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4" autoAdjust="0"/>
    <p:restoredTop sz="96327"/>
  </p:normalViewPr>
  <p:slideViewPr>
    <p:cSldViewPr snapToGrid="0">
      <p:cViewPr varScale="1">
        <p:scale>
          <a:sx n="82" d="100"/>
          <a:sy n="82" d="100"/>
        </p:scale>
        <p:origin x="6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2CB9-A975-B34D-93D7-05B612A062C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C2F6-2B1A-764E-9C95-AD6D232C9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1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2CB9-A975-B34D-93D7-05B612A062C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C2F6-2B1A-764E-9C95-AD6D232C9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2CB9-A975-B34D-93D7-05B612A062C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C2F6-2B1A-764E-9C95-AD6D232C9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5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2CB9-A975-B34D-93D7-05B612A062C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C2F6-2B1A-764E-9C95-AD6D232C9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2CB9-A975-B34D-93D7-05B612A062C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C2F6-2B1A-764E-9C95-AD6D232C9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2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2CB9-A975-B34D-93D7-05B612A062C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C2F6-2B1A-764E-9C95-AD6D232C9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9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2CB9-A975-B34D-93D7-05B612A062C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C2F6-2B1A-764E-9C95-AD6D232C9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0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2CB9-A975-B34D-93D7-05B612A062C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C2F6-2B1A-764E-9C95-AD6D232C9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7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2CB9-A975-B34D-93D7-05B612A062C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C2F6-2B1A-764E-9C95-AD6D232C9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7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2CB9-A975-B34D-93D7-05B612A062C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C2F6-2B1A-764E-9C95-AD6D232C9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4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2CB9-A975-B34D-93D7-05B612A062C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C2F6-2B1A-764E-9C95-AD6D232C9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2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42CB9-A975-B34D-93D7-05B612A062C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6C2F6-2B1A-764E-9C95-AD6D232C9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3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funstons.com/technical-support-from-the-daily-office-january-4-2013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26ED5417-6F99-F567-82BB-7BE4F07B1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5309" r="2662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FA515-544A-0543-83CD-C07F9FE8C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79" y="893767"/>
            <a:ext cx="6161360" cy="1431994"/>
          </a:xfrm>
        </p:spPr>
        <p:txBody>
          <a:bodyPr anchor="b">
            <a:normAutofit/>
          </a:bodyPr>
          <a:lstStyle/>
          <a:p>
            <a:pPr algn="l"/>
            <a:r>
              <a:rPr lang="en-US" sz="3600" dirty="0">
                <a:latin typeface="+mn-lt"/>
              </a:rPr>
              <a:t>Join a Microsoft Teams meeting from a Webex Endpoint </a:t>
            </a:r>
            <a:endParaRPr lang="en-US" sz="48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2041C4-2CA1-6F19-5F8C-D40DD72C8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47" y="2735627"/>
            <a:ext cx="5565710" cy="2452601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iscoSansTT Light"/>
              </a:rPr>
              <a:t>When you schedule a Microsoft Teams meetings and include Cisco devices, a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iscoSansTT Light"/>
              </a:rPr>
              <a:t>Join Button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iscoSansTT Light"/>
              </a:rPr>
              <a:t> appears on the devices.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CiscoSansTT 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CiscoSansTT 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iscoSansTT Light"/>
              </a:rPr>
              <a:t>Right before the meeting begins, on your device or Touch controller displays, Tap the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iscoSansTT Light"/>
              </a:rPr>
              <a:t>Join Button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iscoSansTT Light"/>
              </a:rPr>
              <a:t>to enter the meeting.</a:t>
            </a:r>
          </a:p>
          <a:p>
            <a:pPr algn="l"/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5CB5D-3D4D-0C18-9121-E0C12C41C78B}"/>
              </a:ext>
            </a:extLst>
          </p:cNvPr>
          <p:cNvSpPr/>
          <p:nvPr/>
        </p:nvSpPr>
        <p:spPr>
          <a:xfrm>
            <a:off x="477980" y="625683"/>
            <a:ext cx="881263" cy="146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1">
            <a:extLst>
              <a:ext uri="{FF2B5EF4-FFF2-40B4-BE49-F238E27FC236}">
                <a16:creationId xmlns:a16="http://schemas.microsoft.com/office/drawing/2014/main" id="{C4C4C15D-B472-165A-78F7-96A2291396D5}"/>
              </a:ext>
            </a:extLst>
          </p:cNvPr>
          <p:cNvSpPr/>
          <p:nvPr/>
        </p:nvSpPr>
        <p:spPr>
          <a:xfrm>
            <a:off x="0" y="5963826"/>
            <a:ext cx="12192000" cy="88767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112DC1-EE11-E510-4482-71F961DCD390}"/>
              </a:ext>
            </a:extLst>
          </p:cNvPr>
          <p:cNvSpPr txBox="1"/>
          <p:nvPr/>
        </p:nvSpPr>
        <p:spPr>
          <a:xfrm>
            <a:off x="1471273" y="5945999"/>
            <a:ext cx="103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additional help?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Expect 40 seconds or more of a delay…..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139813-DE25-DCBF-F2B1-E025A0FF44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4595" y="6029652"/>
            <a:ext cx="756024" cy="75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79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43E8-D28C-5605-4556-8D66CB3C8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ways to Join Webex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8BB58-1444-240F-28AC-AC0F96F417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Schedule the endpoint in the Webex Meeting</a:t>
            </a:r>
          </a:p>
          <a:p>
            <a:r>
              <a:rPr lang="en-US" dirty="0"/>
              <a:t>Add the system using system name in Outlook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6FB7-CD53-DBFB-3A38-5CF5CD28C0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Dial 9500 from any endpoint</a:t>
            </a:r>
          </a:p>
          <a:p>
            <a:r>
              <a:rPr lang="en-US" dirty="0"/>
              <a:t>At the prompt, enter the meeting number of any running Webex Meeting</a:t>
            </a:r>
          </a:p>
        </p:txBody>
      </p:sp>
    </p:spTree>
    <p:extLst>
      <p:ext uri="{BB962C8B-B14F-4D97-AF65-F5344CB8AC3E}">
        <p14:creationId xmlns:p14="http://schemas.microsoft.com/office/powerpoint/2010/main" val="57534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keyboard with a red key&#10;&#10;Description automatically generated with medium confidence">
            <a:extLst>
              <a:ext uri="{FF2B5EF4-FFF2-40B4-BE49-F238E27FC236}">
                <a16:creationId xmlns:a16="http://schemas.microsoft.com/office/drawing/2014/main" id="{E9D4CFFC-03D5-6CFA-9409-CB23F8CB22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445" r="8905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F178F8-DA3F-FCD4-B6CB-FED174B6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908" y="365125"/>
            <a:ext cx="6759145" cy="3063875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Contact Enterprise Video Teleconferencing Network or CCS Video if you have any issues or need further guidance using the Webex Video Devices.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F08C5F-0345-BF87-BBAF-D10C9AA4A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8" y="4214998"/>
            <a:ext cx="2401612" cy="1296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Scan the QR code to view videos and how-to guides</a:t>
            </a:r>
          </a:p>
        </p:txBody>
      </p:sp>
      <p:sp>
        <p:nvSpPr>
          <p:cNvPr id="3" name="Rectangle: Rounded Corners 51">
            <a:extLst>
              <a:ext uri="{FF2B5EF4-FFF2-40B4-BE49-F238E27FC236}">
                <a16:creationId xmlns:a16="http://schemas.microsoft.com/office/drawing/2014/main" id="{420C47E5-235F-EBE2-7691-2C67AD7D0E6A}"/>
              </a:ext>
            </a:extLst>
          </p:cNvPr>
          <p:cNvSpPr/>
          <p:nvPr/>
        </p:nvSpPr>
        <p:spPr>
          <a:xfrm>
            <a:off x="0" y="5963826"/>
            <a:ext cx="12192000" cy="88767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4C939-C450-9A73-2CCE-1805ADCA9CC7}"/>
              </a:ext>
            </a:extLst>
          </p:cNvPr>
          <p:cNvSpPr txBox="1"/>
          <p:nvPr/>
        </p:nvSpPr>
        <p:spPr>
          <a:xfrm>
            <a:off x="1471273" y="5945999"/>
            <a:ext cx="10336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Need additional help?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 the QR code and check out the VA IT Modernization Community Page for tutorials, quick reference documents and FAQs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D6AE6-32AC-CE24-134D-05C50BD7BF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4595" y="6029652"/>
            <a:ext cx="756024" cy="75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5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0096-F43B-AE86-F692-2E08CE0D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 fontScale="90000"/>
          </a:bodyPr>
          <a:lstStyle/>
          <a:p>
            <a:r>
              <a:rPr lang="en-US" sz="3800" dirty="0"/>
              <a:t>You can make a Phone call with a Webex Endpoint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942CABB-0D48-8E26-F7E8-4213D71FB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8" y="1825491"/>
            <a:ext cx="4586513" cy="2736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Tap the Call icon on the Touch Controller’s home screen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Add 9 in front of the number (no 1 for long distance is needed) </a:t>
            </a:r>
            <a:r>
              <a:rPr lang="en-US" sz="2000" dirty="0" err="1"/>
              <a:t>eg</a:t>
            </a:r>
            <a:r>
              <a:rPr lang="en-US" sz="2000" dirty="0"/>
              <a:t> 98885641894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Tap Call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4275BEBF-C04A-3AF4-1F00-15DB67AFBC72}"/>
              </a:ext>
            </a:extLst>
          </p:cNvPr>
          <p:cNvSpPr txBox="1">
            <a:spLocks/>
          </p:cNvSpPr>
          <p:nvPr/>
        </p:nvSpPr>
        <p:spPr>
          <a:xfrm>
            <a:off x="1367593" y="5076413"/>
            <a:ext cx="4586513" cy="40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No phone required!</a:t>
            </a:r>
          </a:p>
        </p:txBody>
      </p:sp>
      <p:pic>
        <p:nvPicPr>
          <p:cNvPr id="19" name="Graphic 18" descr="No Phones outline">
            <a:extLst>
              <a:ext uri="{FF2B5EF4-FFF2-40B4-BE49-F238E27FC236}">
                <a16:creationId xmlns:a16="http://schemas.microsoft.com/office/drawing/2014/main" id="{7B2F1689-FDE1-A743-A3DA-A945B5691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2117" y="4904717"/>
            <a:ext cx="749643" cy="74964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63F4AD-7411-4D58-E069-199280AF805A}"/>
              </a:ext>
            </a:extLst>
          </p:cNvPr>
          <p:cNvCxnSpPr/>
          <p:nvPr/>
        </p:nvCxnSpPr>
        <p:spPr>
          <a:xfrm>
            <a:off x="838200" y="4651976"/>
            <a:ext cx="48768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51">
            <a:extLst>
              <a:ext uri="{FF2B5EF4-FFF2-40B4-BE49-F238E27FC236}">
                <a16:creationId xmlns:a16="http://schemas.microsoft.com/office/drawing/2014/main" id="{6D306935-62AF-CFEA-B080-33BC7373F5E9}"/>
              </a:ext>
            </a:extLst>
          </p:cNvPr>
          <p:cNvSpPr/>
          <p:nvPr/>
        </p:nvSpPr>
        <p:spPr>
          <a:xfrm>
            <a:off x="0" y="5963826"/>
            <a:ext cx="12192000" cy="88767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EACF6-4EDE-4A26-5153-3CF344CD53C8}"/>
              </a:ext>
            </a:extLst>
          </p:cNvPr>
          <p:cNvSpPr txBox="1"/>
          <p:nvPr/>
        </p:nvSpPr>
        <p:spPr>
          <a:xfrm>
            <a:off x="1471273" y="5945999"/>
            <a:ext cx="10336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Need additional help?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 the QR code and check out the VA IT Modernization Community Page for tutorials, quick reference documents and FAQs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C0439-4410-3E57-E9C9-E3E961B3C3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4595" y="6029652"/>
            <a:ext cx="756024" cy="756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0C383B-5E7B-5BAF-8A46-47DAC81F8CB8}"/>
              </a:ext>
            </a:extLst>
          </p:cNvPr>
          <p:cNvSpPr txBox="1"/>
          <p:nvPr/>
        </p:nvSpPr>
        <p:spPr>
          <a:xfrm>
            <a:off x="8449056" y="2459736"/>
            <a:ext cx="134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IMAGE</a:t>
            </a:r>
          </a:p>
        </p:txBody>
      </p:sp>
    </p:spTree>
    <p:extLst>
      <p:ext uri="{BB962C8B-B14F-4D97-AF65-F5344CB8AC3E}">
        <p14:creationId xmlns:p14="http://schemas.microsoft.com/office/powerpoint/2010/main" val="239479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51B8FE4-528F-1961-3FD9-FDE6B886C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</a:blip>
          <a:srcRect t="6731" b="6731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61A3D-6D5E-D9FE-1172-DE437BF0E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165650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/>
              <a:t>Webex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31A3E-8C50-4654-8BD0-E9B6D2042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725970"/>
            <a:ext cx="10506456" cy="2670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Up to 1,000 participants (request SNOW ticket for webinars over 1,000 participants). </a:t>
            </a:r>
          </a:p>
          <a:p>
            <a:pPr marL="0" indent="0">
              <a:buNone/>
            </a:pPr>
            <a:r>
              <a:rPr lang="en-US" sz="1700" dirty="0"/>
              <a:t>Create a series of webinars </a:t>
            </a:r>
          </a:p>
          <a:p>
            <a:pPr marL="0" indent="0">
              <a:buNone/>
            </a:pPr>
            <a:r>
              <a:rPr lang="en-US" sz="1700" dirty="0"/>
              <a:t>Upload content before a webinar for attendees to browse</a:t>
            </a:r>
          </a:p>
          <a:p>
            <a:pPr marL="0" indent="0">
              <a:buNone/>
            </a:pPr>
            <a:r>
              <a:rPr lang="en-US" sz="1700" dirty="0"/>
              <a:t>Speaker and host bios pre-webinar</a:t>
            </a:r>
          </a:p>
          <a:p>
            <a:pPr marL="0" indent="0">
              <a:buNone/>
            </a:pPr>
            <a:r>
              <a:rPr lang="en-US" sz="1700" dirty="0"/>
              <a:t>Landing pages and registrations for events</a:t>
            </a:r>
          </a:p>
          <a:p>
            <a:pPr marL="0" indent="0">
              <a:buNone/>
            </a:pPr>
            <a:r>
              <a:rPr lang="en-US" sz="1700" dirty="0"/>
              <a:t>Lobby Music</a:t>
            </a:r>
          </a:p>
          <a:p>
            <a:pPr marL="0" indent="0">
              <a:buNone/>
            </a:pPr>
            <a:r>
              <a:rPr lang="en-US" sz="1700" dirty="0"/>
              <a:t>Breakouts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5" name="Rectangle: Rounded Corners 51">
            <a:extLst>
              <a:ext uri="{FF2B5EF4-FFF2-40B4-BE49-F238E27FC236}">
                <a16:creationId xmlns:a16="http://schemas.microsoft.com/office/drawing/2014/main" id="{0BAF9AAB-5C25-01E8-C3C3-6A3B502D94A3}"/>
              </a:ext>
            </a:extLst>
          </p:cNvPr>
          <p:cNvSpPr/>
          <p:nvPr/>
        </p:nvSpPr>
        <p:spPr>
          <a:xfrm>
            <a:off x="0" y="5963826"/>
            <a:ext cx="12192000" cy="88767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8D6B37-28E2-CC0A-7380-370DBF33566A}"/>
              </a:ext>
            </a:extLst>
          </p:cNvPr>
          <p:cNvSpPr txBox="1"/>
          <p:nvPr/>
        </p:nvSpPr>
        <p:spPr>
          <a:xfrm>
            <a:off x="1471273" y="5945999"/>
            <a:ext cx="10336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additional help?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 QR code and check out the VA IT Modernization Community Page for tutorials, quick reference documents and FAQs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C7F2D-7E77-6178-8FD2-B310B799A7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4595" y="6029652"/>
            <a:ext cx="756024" cy="75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57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361D0E-0B35-42DA-8779-9780B96F5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ECC08E-F4F5-429A-B70B-B378AC0B0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514"/>
            <a:ext cx="4767943" cy="6843486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76718-2242-2F76-F099-644CF4BF1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59" y="871442"/>
            <a:ext cx="4138623" cy="5115115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  <a:alpha val="60000"/>
                  </a:schemeClr>
                </a:solidFill>
              </a:rPr>
              <a:t>Cinematic Mode with Webex Endpoints</a:t>
            </a:r>
          </a:p>
        </p:txBody>
      </p:sp>
      <p:pic>
        <p:nvPicPr>
          <p:cNvPr id="4" name="multicamera-animation-v4.mp4">
            <a:hlinkClick r:id="" action="ppaction://media"/>
            <a:extLst>
              <a:ext uri="{FF2B5EF4-FFF2-40B4-BE49-F238E27FC236}">
                <a16:creationId xmlns:a16="http://schemas.microsoft.com/office/drawing/2014/main" id="{32A81DDA-F180-E544-DCC2-EE11F0CE13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7015" y="286642"/>
            <a:ext cx="5253757" cy="295523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418B32-7F0E-E8B2-FF56-91E9C6076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233" y="3730576"/>
            <a:ext cx="5673320" cy="1777510"/>
          </a:xfrm>
        </p:spPr>
        <p:txBody>
          <a:bodyPr anchor="t">
            <a:normAutofit fontScale="700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CiscoSansTT"/>
              </a:rPr>
              <a:t>See who you’re talking to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CiscoSansTT"/>
              </a:rPr>
              <a:t>See the reactions of everyone in the meeting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CiscoSansTT"/>
              </a:rPr>
              <a:t>Understand the situational context of participants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CiscoSansTT"/>
              </a:rPr>
              <a:t>Feel like part of the discussion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: Rounded Corners 51">
            <a:extLst>
              <a:ext uri="{FF2B5EF4-FFF2-40B4-BE49-F238E27FC236}">
                <a16:creationId xmlns:a16="http://schemas.microsoft.com/office/drawing/2014/main" id="{3B5A1C1C-13F7-2897-963B-FDDD1D909641}"/>
              </a:ext>
            </a:extLst>
          </p:cNvPr>
          <p:cNvSpPr/>
          <p:nvPr/>
        </p:nvSpPr>
        <p:spPr>
          <a:xfrm>
            <a:off x="0" y="5963826"/>
            <a:ext cx="12192000" cy="88767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6A729-6F74-732B-048E-40628A26FA00}"/>
              </a:ext>
            </a:extLst>
          </p:cNvPr>
          <p:cNvSpPr txBox="1"/>
          <p:nvPr/>
        </p:nvSpPr>
        <p:spPr>
          <a:xfrm>
            <a:off x="1471273" y="5945999"/>
            <a:ext cx="10336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Need additional help?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 the QR code and check out the VA IT Modernization Community Page for tutorials, quick reference documents and FAQs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A7A53-F061-9429-1D1F-89BAFC5579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4595" y="6029652"/>
            <a:ext cx="756024" cy="75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0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08C46-E33C-ADE0-499D-685D3E66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OS is coming to this endpoint *date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18B63-56BF-F0B3-3976-0F265EEED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[Video team </a:t>
            </a:r>
            <a:r>
              <a:rPr lang="en-US" dirty="0" err="1"/>
              <a:t>sharepoint</a:t>
            </a:r>
            <a:r>
              <a:rPr lang="en-US" dirty="0"/>
              <a:t> for detailed info]</a:t>
            </a:r>
          </a:p>
        </p:txBody>
      </p:sp>
    </p:spTree>
    <p:extLst>
      <p:ext uri="{BB962C8B-B14F-4D97-AF65-F5344CB8AC3E}">
        <p14:creationId xmlns:p14="http://schemas.microsoft.com/office/powerpoint/2010/main" val="186987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45B31-B199-1B82-939A-095FF7F3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OS will alter the touch pad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8DF9F-B1AB-612B-819A-5FD8B740A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Aimed at having a more “App-like” feel</a:t>
            </a:r>
          </a:p>
          <a:p>
            <a:endParaRPr lang="en-US" dirty="0"/>
          </a:p>
          <a:p>
            <a:r>
              <a:rPr lang="en-US" dirty="0"/>
              <a:t>Specific examples:</a:t>
            </a:r>
          </a:p>
          <a:p>
            <a:pPr lvl="1"/>
            <a:r>
              <a:rPr lang="en-US" dirty="0"/>
              <a:t>Video call icons, phone call icons,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Expanded features in Webex Meetings</a:t>
            </a:r>
          </a:p>
          <a:p>
            <a:pPr lvl="1"/>
            <a:r>
              <a:rPr lang="en-US" dirty="0"/>
              <a:t>Allows MS Teams integration</a:t>
            </a:r>
          </a:p>
        </p:txBody>
      </p:sp>
    </p:spTree>
    <p:extLst>
      <p:ext uri="{BB962C8B-B14F-4D97-AF65-F5344CB8AC3E}">
        <p14:creationId xmlns:p14="http://schemas.microsoft.com/office/powerpoint/2010/main" val="107299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C6D41-3B1C-72B4-CC75-AA6D9C05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Aware, Webex and Teams have some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D9B2-47FD-BD38-9F4E-603AAEF4C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Calls take around a minute to connect</a:t>
            </a:r>
          </a:p>
          <a:p>
            <a:r>
              <a:rPr lang="en-US" dirty="0"/>
              <a:t>Enhanced features are not supported </a:t>
            </a:r>
          </a:p>
          <a:p>
            <a:pPr lvl="1"/>
            <a:r>
              <a:rPr lang="en-US" dirty="0"/>
              <a:t>Feature</a:t>
            </a:r>
          </a:p>
          <a:p>
            <a:pPr lvl="1"/>
            <a:r>
              <a:rPr lang="en-US" dirty="0"/>
              <a:t>Feature</a:t>
            </a:r>
          </a:p>
          <a:p>
            <a:pPr lvl="1"/>
            <a:r>
              <a:rPr lang="en-US" dirty="0"/>
              <a:t>Feature</a:t>
            </a:r>
          </a:p>
          <a:p>
            <a:pPr lvl="1"/>
            <a:endParaRPr lang="en-US" dirty="0"/>
          </a:p>
          <a:p>
            <a:r>
              <a:rPr lang="en-US" dirty="0"/>
              <a:t>Video Endpoints have to be added as attendees in the MS Teams in the meeting invite (similar to other participants) – however, they can’t be added on the fly (via add participant in the meeting, for example)</a:t>
            </a:r>
          </a:p>
        </p:txBody>
      </p:sp>
    </p:spTree>
    <p:extLst>
      <p:ext uri="{BB962C8B-B14F-4D97-AF65-F5344CB8AC3E}">
        <p14:creationId xmlns:p14="http://schemas.microsoft.com/office/powerpoint/2010/main" val="258484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20452-580C-EC4F-C1F7-CE813752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best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E3890-BEB4-D55C-3CFA-ADC90D8A2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best quality experience is to use Webex Meetings for calls using Video Endpoints</a:t>
            </a:r>
          </a:p>
        </p:txBody>
      </p:sp>
    </p:spTree>
    <p:extLst>
      <p:ext uri="{BB962C8B-B14F-4D97-AF65-F5344CB8AC3E}">
        <p14:creationId xmlns:p14="http://schemas.microsoft.com/office/powerpoint/2010/main" val="3801855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217</TotalTime>
  <Words>505</Words>
  <Application>Microsoft Office PowerPoint</Application>
  <PresentationFormat>Widescreen</PresentationFormat>
  <Paragraphs>57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CiscoSansTT</vt:lpstr>
      <vt:lpstr>CiscoSansTT Light</vt:lpstr>
      <vt:lpstr>Office Theme</vt:lpstr>
      <vt:lpstr>Join a Microsoft Teams meeting from a Webex Endpoint </vt:lpstr>
      <vt:lpstr>Contact Enterprise Video Teleconferencing Network or CCS Video if you have any issues or need further guidance using the Webex Video Devices.</vt:lpstr>
      <vt:lpstr>You can make a Phone call with a Webex Endpoint</vt:lpstr>
      <vt:lpstr>Webex Webinars</vt:lpstr>
      <vt:lpstr>Cinematic Mode with Webex Endpoints</vt:lpstr>
      <vt:lpstr>Room OS is coming to this endpoint *date</vt:lpstr>
      <vt:lpstr>Room OS will alter the touch pad controls</vt:lpstr>
      <vt:lpstr>Be Aware, Webex and Teams have some bugs</vt:lpstr>
      <vt:lpstr>For best results</vt:lpstr>
      <vt:lpstr>2 ways to Join Webex Meetings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 a Microsoft Teams meeting from a Webex Endpoint </dc:title>
  <dc:creator>Swallow, Michael</dc:creator>
  <cp:lastModifiedBy>Troyke, Bruce W.  CMOVAMC</cp:lastModifiedBy>
  <cp:revision>6</cp:revision>
  <dcterms:created xsi:type="dcterms:W3CDTF">2023-05-31T20:22:57Z</dcterms:created>
  <dcterms:modified xsi:type="dcterms:W3CDTF">2023-06-13T12:57:52Z</dcterms:modified>
</cp:coreProperties>
</file>