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0.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ags/tag2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3.xml" ContentType="application/vnd.openxmlformats-officedocument.presentationml.notesSlide+xml"/>
  <Override PartName="/ppt/tags/tag52.xml" ContentType="application/vnd.openxmlformats-officedocument.presentationml.tags+xml"/>
  <Override PartName="/ppt/notesSlides/notesSlide14.xml" ContentType="application/vnd.openxmlformats-officedocument.presentationml.notesSlide+xml"/>
  <Override PartName="/ppt/tags/tag5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 id="2147484015" r:id="rId5"/>
    <p:sldMasterId id="2147484067" r:id="rId6"/>
    <p:sldMasterId id="2147484097" r:id="rId7"/>
    <p:sldMasterId id="2147484120" r:id="rId8"/>
    <p:sldMasterId id="2147484146" r:id="rId9"/>
    <p:sldMasterId id="2147484162" r:id="rId10"/>
    <p:sldMasterId id="2147484188" r:id="rId11"/>
    <p:sldMasterId id="2147484219" r:id="rId12"/>
    <p:sldMasterId id="2147484268" r:id="rId13"/>
    <p:sldMasterId id="2147484292" r:id="rId14"/>
    <p:sldMasterId id="2147484315" r:id="rId15"/>
  </p:sldMasterIdLst>
  <p:notesMasterIdLst>
    <p:notesMasterId r:id="rId56"/>
  </p:notesMasterIdLst>
  <p:sldIdLst>
    <p:sldId id="256" r:id="rId16"/>
    <p:sldId id="2142533297" r:id="rId17"/>
    <p:sldId id="2142533298" r:id="rId18"/>
    <p:sldId id="2147477685" r:id="rId19"/>
    <p:sldId id="2147477686" r:id="rId20"/>
    <p:sldId id="2147477684" r:id="rId21"/>
    <p:sldId id="2142533302" r:id="rId22"/>
    <p:sldId id="2142533301" r:id="rId23"/>
    <p:sldId id="2147479133" r:id="rId24"/>
    <p:sldId id="2147479208" r:id="rId25"/>
    <p:sldId id="2134095543" r:id="rId26"/>
    <p:sldId id="2142533300" r:id="rId27"/>
    <p:sldId id="2147477668" r:id="rId28"/>
    <p:sldId id="2147469909" r:id="rId29"/>
    <p:sldId id="2142533522" r:id="rId30"/>
    <p:sldId id="2147477673" r:id="rId31"/>
    <p:sldId id="2147477588" r:id="rId32"/>
    <p:sldId id="2147483601" r:id="rId33"/>
    <p:sldId id="2147483599" r:id="rId34"/>
    <p:sldId id="2147479209" r:id="rId35"/>
    <p:sldId id="2147483595" r:id="rId36"/>
    <p:sldId id="2147483377" r:id="rId37"/>
    <p:sldId id="2147479211" r:id="rId38"/>
    <p:sldId id="2147307568" r:id="rId39"/>
    <p:sldId id="2147308473" r:id="rId40"/>
    <p:sldId id="276" r:id="rId41"/>
    <p:sldId id="2147483596" r:id="rId42"/>
    <p:sldId id="319" r:id="rId43"/>
    <p:sldId id="2147483600" r:id="rId44"/>
    <p:sldId id="270" r:id="rId45"/>
    <p:sldId id="2147483598" r:id="rId46"/>
    <p:sldId id="2147470295" r:id="rId47"/>
    <p:sldId id="2147477679" r:id="rId48"/>
    <p:sldId id="258" r:id="rId49"/>
    <p:sldId id="2147483602" r:id="rId50"/>
    <p:sldId id="2147477672" r:id="rId51"/>
    <p:sldId id="2147477687" r:id="rId52"/>
    <p:sldId id="2147477690" r:id="rId53"/>
    <p:sldId id="2147477692" r:id="rId54"/>
    <p:sldId id="2147477691" r:id="rId55"/>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3144">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71"/>
    <p:restoredTop sz="96276"/>
  </p:normalViewPr>
  <p:slideViewPr>
    <p:cSldViewPr snapToGrid="0">
      <p:cViewPr varScale="1">
        <p:scale>
          <a:sx n="87" d="100"/>
          <a:sy n="87" d="100"/>
        </p:scale>
        <p:origin x="1004" y="52"/>
      </p:cViewPr>
      <p:guideLst>
        <p:guide pos="3144"/>
        <p:guide orient="horz" pos="162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81854D-CCFD-9647-85E9-561675FFF01E}"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06F8D-F9A7-024E-83F6-469B75055E9A}" type="slidenum">
              <a:rPr lang="en-US" smtClean="0"/>
              <a:t>‹#›</a:t>
            </a:fld>
            <a:endParaRPr lang="en-US"/>
          </a:p>
        </p:txBody>
      </p:sp>
    </p:spTree>
    <p:extLst>
      <p:ext uri="{BB962C8B-B14F-4D97-AF65-F5344CB8AC3E}">
        <p14:creationId xmlns:p14="http://schemas.microsoft.com/office/powerpoint/2010/main" val="1358299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0CA1-1DB3-6D4E-BCD5-AF6BAE6E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246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WWT offers a systematic approach to QSRs through internal tools, such as Event Planner. </a:t>
            </a:r>
          </a:p>
          <a:p>
            <a:r>
              <a:rPr lang="en-US" sz="1900">
                <a:latin typeface="Calibri" panose="020F0502020204030204" pitchFamily="34" charset="0"/>
              </a:rPr>
              <a:t>We're utilizing this backdrop that introduces the customer into our digital platform.</a:t>
            </a:r>
          </a:p>
          <a:p>
            <a:r>
              <a:rPr lang="en-US" sz="1900">
                <a:latin typeface="Calibri" panose="020F0502020204030204" pitchFamily="34" charset="0"/>
              </a:rPr>
              <a:t>Scheduled on the Digital Platform. </a:t>
            </a:r>
          </a:p>
          <a:p>
            <a:r>
              <a:rPr lang="en-US" sz="1900">
                <a:latin typeface="Calibri" panose="020F0502020204030204" pitchFamily="34" charset="0"/>
              </a:rPr>
              <a:t>Inside a QSR, we're using insights from Cisco and from our Platform utilization. Allows us to paint a picture of where the customer sits in terms of their licensing utilization.</a:t>
            </a:r>
          </a:p>
          <a:p>
            <a:pPr fontAlgn="ctr">
              <a:buFont typeface="Arial" panose="020B0604020202020204" pitchFamily="34" charset="0"/>
              <a:buChar char="•"/>
            </a:pPr>
            <a:r>
              <a:rPr lang="en-US" sz="1900">
                <a:latin typeface="Calibri" panose="020F0502020204030204" pitchFamily="34" charset="0"/>
              </a:rPr>
              <a:t>QSR: hosted in Event Planner.  </a:t>
            </a:r>
          </a:p>
          <a:p>
            <a:pPr fontAlgn="ctr">
              <a:buFont typeface="Arial" panose="020B0604020202020204" pitchFamily="34" charset="0"/>
              <a:buChar char="•"/>
            </a:pPr>
            <a:r>
              <a:rPr lang="en-US" sz="1900">
                <a:latin typeface="Calibri" panose="020F0502020204030204" pitchFamily="34" charset="0"/>
              </a:rPr>
              <a:t>Low utilization: we can see over and/or underutilization. we can see and evaluate use cases, in this scenario low utilization and plateau of use. We can then position a workshop to understand strategy and shift in consumption and user adoption.</a:t>
            </a:r>
          </a:p>
          <a:p>
            <a:pPr defTabSz="966612">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155910-B7CD-0540-9153-9DBCBCD585F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463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82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Questions around - </a:t>
            </a:r>
            <a:r>
              <a:rPr lang="en-US" sz="1200" i="1" dirty="0">
                <a:solidFill>
                  <a:prstClr val="black"/>
                </a:solidFill>
                <a:latin typeface="Calibri" panose="020F0502020204030204"/>
                <a:ea typeface="+mn-ea"/>
                <a:cs typeface="+mn-cs"/>
              </a:rPr>
              <a:t>WWT will provide oversight and governance, and FedEx will </a:t>
            </a:r>
            <a:r>
              <a:rPr lang="en-US" sz="1200" i="1" u="sng" dirty="0">
                <a:solidFill>
                  <a:prstClr val="black"/>
                </a:solidFill>
                <a:latin typeface="Calibri" panose="020F0502020204030204"/>
                <a:ea typeface="+mn-ea"/>
                <a:cs typeface="+mn-cs"/>
              </a:rPr>
              <a:t>not lose access</a:t>
            </a:r>
            <a:r>
              <a:rPr lang="en-US" sz="1200" i="1" dirty="0">
                <a:solidFill>
                  <a:prstClr val="black"/>
                </a:solidFill>
                <a:latin typeface="Calibri" panose="020F0502020204030204"/>
                <a:ea typeface="+mn-ea"/>
                <a:cs typeface="+mn-cs"/>
              </a:rPr>
              <a:t> to Cisco resources</a:t>
            </a:r>
          </a:p>
          <a:p>
            <a:endParaRPr lang="en-US" dirty="0"/>
          </a:p>
        </p:txBody>
      </p:sp>
      <p:sp>
        <p:nvSpPr>
          <p:cNvPr id="4" name="Slide Number Placeholder 3"/>
          <p:cNvSpPr>
            <a:spLocks noGrp="1"/>
          </p:cNvSpPr>
          <p:nvPr>
            <p:ph type="sldNum" sz="quarter" idx="5"/>
          </p:nvPr>
        </p:nvSpPr>
        <p:spPr/>
        <p:txBody>
          <a:bodyPr/>
          <a:lstStyle/>
          <a:p>
            <a:fld id="{1B106F8D-F9A7-024E-83F6-469B75055E9A}" type="slidenum">
              <a:rPr lang="en-US" smtClean="0"/>
              <a:t>26</a:t>
            </a:fld>
            <a:endParaRPr lang="en-US"/>
          </a:p>
        </p:txBody>
      </p:sp>
    </p:spTree>
    <p:extLst>
      <p:ext uri="{BB962C8B-B14F-4D97-AF65-F5344CB8AC3E}">
        <p14:creationId xmlns:p14="http://schemas.microsoft.com/office/powerpoint/2010/main" val="1557898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22860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032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11:00 – grab a plate (assuming food is ready and set up – Max is checking)</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11:15 – Topic 1 – Introductions – Foundation Setting</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11:30 – Topic 2 – Part 1: Operational Excellence – SFA Management Process</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12:15 – break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12:25 – Topic 3 – Part 2: Operational Excellence – SFA Management Process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1:00 – Topic 4 – Global Sourcing &amp; Supply Chain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1:20 – Q&amp;A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22860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514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514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37</a:t>
            </a:fld>
            <a:endParaRPr lang="en-US"/>
          </a:p>
        </p:txBody>
      </p:sp>
    </p:spTree>
    <p:extLst>
      <p:ext uri="{BB962C8B-B14F-4D97-AF65-F5344CB8AC3E}">
        <p14:creationId xmlns:p14="http://schemas.microsoft.com/office/powerpoint/2010/main" val="971453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38</a:t>
            </a:fld>
            <a:endParaRPr lang="en-US"/>
          </a:p>
        </p:txBody>
      </p:sp>
    </p:spTree>
    <p:extLst>
      <p:ext uri="{BB962C8B-B14F-4D97-AF65-F5344CB8AC3E}">
        <p14:creationId xmlns:p14="http://schemas.microsoft.com/office/powerpoint/2010/main" val="1975186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268995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38277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FD18ADFE-BC71-4CB2-9A91-7EA532B9946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595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241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8802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656A-D4AD-878E-73EE-FDD023A37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A1342-7EC3-5691-2C89-9C324F6602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F3D0D-8731-973A-8279-63E678F38E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62FF86-0483-9868-6B5B-B45D1B3496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EE4DAE-938E-4B56-8632-62CF3549E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39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656A-D4AD-878E-73EE-FDD023A37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A1342-7EC3-5691-2C89-9C324F6602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F3D0D-8731-973A-8279-63E678F38E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62FF86-0483-9868-6B5B-B45D1B3496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EE4DAE-938E-4B56-8632-62CF3549E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31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3EE8101-BBD5-DB4B-A23E-5BE688B226D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80494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 package mandatory – operational data that is required to deliver value of optional packages (</a:t>
            </a:r>
            <a:r>
              <a:rPr kumimoji="0" lang="en-US" i="0" u="none" strike="noStrike" kern="1200" cap="none" spc="0" normalizeH="0" baseline="0" noProof="0">
                <a:ln>
                  <a:noFill/>
                </a:ln>
                <a:solidFill>
                  <a:schemeClr val="bg1"/>
                </a:solidFill>
                <a:effectLst/>
                <a:uLnTx/>
                <a:uFillTx/>
                <a:latin typeface="CiscoSansTT Light" panose="020B0503020201020303" pitchFamily="34" charset="0"/>
                <a:cs typeface="CiscoSansTT Light" panose="020B0503020201020303" pitchFamily="34" charset="0"/>
              </a:rPr>
              <a:t>for additional delivery bandwidth)</a:t>
            </a:r>
            <a:endParaRPr lang="en-US"/>
          </a:p>
          <a:p>
            <a:endParaRPr lang="en-US"/>
          </a:p>
          <a:p>
            <a:r>
              <a:rPr lang="en-US"/>
              <a:t>Expert Engagements and/or EaaS and/or Scrum – any/all can be added on top of the Base</a:t>
            </a:r>
          </a:p>
          <a:p>
            <a:endParaRPr lang="en-US"/>
          </a:p>
          <a:p>
            <a:r>
              <a:rPr lang="en-US"/>
              <a:t>Value messaging is around the add-ons, not the base</a:t>
            </a:r>
          </a:p>
          <a:p>
            <a:endParaRPr lang="en-US"/>
          </a:p>
          <a:p>
            <a:r>
              <a:rPr lang="en-US"/>
              <a:t>Can simplify offer by 75%.  Cross-architecture and Flat price allows sales to give the ‘list price’ immediately.</a:t>
            </a:r>
          </a:p>
          <a:p>
            <a:endParaRPr lang="en-US"/>
          </a:p>
          <a:p>
            <a:r>
              <a:rPr lang="en-US"/>
              <a:t>Delivery has a consistent cost budget to deliver against – </a:t>
            </a:r>
            <a:r>
              <a:rPr lang="en-US" err="1"/>
              <a:t>rubik</a:t>
            </a:r>
            <a:r>
              <a:rPr lang="en-US"/>
              <a:t> cube no longer necessary to understand</a:t>
            </a:r>
          </a:p>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F5C5550A-6A43-45EC-AAD0-FAD9B89E166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609585"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12873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FD18ADFE-BC71-4CB2-9A91-7EA532B9946A}" type="slidenum">
              <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942289"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961662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 Id="rId5" Type="http://schemas.openxmlformats.org/officeDocument/2006/relationships/image" Target="../media/image25.emf"/><Relationship Id="rId4" Type="http://schemas.openxmlformats.org/officeDocument/2006/relationships/image" Target="../media/image36.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Master" Target="../slideMasters/slideMaster5.xml"/><Relationship Id="rId5" Type="http://schemas.openxmlformats.org/officeDocument/2006/relationships/image" Target="../media/image25.emf"/><Relationship Id="rId4" Type="http://schemas.openxmlformats.org/officeDocument/2006/relationships/image" Target="../media/image3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Master" Target="../slideMasters/slideMaster7.xml"/><Relationship Id="rId5" Type="http://schemas.openxmlformats.org/officeDocument/2006/relationships/image" Target="../media/image25.emf"/><Relationship Id="rId4" Type="http://schemas.openxmlformats.org/officeDocument/2006/relationships/image" Target="../media/image36.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Master" Target="../slideMasters/slideMaster7.xml"/><Relationship Id="rId5" Type="http://schemas.openxmlformats.org/officeDocument/2006/relationships/image" Target="../media/image25.emf"/><Relationship Id="rId4" Type="http://schemas.openxmlformats.org/officeDocument/2006/relationships/image" Target="../media/image3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Master" Target="../slideMasters/slideMaster7.xml"/><Relationship Id="rId4" Type="http://schemas.openxmlformats.org/officeDocument/2006/relationships/image" Target="../media/image36.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4.png"/><Relationship Id="rId1" Type="http://schemas.openxmlformats.org/officeDocument/2006/relationships/slideMaster" Target="../slideMasters/slideMaster8.xml"/><Relationship Id="rId5" Type="http://schemas.openxmlformats.org/officeDocument/2006/relationships/image" Target="../media/image25.emf"/><Relationship Id="rId4" Type="http://schemas.openxmlformats.org/officeDocument/2006/relationships/image" Target="../media/image36.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4.png"/><Relationship Id="rId1" Type="http://schemas.openxmlformats.org/officeDocument/2006/relationships/slideMaster" Target="../slideMasters/slideMaster8.xml"/><Relationship Id="rId5" Type="http://schemas.openxmlformats.org/officeDocument/2006/relationships/image" Target="../media/image25.emf"/><Relationship Id="rId4" Type="http://schemas.openxmlformats.org/officeDocument/2006/relationships/image" Target="../media/image36.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Master" Target="../slideMasters/slideMaster8.xml"/><Relationship Id="rId4" Type="http://schemas.openxmlformats.org/officeDocument/2006/relationships/image" Target="../media/image36.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8.xml"/><Relationship Id="rId4" Type="http://schemas.openxmlformats.org/officeDocument/2006/relationships/image" Target="../media/image58.tiff"/></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jpe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9.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1.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69.emf"/></Relationships>
</file>

<file path=ppt/slideLayouts/_rels/slideLayout29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1.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0.emf"/></Relationships>
</file>

<file path=ppt/slideLayouts/_rels/slideLayout29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1.xml"/><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image" Target="../media/image22.jpeg"/><Relationship Id="rId4" Type="http://schemas.openxmlformats.org/officeDocument/2006/relationships/image" Target="../media/image71.emf"/></Relationships>
</file>

<file path=ppt/slideLayouts/_rels/slideLayout29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1.xml"/><Relationship Id="rId1" Type="http://schemas.openxmlformats.org/officeDocument/2006/relationships/tags" Target="../tags/tag5.xml"/><Relationship Id="rId5" Type="http://schemas.openxmlformats.org/officeDocument/2006/relationships/image" Target="../media/image22.jpeg"/><Relationship Id="rId4" Type="http://schemas.openxmlformats.org/officeDocument/2006/relationships/image" Target="../media/image72.emf"/></Relationships>
</file>

<file path=ppt/slideLayouts/_rels/slideLayout29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1.xml"/><Relationship Id="rId1" Type="http://schemas.openxmlformats.org/officeDocument/2006/relationships/tags" Target="../tags/tag6.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73.emf"/></Relationships>
</file>

<file path=ppt/slideLayouts/_rels/slideLayout29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1.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image" Target="../media/image74.emf"/></Relationships>
</file>

<file path=ppt/slideLayouts/_rels/slideLayout29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1.xml"/><Relationship Id="rId1" Type="http://schemas.openxmlformats.org/officeDocument/2006/relationships/tags" Target="../tags/tag8.xml"/><Relationship Id="rId4" Type="http://schemas.openxmlformats.org/officeDocument/2006/relationships/image" Target="../media/image75.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1.xml"/><Relationship Id="rId1" Type="http://schemas.openxmlformats.org/officeDocument/2006/relationships/tags" Target="../tags/tag9.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76.emf"/></Relationships>
</file>

<file path=ppt/slideLayouts/_rels/slideLayout30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1.xml"/><Relationship Id="rId1" Type="http://schemas.openxmlformats.org/officeDocument/2006/relationships/tags" Target="../tags/tag10.xml"/><Relationship Id="rId5" Type="http://schemas.openxmlformats.org/officeDocument/2006/relationships/image" Target="../media/image24.png"/><Relationship Id="rId4" Type="http://schemas.openxmlformats.org/officeDocument/2006/relationships/image" Target="../media/image77.emf"/></Relationships>
</file>

<file path=ppt/slideLayouts/_rels/slideLayout30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1.xml"/><Relationship Id="rId1" Type="http://schemas.openxmlformats.org/officeDocument/2006/relationships/tags" Target="../tags/tag11.xml"/><Relationship Id="rId4" Type="http://schemas.openxmlformats.org/officeDocument/2006/relationships/image" Target="../media/image78.emf"/></Relationships>
</file>

<file path=ppt/slideLayouts/_rels/slideLayout30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1.xml"/><Relationship Id="rId1" Type="http://schemas.openxmlformats.org/officeDocument/2006/relationships/tags" Target="../tags/tag12.xml"/><Relationship Id="rId5" Type="http://schemas.openxmlformats.org/officeDocument/2006/relationships/image" Target="../media/image24.png"/><Relationship Id="rId4" Type="http://schemas.openxmlformats.org/officeDocument/2006/relationships/image" Target="../media/image79.emf"/></Relationships>
</file>

<file path=ppt/slideLayouts/_rels/slideLayout30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1.xml"/><Relationship Id="rId1" Type="http://schemas.openxmlformats.org/officeDocument/2006/relationships/tags" Target="../tags/tag13.xml"/><Relationship Id="rId4" Type="http://schemas.openxmlformats.org/officeDocument/2006/relationships/image" Target="../media/image80.emf"/></Relationships>
</file>

<file path=ppt/slideLayouts/_rels/slideLayout30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1.xml"/><Relationship Id="rId1" Type="http://schemas.openxmlformats.org/officeDocument/2006/relationships/tags" Target="../tags/tag14.xml"/><Relationship Id="rId4" Type="http://schemas.openxmlformats.org/officeDocument/2006/relationships/image" Target="../media/image81.emf"/></Relationships>
</file>

<file path=ppt/slideLayouts/_rels/slideLayout30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1.xml"/><Relationship Id="rId1" Type="http://schemas.openxmlformats.org/officeDocument/2006/relationships/tags" Target="../tags/tag15.xml"/><Relationship Id="rId5" Type="http://schemas.openxmlformats.org/officeDocument/2006/relationships/image" Target="../media/image25.emf"/><Relationship Id="rId4" Type="http://schemas.openxmlformats.org/officeDocument/2006/relationships/image" Target="../media/image82.emf"/></Relationships>
</file>

<file path=ppt/slideLayouts/_rels/slideLayout30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1.xml"/><Relationship Id="rId1" Type="http://schemas.openxmlformats.org/officeDocument/2006/relationships/tags" Target="../tags/tag16.xml"/><Relationship Id="rId5" Type="http://schemas.openxmlformats.org/officeDocument/2006/relationships/image" Target="../media/image24.png"/><Relationship Id="rId4" Type="http://schemas.openxmlformats.org/officeDocument/2006/relationships/image" Target="../media/image83.emf"/></Relationships>
</file>

<file path=ppt/slideLayouts/_rels/slideLayout30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1.xml"/><Relationship Id="rId1" Type="http://schemas.openxmlformats.org/officeDocument/2006/relationships/tags" Target="../tags/tag17.xml"/><Relationship Id="rId5" Type="http://schemas.openxmlformats.org/officeDocument/2006/relationships/image" Target="../media/image24.png"/><Relationship Id="rId4" Type="http://schemas.openxmlformats.org/officeDocument/2006/relationships/image" Target="../media/image84.emf"/></Relationships>
</file>

<file path=ppt/slideLayouts/_rels/slideLayout30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1.xml"/><Relationship Id="rId1" Type="http://schemas.openxmlformats.org/officeDocument/2006/relationships/tags" Target="../tags/tag18.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85.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1.xml"/><Relationship Id="rId1" Type="http://schemas.openxmlformats.org/officeDocument/2006/relationships/tags" Target="../tags/tag19.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86.emf"/></Relationships>
</file>

<file path=ppt/slideLayouts/_rels/slideLayout31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1.xml"/><Relationship Id="rId1" Type="http://schemas.openxmlformats.org/officeDocument/2006/relationships/tags" Target="../tags/tag20.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87.emf"/></Relationships>
</file>

<file path=ppt/slideLayouts/_rels/slideLayout31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1.xml"/><Relationship Id="rId1" Type="http://schemas.openxmlformats.org/officeDocument/2006/relationships/tags" Target="../tags/tag21.xml"/><Relationship Id="rId5" Type="http://schemas.openxmlformats.org/officeDocument/2006/relationships/image" Target="../media/image52.png"/><Relationship Id="rId4" Type="http://schemas.openxmlformats.org/officeDocument/2006/relationships/image" Target="../media/image88.emf"/></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6" y="531813"/>
            <a:ext cx="3559175" cy="4059236"/>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userDrawn="1"/>
        </p:nvSpPr>
        <p:spPr bwMode="ltGray">
          <a:xfrm>
            <a:off x="477679" y="4741655"/>
            <a:ext cx="3263592"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79846875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userDrawn="1"/>
        </p:nvSpPr>
        <p:spPr bwMode="ltGray">
          <a:xfrm>
            <a:off x="477679" y="4741655"/>
            <a:ext cx="2946839"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51030073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4580093" y="0"/>
            <a:ext cx="4563907" cy="51435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userDrawn="1"/>
        </p:nvSpPr>
        <p:spPr bwMode="ltGray">
          <a:xfrm>
            <a:off x="477679" y="4741655"/>
            <a:ext cx="32994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82121211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5089526" y="503238"/>
            <a:ext cx="3559175" cy="4087812"/>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userDrawn="1"/>
        </p:nvSpPr>
        <p:spPr bwMode="ltGray">
          <a:xfrm>
            <a:off x="477679" y="4741655"/>
            <a:ext cx="3179921"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182466783"/>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5089526" y="503238"/>
            <a:ext cx="3559175" cy="4087812"/>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userDrawn="1"/>
        </p:nvSpPr>
        <p:spPr bwMode="ltGray">
          <a:xfrm>
            <a:off x="477679" y="4741655"/>
            <a:ext cx="3407027"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023619630"/>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reeform 6"/>
          <p:cNvSpPr>
            <a:spLocks noChangeAspect="1" noEditPoints="1"/>
          </p:cNvSpPr>
          <p:nvPr userDrawn="1"/>
        </p:nvSpPr>
        <p:spPr bwMode="auto">
          <a:xfrm>
            <a:off x="3762995" y="2129077"/>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Tree>
    <p:extLst>
      <p:ext uri="{BB962C8B-B14F-4D97-AF65-F5344CB8AC3E}">
        <p14:creationId xmlns:p14="http://schemas.microsoft.com/office/powerpoint/2010/main" val="21025064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anchor="b">
            <a:normAutofit/>
          </a:bodyPr>
          <a:lstStyle>
            <a:lvl1pPr algn="l">
              <a:spcBef>
                <a:spcPts val="0"/>
              </a:spcBef>
              <a:defRPr sz="2999">
                <a:solidFill>
                  <a:schemeClr val="bg1"/>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rm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0492" y="4287122"/>
            <a:ext cx="1503375" cy="334979"/>
          </a:xfrm>
          <a:prstGeom prst="rect">
            <a:avLst/>
          </a:prstGeom>
        </p:spPr>
      </p:pic>
    </p:spTree>
    <p:extLst>
      <p:ext uri="{BB962C8B-B14F-4D97-AF65-F5344CB8AC3E}">
        <p14:creationId xmlns:p14="http://schemas.microsoft.com/office/powerpoint/2010/main" val="25305129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anchor="b">
            <a:normAutofit/>
          </a:bodyPr>
          <a:lstStyle>
            <a:lvl1pPr algn="l">
              <a:spcBef>
                <a:spcPts val="0"/>
              </a:spcBef>
              <a:defRPr sz="2999">
                <a:solidFill>
                  <a:schemeClr val="tx2"/>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rm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0492" y="687213"/>
            <a:ext cx="2094624" cy="593938"/>
          </a:xfrm>
          <a:prstGeom prst="rect">
            <a:avLst/>
          </a:prstGeom>
        </p:spPr>
      </p:pic>
    </p:spTree>
    <p:extLst>
      <p:ext uri="{BB962C8B-B14F-4D97-AF65-F5344CB8AC3E}">
        <p14:creationId xmlns:p14="http://schemas.microsoft.com/office/powerpoint/2010/main" val="10941158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anchor="b">
            <a:norm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979732"/>
          </a:xfrm>
        </p:spPr>
        <p:txBody>
          <a:bodyPr>
            <a:norm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11906" y="3867142"/>
            <a:ext cx="1720188" cy="377077"/>
          </a:xfrm>
          <a:prstGeom prst="rect">
            <a:avLst/>
          </a:prstGeom>
        </p:spPr>
      </p:pic>
    </p:spTree>
    <p:extLst>
      <p:ext uri="{BB962C8B-B14F-4D97-AF65-F5344CB8AC3E}">
        <p14:creationId xmlns:p14="http://schemas.microsoft.com/office/powerpoint/2010/main" val="30772558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anchor="b">
            <a:norm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1306479"/>
          </a:xfrm>
        </p:spPr>
        <p:txBody>
          <a:bodyPr>
            <a:norm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11612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47BF699-C522-A74A-B2A8-4A5364C0BB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39461166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118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9531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1537665-E4FF-2E45-B26C-60631B29FF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4681614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5290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7043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5525553" y="0"/>
            <a:ext cx="3618447"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8651" y="481179"/>
            <a:ext cx="4665674" cy="410779"/>
          </a:xfrm>
        </p:spPr>
        <p:txBody>
          <a:bodyPr>
            <a:normAutofit/>
          </a:bodyPr>
          <a:lstStyle>
            <a:lvl1pPr>
              <a:spcBef>
                <a:spcPts val="0"/>
              </a:spcBef>
              <a:spcAft>
                <a:spcPts val="0"/>
              </a:spcAft>
              <a:defRPr sz="2249">
                <a:solidFill>
                  <a:schemeClr val="tx2"/>
                </a:solidFill>
              </a:defRPr>
            </a:lvl1pPr>
          </a:lstStyle>
          <a:p>
            <a:r>
              <a:rPr lang="en-US"/>
              <a:t>Click to edit Master title style</a:t>
            </a:r>
          </a:p>
        </p:txBody>
      </p:sp>
      <p:sp>
        <p:nvSpPr>
          <p:cNvPr id="3" name="Content Placeholder 2"/>
          <p:cNvSpPr>
            <a:spLocks noGrp="1"/>
          </p:cNvSpPr>
          <p:nvPr>
            <p:ph idx="1"/>
          </p:nvPr>
        </p:nvSpPr>
        <p:spPr>
          <a:xfrm>
            <a:off x="628651" y="1084521"/>
            <a:ext cx="4665674" cy="3676207"/>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628651" y="215310"/>
            <a:ext cx="4665965" cy="265703"/>
          </a:xfrm>
        </p:spPr>
        <p:txBody>
          <a:bodyPr anchor="ctr">
            <a:normAutofit/>
          </a:bodyPr>
          <a:lstStyle>
            <a:lvl1pPr>
              <a:lnSpc>
                <a:spcPct val="100000"/>
              </a:lnSpc>
              <a:spcBef>
                <a:spcPts val="0"/>
              </a:spcBef>
              <a:spcAft>
                <a:spcPts val="0"/>
              </a:spcAft>
              <a:buNone/>
              <a:defRPr sz="12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5525262" y="0"/>
            <a:ext cx="3618447" cy="257175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5852462" y="2750939"/>
            <a:ext cx="2964047" cy="2009789"/>
          </a:xfrm>
        </p:spPr>
        <p:txBody>
          <a:bodyPr>
            <a:normAutofit/>
          </a:bodyPr>
          <a:lstStyle>
            <a:lvl1pPr>
              <a:defRPr sz="1350">
                <a:solidFill>
                  <a:schemeClr val="tx2"/>
                </a:solidFill>
              </a:defRPr>
            </a:lvl1pPr>
            <a:lvl2pPr>
              <a:defRPr sz="1050">
                <a:solidFill>
                  <a:schemeClr val="tx2"/>
                </a:solidFill>
              </a:defRPr>
            </a:lvl2pPr>
            <a:lvl3pPr>
              <a:defRPr sz="675">
                <a:solidFill>
                  <a:srgbClr val="505050"/>
                </a:solidFill>
              </a:defRPr>
            </a:lvl3pPr>
            <a:lvl4pPr>
              <a:defRPr sz="600">
                <a:solidFill>
                  <a:srgbClr val="505050"/>
                </a:solidFill>
              </a:defRPr>
            </a:lvl4pPr>
            <a:lvl5pPr>
              <a:defRPr sz="6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900770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sp>
        <p:nvSpPr>
          <p:cNvPr id="2" name="Title 1"/>
          <p:cNvSpPr>
            <a:spLocks noGrp="1"/>
          </p:cNvSpPr>
          <p:nvPr>
            <p:ph type="title"/>
          </p:nvPr>
        </p:nvSpPr>
        <p:spPr>
          <a:xfrm>
            <a:off x="628651"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5697235" y="1057884"/>
            <a:ext cx="3074731" cy="3574840"/>
          </a:xfrm>
        </p:spPr>
        <p:txBody>
          <a:bodyPr>
            <a:normAutofit/>
          </a:bodyPr>
          <a:lstStyle>
            <a:lvl1pPr>
              <a:defRPr sz="1500">
                <a:solidFill>
                  <a:schemeClr val="tx2"/>
                </a:solidFill>
              </a:defRPr>
            </a:lvl1pPr>
            <a:lvl2pPr>
              <a:defRPr sz="1200">
                <a:solidFill>
                  <a:schemeClr val="tx2"/>
                </a:solidFill>
              </a:defRPr>
            </a:lvl2pPr>
            <a:lvl3pPr>
              <a:defRPr sz="900">
                <a:solidFill>
                  <a:schemeClr val="tx2"/>
                </a:solidFill>
              </a:defRPr>
            </a:lvl3pPr>
            <a:lvl4pPr>
              <a:defRPr sz="750">
                <a:solidFill>
                  <a:schemeClr val="tx2"/>
                </a:solidFill>
              </a:defRPr>
            </a:lvl4pPr>
            <a:lvl5pPr>
              <a:defRPr sz="7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1358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sp>
        <p:nvSpPr>
          <p:cNvPr id="2" name="Title 1"/>
          <p:cNvSpPr>
            <a:spLocks noGrp="1"/>
          </p:cNvSpPr>
          <p:nvPr>
            <p:ph type="title"/>
          </p:nvPr>
        </p:nvSpPr>
        <p:spPr>
          <a:xfrm>
            <a:off x="628651"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5697235" y="273845"/>
            <a:ext cx="3074731" cy="4358878"/>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Tree>
    <p:extLst>
      <p:ext uri="{BB962C8B-B14F-4D97-AF65-F5344CB8AC3E}">
        <p14:creationId xmlns:p14="http://schemas.microsoft.com/office/powerpoint/2010/main" val="12782246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sp>
        <p:nvSpPr>
          <p:cNvPr id="2" name="Title 1"/>
          <p:cNvSpPr>
            <a:spLocks noGrp="1"/>
          </p:cNvSpPr>
          <p:nvPr>
            <p:ph type="title"/>
          </p:nvPr>
        </p:nvSpPr>
        <p:spPr>
          <a:xfrm>
            <a:off x="4190834"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4190834"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1" y="-1"/>
            <a:ext cx="3675728" cy="514350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pic>
        <p:nvPicPr>
          <p:cNvPr id="7" name="Picture 6">
            <a:extLst>
              <a:ext uri="{FF2B5EF4-FFF2-40B4-BE49-F238E27FC236}">
                <a16:creationId xmlns:a16="http://schemas.microsoft.com/office/drawing/2014/main" id="{CF317136-3924-A348-BB83-DF46399AFB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636674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286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5966761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608942"/>
          </a:xfrm>
        </p:spPr>
        <p:txBody>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29842" y="1005521"/>
            <a:ext cx="3868340" cy="617934"/>
          </a:xfrm>
        </p:spPr>
        <p:txBody>
          <a:bodyPr anchor="b">
            <a:norm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737199"/>
            <a:ext cx="3868340" cy="2905049"/>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05521"/>
            <a:ext cx="3887391" cy="617934"/>
          </a:xfrm>
        </p:spPr>
        <p:txBody>
          <a:bodyPr anchor="b">
            <a:norm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737199"/>
            <a:ext cx="3887391" cy="2905049"/>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5854075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pic>
        <p:nvPicPr>
          <p:cNvPr id="5" name="Picture 4">
            <a:extLst>
              <a:ext uri="{FF2B5EF4-FFF2-40B4-BE49-F238E27FC236}">
                <a16:creationId xmlns:a16="http://schemas.microsoft.com/office/drawing/2014/main" id="{903F5FBA-925D-F44B-A48E-1771F64350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41727395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9842" y="342900"/>
            <a:ext cx="2949178" cy="1200150"/>
          </a:xfrm>
        </p:spPr>
        <p:txBody>
          <a:bodyPr anchor="b"/>
          <a:lstStyle>
            <a:lvl1pPr>
              <a:spcBef>
                <a:spcPts val="0"/>
              </a:spcBef>
              <a:spcAft>
                <a:spcPts val="0"/>
              </a:spcAft>
              <a:defRPr sz="2399">
                <a:solidFill>
                  <a:schemeClr val="tx2"/>
                </a:solidFill>
              </a:defRPr>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normAutofit/>
          </a:bodyPr>
          <a:lstStyle>
            <a:lvl1pPr>
              <a:defRPr sz="2024">
                <a:solidFill>
                  <a:schemeClr val="tx2"/>
                </a:solidFill>
              </a:defRPr>
            </a:lvl1pPr>
            <a:lvl2pPr>
              <a:defRPr sz="1800">
                <a:solidFill>
                  <a:schemeClr val="tx2"/>
                </a:solidFill>
              </a:defRPr>
            </a:lvl2pPr>
            <a:lvl3pPr>
              <a:defRPr sz="1500">
                <a:solidFill>
                  <a:schemeClr val="tx2"/>
                </a:solidFill>
              </a:defRPr>
            </a:lvl3pPr>
            <a:lvl4pPr>
              <a:defRPr sz="1200">
                <a:solidFill>
                  <a:schemeClr val="tx2"/>
                </a:solidFill>
              </a:defRPr>
            </a:lvl4pPr>
            <a:lvl5pPr>
              <a:defRPr sz="1200">
                <a:solidFill>
                  <a:schemeClr val="tx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658940"/>
            <a:ext cx="2949178" cy="2742801"/>
          </a:xfrm>
        </p:spPr>
        <p:txBody>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11" name="Picture 10">
            <a:extLst>
              <a:ext uri="{FF2B5EF4-FFF2-40B4-BE49-F238E27FC236}">
                <a16:creationId xmlns:a16="http://schemas.microsoft.com/office/drawing/2014/main" id="{C713984C-5E5E-1B4F-B63B-E001F56F45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3490633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spcBef>
                <a:spcPts val="0"/>
              </a:spcBef>
              <a:spcAft>
                <a:spcPts val="0"/>
              </a:spcAft>
              <a:defRPr sz="2399">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4" name="Text Placeholder 3"/>
          <p:cNvSpPr>
            <a:spLocks noGrp="1"/>
          </p:cNvSpPr>
          <p:nvPr>
            <p:ph type="body" sz="half" idx="2"/>
          </p:nvPr>
        </p:nvSpPr>
        <p:spPr>
          <a:xfrm>
            <a:off x="629842" y="1658940"/>
            <a:ext cx="2949178" cy="2742801"/>
          </a:xfrm>
        </p:spPr>
        <p:txBody>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pic>
        <p:nvPicPr>
          <p:cNvPr id="7" name="Picture 6">
            <a:extLst>
              <a:ext uri="{FF2B5EF4-FFF2-40B4-BE49-F238E27FC236}">
                <a16:creationId xmlns:a16="http://schemas.microsoft.com/office/drawing/2014/main" id="{B4EC3188-DC0B-064C-9A8E-C4B3A54184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40726794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12B50-56C0-E042-933C-5F60016A649B}"/>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96611" y="4775560"/>
            <a:ext cx="368368" cy="201434"/>
          </a:xfrm>
          <a:prstGeom prst="rect">
            <a:avLst/>
          </a:prstGeom>
        </p:spPr>
      </p:pic>
    </p:spTree>
    <p:extLst>
      <p:ext uri="{BB962C8B-B14F-4D97-AF65-F5344CB8AC3E}">
        <p14:creationId xmlns:p14="http://schemas.microsoft.com/office/powerpoint/2010/main" val="10911359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a:stretch>
            <a:fillRect/>
          </a:stretch>
        </p:blipFill>
        <p:spPr>
          <a:xfrm>
            <a:off x="1521" y="0"/>
            <a:ext cx="9140959" cy="51435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80668" y="2030506"/>
            <a:ext cx="3638366" cy="1031671"/>
          </a:xfrm>
          <a:prstGeom prst="rect">
            <a:avLst/>
          </a:prstGeom>
        </p:spPr>
      </p:pic>
    </p:spTree>
    <p:extLst>
      <p:ext uri="{BB962C8B-B14F-4D97-AF65-F5344CB8AC3E}">
        <p14:creationId xmlns:p14="http://schemas.microsoft.com/office/powerpoint/2010/main" val="22076035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a:stretch>
            <a:fillRect/>
          </a:stretch>
        </p:blipFill>
        <p:spPr>
          <a:xfrm>
            <a:off x="1521" y="0"/>
            <a:ext cx="9140959" cy="51435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0668" y="2030506"/>
            <a:ext cx="3638366" cy="1031672"/>
          </a:xfrm>
          <a:prstGeom prst="rect">
            <a:avLst/>
          </a:prstGeom>
        </p:spPr>
      </p:pic>
    </p:spTree>
    <p:extLst>
      <p:ext uri="{BB962C8B-B14F-4D97-AF65-F5344CB8AC3E}">
        <p14:creationId xmlns:p14="http://schemas.microsoft.com/office/powerpoint/2010/main" val="5546177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anchor="b">
            <a:normAutofit/>
          </a:bodyPr>
          <a:lstStyle>
            <a:lvl1pPr algn="l">
              <a:spcBef>
                <a:spcPts val="0"/>
              </a:spcBef>
              <a:defRPr sz="2999">
                <a:solidFill>
                  <a:schemeClr val="bg1"/>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rm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6" name="Picture 5">
            <a:extLst>
              <a:ext uri="{FF2B5EF4-FFF2-40B4-BE49-F238E27FC236}">
                <a16:creationId xmlns:a16="http://schemas.microsoft.com/office/drawing/2014/main" id="{E99D9AAB-02EE-B34B-9A65-29C129F11B4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0492" y="497802"/>
            <a:ext cx="1551817" cy="337673"/>
          </a:xfrm>
          <a:prstGeom prst="rect">
            <a:avLst/>
          </a:prstGeom>
        </p:spPr>
      </p:pic>
    </p:spTree>
    <p:extLst>
      <p:ext uri="{BB962C8B-B14F-4D97-AF65-F5344CB8AC3E}">
        <p14:creationId xmlns:p14="http://schemas.microsoft.com/office/powerpoint/2010/main" val="3591859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anchor="b">
            <a:normAutofit/>
          </a:bodyPr>
          <a:lstStyle>
            <a:lvl1pPr algn="l">
              <a:spcBef>
                <a:spcPts val="0"/>
              </a:spcBef>
              <a:defRPr sz="2999">
                <a:solidFill>
                  <a:schemeClr val="tx2"/>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rm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0492" y="497802"/>
            <a:ext cx="1551817" cy="337673"/>
          </a:xfrm>
          <a:prstGeom prst="rect">
            <a:avLst/>
          </a:prstGeom>
        </p:spPr>
      </p:pic>
    </p:spTree>
    <p:extLst>
      <p:ext uri="{BB962C8B-B14F-4D97-AF65-F5344CB8AC3E}">
        <p14:creationId xmlns:p14="http://schemas.microsoft.com/office/powerpoint/2010/main" val="1638746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anchor="b">
            <a:norm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979732"/>
          </a:xfrm>
        </p:spPr>
        <p:txBody>
          <a:bodyPr>
            <a:norm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11906" y="3867142"/>
            <a:ext cx="1720188" cy="377077"/>
          </a:xfrm>
          <a:prstGeom prst="rect">
            <a:avLst/>
          </a:prstGeom>
        </p:spPr>
      </p:pic>
    </p:spTree>
    <p:extLst>
      <p:ext uri="{BB962C8B-B14F-4D97-AF65-F5344CB8AC3E}">
        <p14:creationId xmlns:p14="http://schemas.microsoft.com/office/powerpoint/2010/main" val="30516301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anchor="b">
            <a:norm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1306479"/>
          </a:xfrm>
        </p:spPr>
        <p:txBody>
          <a:bodyPr>
            <a:norm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114452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4031CB7-4DFD-D244-9CEB-98FAE6A45C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4571" y="4755777"/>
            <a:ext cx="969272" cy="201434"/>
          </a:xfrm>
          <a:prstGeom prst="rect">
            <a:avLst/>
          </a:prstGeom>
        </p:spPr>
      </p:pic>
    </p:spTree>
    <p:extLst>
      <p:ext uri="{BB962C8B-B14F-4D97-AF65-F5344CB8AC3E}">
        <p14:creationId xmlns:p14="http://schemas.microsoft.com/office/powerpoint/2010/main" val="34918811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5702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2224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D2563C3-7BA4-1841-9901-2A15BB4E83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2583" b="-1692"/>
          <a:stretch/>
        </p:blipFill>
        <p:spPr>
          <a:xfrm>
            <a:off x="8515350" y="4755777"/>
            <a:ext cx="362670" cy="204843"/>
          </a:xfrm>
          <a:prstGeom prst="rect">
            <a:avLst/>
          </a:prstGeom>
        </p:spPr>
      </p:pic>
    </p:spTree>
    <p:extLst>
      <p:ext uri="{BB962C8B-B14F-4D97-AF65-F5344CB8AC3E}">
        <p14:creationId xmlns:p14="http://schemas.microsoft.com/office/powerpoint/2010/main" val="26844392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69153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1536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5525553" y="0"/>
            <a:ext cx="3618447"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8651" y="481179"/>
            <a:ext cx="4665674" cy="410779"/>
          </a:xfrm>
        </p:spPr>
        <p:txBody>
          <a:bodyPr>
            <a:normAutofit/>
          </a:bodyPr>
          <a:lstStyle>
            <a:lvl1pPr>
              <a:spcBef>
                <a:spcPts val="0"/>
              </a:spcBef>
              <a:spcAft>
                <a:spcPts val="0"/>
              </a:spcAft>
              <a:defRPr sz="2249">
                <a:solidFill>
                  <a:schemeClr val="tx2"/>
                </a:solidFill>
              </a:defRPr>
            </a:lvl1pPr>
          </a:lstStyle>
          <a:p>
            <a:r>
              <a:rPr lang="en-US"/>
              <a:t>Click to edit Master title style</a:t>
            </a:r>
          </a:p>
        </p:txBody>
      </p:sp>
      <p:sp>
        <p:nvSpPr>
          <p:cNvPr id="3" name="Content Placeholder 2"/>
          <p:cNvSpPr>
            <a:spLocks noGrp="1"/>
          </p:cNvSpPr>
          <p:nvPr>
            <p:ph idx="1"/>
          </p:nvPr>
        </p:nvSpPr>
        <p:spPr>
          <a:xfrm>
            <a:off x="628651" y="1084521"/>
            <a:ext cx="4665674" cy="3676207"/>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628651" y="215310"/>
            <a:ext cx="4665965" cy="265703"/>
          </a:xfrm>
        </p:spPr>
        <p:txBody>
          <a:bodyPr anchor="ctr">
            <a:normAutofit/>
          </a:bodyPr>
          <a:lstStyle>
            <a:lvl1pPr>
              <a:lnSpc>
                <a:spcPct val="100000"/>
              </a:lnSpc>
              <a:spcBef>
                <a:spcPts val="0"/>
              </a:spcBef>
              <a:spcAft>
                <a:spcPts val="0"/>
              </a:spcAft>
              <a:buNone/>
              <a:defRPr sz="12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5525262" y="0"/>
            <a:ext cx="3618447" cy="257175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5852462" y="2750939"/>
            <a:ext cx="2964047" cy="2009789"/>
          </a:xfrm>
        </p:spPr>
        <p:txBody>
          <a:bodyPr>
            <a:normAutofit/>
          </a:bodyPr>
          <a:lstStyle>
            <a:lvl1pPr>
              <a:defRPr sz="1350">
                <a:solidFill>
                  <a:schemeClr val="tx2"/>
                </a:solidFill>
              </a:defRPr>
            </a:lvl1pPr>
            <a:lvl2pPr>
              <a:defRPr sz="1050">
                <a:solidFill>
                  <a:schemeClr val="tx2"/>
                </a:solidFill>
              </a:defRPr>
            </a:lvl2pPr>
            <a:lvl3pPr>
              <a:defRPr sz="675">
                <a:solidFill>
                  <a:srgbClr val="505050"/>
                </a:solidFill>
              </a:defRPr>
            </a:lvl3pPr>
            <a:lvl4pPr>
              <a:defRPr sz="600">
                <a:solidFill>
                  <a:srgbClr val="505050"/>
                </a:solidFill>
              </a:defRPr>
            </a:lvl4pPr>
            <a:lvl5pPr>
              <a:defRPr sz="6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487358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ontent with emphasis and side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8120" y="481179"/>
            <a:ext cx="7887761" cy="410779"/>
          </a:xfrm>
        </p:spPr>
        <p:txBody>
          <a:bodyPr>
            <a:normAutofit/>
          </a:bodyPr>
          <a:lstStyle>
            <a:lvl1pPr>
              <a:spcBef>
                <a:spcPts val="0"/>
              </a:spcBef>
              <a:spcAft>
                <a:spcPts val="0"/>
              </a:spcAft>
              <a:defRPr sz="2249">
                <a:solidFill>
                  <a:schemeClr val="tx2"/>
                </a:solidFill>
              </a:defRPr>
            </a:lvl1pPr>
          </a:lstStyle>
          <a:p>
            <a:r>
              <a:rPr lang="en-US"/>
              <a:t>Click to edit Master title style</a:t>
            </a:r>
          </a:p>
        </p:txBody>
      </p:sp>
      <p:sp>
        <p:nvSpPr>
          <p:cNvPr id="3" name="Content Placeholder 2"/>
          <p:cNvSpPr>
            <a:spLocks noGrp="1"/>
          </p:cNvSpPr>
          <p:nvPr>
            <p:ph idx="1"/>
          </p:nvPr>
        </p:nvSpPr>
        <p:spPr>
          <a:xfrm>
            <a:off x="628120" y="1084521"/>
            <a:ext cx="7887761" cy="3676207"/>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628120" y="215310"/>
            <a:ext cx="7888253" cy="265703"/>
          </a:xfrm>
        </p:spPr>
        <p:txBody>
          <a:bodyPr anchor="ctr">
            <a:normAutofit/>
          </a:bodyPr>
          <a:lstStyle>
            <a:lvl1pPr>
              <a:lnSpc>
                <a:spcPct val="100000"/>
              </a:lnSpc>
              <a:spcBef>
                <a:spcPts val="0"/>
              </a:spcBef>
              <a:spcAft>
                <a:spcPts val="0"/>
              </a:spcAft>
              <a:buNone/>
              <a:defRPr sz="12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Tree>
    <p:extLst>
      <p:ext uri="{BB962C8B-B14F-4D97-AF65-F5344CB8AC3E}">
        <p14:creationId xmlns:p14="http://schemas.microsoft.com/office/powerpoint/2010/main" val="2225333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628651"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5697235" y="1057884"/>
            <a:ext cx="3074731" cy="3574840"/>
          </a:xfrm>
        </p:spPr>
        <p:txBody>
          <a:bodyPr>
            <a:normAutofit/>
          </a:bodyPr>
          <a:lstStyle>
            <a:lvl1pPr>
              <a:defRPr sz="1500">
                <a:solidFill>
                  <a:schemeClr val="tx2"/>
                </a:solidFill>
              </a:defRPr>
            </a:lvl1pPr>
            <a:lvl2pPr>
              <a:defRPr sz="1200">
                <a:solidFill>
                  <a:schemeClr val="tx2"/>
                </a:solidFill>
              </a:defRPr>
            </a:lvl2pPr>
            <a:lvl3pPr>
              <a:defRPr sz="900">
                <a:solidFill>
                  <a:schemeClr val="tx2"/>
                </a:solidFill>
              </a:defRPr>
            </a:lvl3pPr>
            <a:lvl4pPr>
              <a:defRPr sz="750">
                <a:solidFill>
                  <a:schemeClr val="tx2"/>
                </a:solidFill>
              </a:defRPr>
            </a:lvl4pPr>
            <a:lvl5pPr>
              <a:defRPr sz="7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1113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628651"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5697235" y="273845"/>
            <a:ext cx="3074731" cy="4358878"/>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Tree>
    <p:extLst>
      <p:ext uri="{BB962C8B-B14F-4D97-AF65-F5344CB8AC3E}">
        <p14:creationId xmlns:p14="http://schemas.microsoft.com/office/powerpoint/2010/main" val="1839534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4190834"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4190834"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1" y="-1"/>
            <a:ext cx="3675728" cy="514350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pic>
        <p:nvPicPr>
          <p:cNvPr id="8" name="Picture 7">
            <a:extLst>
              <a:ext uri="{FF2B5EF4-FFF2-40B4-BE49-F238E27FC236}">
                <a16:creationId xmlns:a16="http://schemas.microsoft.com/office/drawing/2014/main" id="{57FFA7D5-9B34-DB46-B7D9-B5F85933E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34571" y="4803623"/>
            <a:ext cx="969272" cy="201434"/>
          </a:xfrm>
          <a:prstGeom prst="rect">
            <a:avLst/>
          </a:prstGeom>
        </p:spPr>
      </p:pic>
    </p:spTree>
    <p:extLst>
      <p:ext uri="{BB962C8B-B14F-4D97-AF65-F5344CB8AC3E}">
        <p14:creationId xmlns:p14="http://schemas.microsoft.com/office/powerpoint/2010/main" val="13292172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286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25514461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608942"/>
          </a:xfrm>
        </p:spPr>
        <p:txBody>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29842" y="1005521"/>
            <a:ext cx="3868340" cy="617934"/>
          </a:xfrm>
        </p:spPr>
        <p:txBody>
          <a:bodyPr anchor="b">
            <a:norm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737199"/>
            <a:ext cx="3868340" cy="2905049"/>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05521"/>
            <a:ext cx="3887391" cy="617934"/>
          </a:xfrm>
        </p:spPr>
        <p:txBody>
          <a:bodyPr anchor="b">
            <a:norm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737199"/>
            <a:ext cx="3887391" cy="2905049"/>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21520914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pic>
        <p:nvPicPr>
          <p:cNvPr id="7" name="Picture 6">
            <a:extLst>
              <a:ext uri="{FF2B5EF4-FFF2-40B4-BE49-F238E27FC236}">
                <a16:creationId xmlns:a16="http://schemas.microsoft.com/office/drawing/2014/main" id="{8E206C4B-B343-3140-A053-9EB94D1EE8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4571" y="4755777"/>
            <a:ext cx="969272" cy="201434"/>
          </a:xfrm>
          <a:prstGeom prst="rect">
            <a:avLst/>
          </a:prstGeom>
        </p:spPr>
      </p:pic>
    </p:spTree>
    <p:extLst>
      <p:ext uri="{BB962C8B-B14F-4D97-AF65-F5344CB8AC3E}">
        <p14:creationId xmlns:p14="http://schemas.microsoft.com/office/powerpoint/2010/main" val="3221812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pic>
        <p:nvPicPr>
          <p:cNvPr id="10" name="Picture 9">
            <a:extLst>
              <a:ext uri="{FF2B5EF4-FFF2-40B4-BE49-F238E27FC236}">
                <a16:creationId xmlns:a16="http://schemas.microsoft.com/office/drawing/2014/main" id="{58DDA5E0-6833-1A41-9D1C-546F0C74A7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4571" y="4755777"/>
            <a:ext cx="969272" cy="201434"/>
          </a:xfrm>
          <a:prstGeom prst="rect">
            <a:avLst/>
          </a:prstGeom>
        </p:spPr>
      </p:pic>
      <p:sp>
        <p:nvSpPr>
          <p:cNvPr id="2" name="Title 1"/>
          <p:cNvSpPr>
            <a:spLocks noGrp="1"/>
          </p:cNvSpPr>
          <p:nvPr>
            <p:ph type="title"/>
          </p:nvPr>
        </p:nvSpPr>
        <p:spPr>
          <a:xfrm>
            <a:off x="629842" y="342900"/>
            <a:ext cx="2949178" cy="1200150"/>
          </a:xfrm>
        </p:spPr>
        <p:txBody>
          <a:bodyPr anchor="b"/>
          <a:lstStyle>
            <a:lvl1pPr>
              <a:spcBef>
                <a:spcPts val="0"/>
              </a:spcBef>
              <a:spcAft>
                <a:spcPts val="0"/>
              </a:spcAft>
              <a:defRPr sz="2399">
                <a:solidFill>
                  <a:schemeClr val="tx2"/>
                </a:solidFill>
              </a:defRPr>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normAutofit/>
          </a:bodyPr>
          <a:lstStyle>
            <a:lvl1pPr>
              <a:defRPr sz="2024">
                <a:solidFill>
                  <a:schemeClr val="tx2"/>
                </a:solidFill>
              </a:defRPr>
            </a:lvl1pPr>
            <a:lvl2pPr>
              <a:defRPr sz="1800">
                <a:solidFill>
                  <a:schemeClr val="tx2"/>
                </a:solidFill>
              </a:defRPr>
            </a:lvl2pPr>
            <a:lvl3pPr>
              <a:defRPr sz="1500">
                <a:solidFill>
                  <a:schemeClr val="tx2"/>
                </a:solidFill>
              </a:defRPr>
            </a:lvl3pPr>
            <a:lvl4pPr>
              <a:defRPr sz="1200">
                <a:solidFill>
                  <a:schemeClr val="tx2"/>
                </a:solidFill>
              </a:defRPr>
            </a:lvl4pPr>
            <a:lvl5pPr>
              <a:defRPr sz="1200">
                <a:solidFill>
                  <a:schemeClr val="tx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658940"/>
            <a:ext cx="2949178" cy="2742801"/>
          </a:xfrm>
        </p:spPr>
        <p:txBody>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spTree>
    <p:extLst>
      <p:ext uri="{BB962C8B-B14F-4D97-AF65-F5344CB8AC3E}">
        <p14:creationId xmlns:p14="http://schemas.microsoft.com/office/powerpoint/2010/main" val="17416947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spcBef>
                <a:spcPts val="0"/>
              </a:spcBef>
              <a:spcAft>
                <a:spcPts val="0"/>
              </a:spcAft>
              <a:defRPr sz="2399">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4" name="Text Placeholder 3"/>
          <p:cNvSpPr>
            <a:spLocks noGrp="1"/>
          </p:cNvSpPr>
          <p:nvPr>
            <p:ph type="body" sz="half" idx="2"/>
          </p:nvPr>
        </p:nvSpPr>
        <p:spPr>
          <a:xfrm>
            <a:off x="629842" y="1658940"/>
            <a:ext cx="2949178" cy="2742801"/>
          </a:xfrm>
        </p:spPr>
        <p:txBody>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pic>
        <p:nvPicPr>
          <p:cNvPr id="9" name="Picture 8">
            <a:extLst>
              <a:ext uri="{FF2B5EF4-FFF2-40B4-BE49-F238E27FC236}">
                <a16:creationId xmlns:a16="http://schemas.microsoft.com/office/drawing/2014/main" id="{3FF6EBC4-E17C-6A4B-B61F-0880535FBB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4571" y="4755777"/>
            <a:ext cx="969272" cy="201434"/>
          </a:xfrm>
          <a:prstGeom prst="rect">
            <a:avLst/>
          </a:prstGeom>
        </p:spPr>
      </p:pic>
    </p:spTree>
    <p:extLst>
      <p:ext uri="{BB962C8B-B14F-4D97-AF65-F5344CB8AC3E}">
        <p14:creationId xmlns:p14="http://schemas.microsoft.com/office/powerpoint/2010/main" val="16730020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with cultur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3277" y="-1"/>
            <a:ext cx="9140723" cy="5143501"/>
            <a:chOff x="8739" y="-1"/>
            <a:chExt cx="2437843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 y="5723738"/>
              <a:ext cx="799226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739" y="2982687"/>
              <a:ext cx="8472887" cy="10733313"/>
            </a:xfrm>
            <a:prstGeom prst="rect">
              <a:avLst/>
            </a:prstGeom>
          </p:spPr>
        </p:pic>
      </p:grpSp>
      <p:sp>
        <p:nvSpPr>
          <p:cNvPr id="2" name="Title 1"/>
          <p:cNvSpPr>
            <a:spLocks noGrp="1"/>
          </p:cNvSpPr>
          <p:nvPr>
            <p:ph type="title"/>
          </p:nvPr>
        </p:nvSpPr>
        <p:spPr>
          <a:xfrm>
            <a:off x="628650" y="273844"/>
            <a:ext cx="4330793" cy="60894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628650" y="1057884"/>
            <a:ext cx="4330793" cy="3574840"/>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2" name="Picture 11">
            <a:extLst>
              <a:ext uri="{FF2B5EF4-FFF2-40B4-BE49-F238E27FC236}">
                <a16:creationId xmlns:a16="http://schemas.microsoft.com/office/drawing/2014/main" id="{A178A2F8-5C28-7B42-80FB-A314B3A585C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34571" y="4803623"/>
            <a:ext cx="969272" cy="201434"/>
          </a:xfrm>
          <a:prstGeom prst="rect">
            <a:avLst/>
          </a:prstGeom>
        </p:spPr>
      </p:pic>
    </p:spTree>
    <p:extLst>
      <p:ext uri="{BB962C8B-B14F-4D97-AF65-F5344CB8AC3E}">
        <p14:creationId xmlns:p14="http://schemas.microsoft.com/office/powerpoint/2010/main" val="4272083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Content with glob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0" y="-1"/>
            <a:ext cx="9144000" cy="5143501"/>
            <a:chOff x="0" y="-1"/>
            <a:chExt cx="24387174"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7742" y="-1"/>
              <a:ext cx="21019432"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429" y="5723738"/>
              <a:ext cx="798888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0" y="2982687"/>
              <a:ext cx="8472887" cy="10733313"/>
            </a:xfrm>
            <a:prstGeom prst="rect">
              <a:avLst/>
            </a:prstGeom>
          </p:spPr>
        </p:pic>
      </p:grpSp>
      <p:sp>
        <p:nvSpPr>
          <p:cNvPr id="2" name="Title 1"/>
          <p:cNvSpPr>
            <a:spLocks noGrp="1"/>
          </p:cNvSpPr>
          <p:nvPr>
            <p:ph type="title"/>
          </p:nvPr>
        </p:nvSpPr>
        <p:spPr>
          <a:xfrm>
            <a:off x="628650" y="273844"/>
            <a:ext cx="4330793" cy="60894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628650" y="1057884"/>
            <a:ext cx="4330793" cy="3574840"/>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2" name="Picture 11">
            <a:extLst>
              <a:ext uri="{FF2B5EF4-FFF2-40B4-BE49-F238E27FC236}">
                <a16:creationId xmlns:a16="http://schemas.microsoft.com/office/drawing/2014/main" id="{2CBA7FFA-9A02-C740-A0DA-708F990A767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34571" y="4803623"/>
            <a:ext cx="969272" cy="201434"/>
          </a:xfrm>
          <a:prstGeom prst="rect">
            <a:avLst/>
          </a:prstGeom>
        </p:spPr>
      </p:pic>
    </p:spTree>
    <p:extLst>
      <p:ext uri="{BB962C8B-B14F-4D97-AF65-F5344CB8AC3E}">
        <p14:creationId xmlns:p14="http://schemas.microsoft.com/office/powerpoint/2010/main" val="3910506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Content with ATC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7A49E-927A-1344-A669-95309DFE1783}"/>
              </a:ext>
            </a:extLst>
          </p:cNvPr>
          <p:cNvGrpSpPr/>
          <p:nvPr userDrawn="1"/>
        </p:nvGrpSpPr>
        <p:grpSpPr>
          <a:xfrm>
            <a:off x="3911" y="-1"/>
            <a:ext cx="9144152" cy="5143501"/>
            <a:chOff x="10429" y="-1"/>
            <a:chExt cx="24387581"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0429" y="-1"/>
              <a:ext cx="24366316" cy="13716001"/>
            </a:xfrm>
            <a:prstGeom prst="rect">
              <a:avLst/>
            </a:prstGeom>
          </p:spPr>
        </p:pic>
        <p:pic>
          <p:nvPicPr>
            <p:cNvPr id="5" name="Picture 4">
              <a:extLst>
                <a:ext uri="{FF2B5EF4-FFF2-40B4-BE49-F238E27FC236}">
                  <a16:creationId xmlns:a16="http://schemas.microsoft.com/office/drawing/2014/main" id="{53104CA5-8EFF-954C-B094-7039A5192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414813" y="5724144"/>
              <a:ext cx="7983197" cy="7991856"/>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925124" y="2982686"/>
              <a:ext cx="8472886" cy="10733314"/>
            </a:xfrm>
            <a:prstGeom prst="rect">
              <a:avLst/>
            </a:prstGeom>
          </p:spPr>
        </p:pic>
      </p:grpSp>
      <p:sp>
        <p:nvSpPr>
          <p:cNvPr id="2" name="Title 1"/>
          <p:cNvSpPr>
            <a:spLocks noGrp="1"/>
          </p:cNvSpPr>
          <p:nvPr>
            <p:ph type="title"/>
          </p:nvPr>
        </p:nvSpPr>
        <p:spPr>
          <a:xfrm>
            <a:off x="628650" y="273844"/>
            <a:ext cx="4330793" cy="60894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628650" y="1057884"/>
            <a:ext cx="4330793" cy="3574840"/>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275636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1" y="0"/>
            <a:ext cx="9140959" cy="51435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80668" y="2030506"/>
            <a:ext cx="3638366" cy="1031671"/>
          </a:xfrm>
          <a:prstGeom prst="rect">
            <a:avLst/>
          </a:prstGeom>
        </p:spPr>
      </p:pic>
    </p:spTree>
    <p:extLst>
      <p:ext uri="{BB962C8B-B14F-4D97-AF65-F5344CB8AC3E}">
        <p14:creationId xmlns:p14="http://schemas.microsoft.com/office/powerpoint/2010/main" val="12589136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1" y="0"/>
            <a:ext cx="9140959" cy="51435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0668" y="2030506"/>
            <a:ext cx="3638366" cy="1031672"/>
          </a:xfrm>
          <a:prstGeom prst="rect">
            <a:avLst/>
          </a:prstGeom>
        </p:spPr>
      </p:pic>
    </p:spTree>
    <p:extLst>
      <p:ext uri="{BB962C8B-B14F-4D97-AF65-F5344CB8AC3E}">
        <p14:creationId xmlns:p14="http://schemas.microsoft.com/office/powerpoint/2010/main" val="1632295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AD302B3-6F25-E149-9FB4-B90EB23834BD}"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6573484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D302B3-6F25-E149-9FB4-B90EB23834BD}"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26572771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D302B3-6F25-E149-9FB4-B90EB23834BD}"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118580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D302B3-6F25-E149-9FB4-B90EB23834BD}"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34496792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D302B3-6F25-E149-9FB4-B90EB23834BD}" type="datetimeFigureOut">
              <a:rPr lang="en-US" smtClean="0"/>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10478233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D302B3-6F25-E149-9FB4-B90EB23834BD}" type="datetimeFigureOut">
              <a:rPr lang="en-US" smtClean="0"/>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3442525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302B3-6F25-E149-9FB4-B90EB23834BD}" type="datetimeFigureOut">
              <a:rPr lang="en-US" smtClean="0"/>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3563868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AD302B3-6F25-E149-9FB4-B90EB23834BD}"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25711707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AD302B3-6F25-E149-9FB4-B90EB23834BD}"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8256823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D302B3-6F25-E149-9FB4-B90EB23834BD}"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2551465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D302B3-6F25-E149-9FB4-B90EB23834BD}"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D635-6699-1E44-B432-254CD46ED6EB}" type="slidenum">
              <a:rPr lang="en-US" smtClean="0"/>
              <a:t>‹#›</a:t>
            </a:fld>
            <a:endParaRPr lang="en-US"/>
          </a:p>
        </p:txBody>
      </p:sp>
    </p:spTree>
    <p:extLst>
      <p:ext uri="{BB962C8B-B14F-4D97-AF65-F5344CB8AC3E}">
        <p14:creationId xmlns:p14="http://schemas.microsoft.com/office/powerpoint/2010/main" val="33133762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Title + Lead">
    <p:spTree>
      <p:nvGrpSpPr>
        <p:cNvPr id="1" name=""/>
        <p:cNvGrpSpPr/>
        <p:nvPr/>
      </p:nvGrpSpPr>
      <p:grpSpPr>
        <a:xfrm>
          <a:off x="0" y="0"/>
          <a:ext cx="0" cy="0"/>
          <a:chOff x="0" y="0"/>
          <a:chExt cx="0" cy="0"/>
        </a:xfrm>
      </p:grpSpPr>
      <p:sp>
        <p:nvSpPr>
          <p:cNvPr id="2" name="Title 1"/>
          <p:cNvSpPr>
            <a:spLocks noGrp="1"/>
          </p:cNvSpPr>
          <p:nvPr>
            <p:ph type="title"/>
          </p:nvPr>
        </p:nvSpPr>
        <p:spPr>
          <a:xfrm>
            <a:off x="288749" y="-42249"/>
            <a:ext cx="8412162" cy="594122"/>
          </a:xfrm>
        </p:spPr>
        <p:txBody>
          <a:bodyPr/>
          <a:lstStyle>
            <a:lvl1pPr>
              <a:defRPr sz="1800">
                <a:solidFill>
                  <a:srgbClr val="0A29BF"/>
                </a:solidFill>
              </a:defRPr>
            </a:lvl1pPr>
          </a:lstStyle>
          <a:p>
            <a:r>
              <a:rPr lang="en-US" dirty="0"/>
              <a:t>Click to edit Master title style</a:t>
            </a:r>
          </a:p>
        </p:txBody>
      </p:sp>
      <p:sp>
        <p:nvSpPr>
          <p:cNvPr id="7" name="Text Placeholder 6"/>
          <p:cNvSpPr>
            <a:spLocks noGrp="1"/>
          </p:cNvSpPr>
          <p:nvPr>
            <p:ph type="body" sz="quarter" idx="10"/>
          </p:nvPr>
        </p:nvSpPr>
        <p:spPr>
          <a:xfrm>
            <a:off x="274638" y="427679"/>
            <a:ext cx="8412162" cy="457200"/>
          </a:xfrm>
          <a:prstGeom prst="rect">
            <a:avLst/>
          </a:prstGeom>
        </p:spPr>
        <p:txBody>
          <a:bodyPr vert="horz">
            <a:noAutofit/>
          </a:bodyPr>
          <a:lstStyle>
            <a:lvl1pPr marL="0" indent="0" algn="l">
              <a:buNone/>
              <a:defRPr sz="1050" i="1">
                <a:solidFill>
                  <a:schemeClr val="tx2">
                    <a:lumMod val="50000"/>
                  </a:schemeClr>
                </a:solidFill>
              </a:defRPr>
            </a:lvl1pPr>
          </a:lstStyle>
          <a:p>
            <a:pPr lvl="0"/>
            <a:r>
              <a:rPr lang="en-US" dirty="0"/>
              <a:t>Click to edit Master text styles</a:t>
            </a:r>
          </a:p>
        </p:txBody>
      </p:sp>
      <p:sp>
        <p:nvSpPr>
          <p:cNvPr id="5" name="Slide Number Placeholder 5"/>
          <p:cNvSpPr>
            <a:spLocks noGrp="1"/>
          </p:cNvSpPr>
          <p:nvPr>
            <p:ph type="sldNum" sz="quarter" idx="4"/>
          </p:nvPr>
        </p:nvSpPr>
        <p:spPr>
          <a:xfrm>
            <a:off x="7010400" y="4866087"/>
            <a:ext cx="2133600" cy="273844"/>
          </a:xfrm>
          <a:prstGeom prst="rect">
            <a:avLst/>
          </a:prstGeom>
        </p:spPr>
        <p:txBody>
          <a:bodyPr vert="horz" lIns="91440" tIns="45720" rIns="91440" bIns="45720" rtlCol="0" anchor="ctr"/>
          <a:lstStyle>
            <a:lvl1pPr algn="r">
              <a:defRPr sz="750">
                <a:solidFill>
                  <a:schemeClr val="tx1"/>
                </a:solidFill>
              </a:defRPr>
            </a:lvl1pPr>
          </a:lstStyle>
          <a:p>
            <a:fld id="{4535B678-5B66-484E-8D43-799045173CCE}" type="slidenum">
              <a:rPr lang="en-US" smtClean="0"/>
              <a:pPr/>
              <a:t>‹#›</a:t>
            </a:fld>
            <a:endParaRPr lang="en-US" dirty="0"/>
          </a:p>
        </p:txBody>
      </p:sp>
    </p:spTree>
    <p:extLst>
      <p:ext uri="{BB962C8B-B14F-4D97-AF65-F5344CB8AC3E}">
        <p14:creationId xmlns:p14="http://schemas.microsoft.com/office/powerpoint/2010/main" val="68000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gradFill>
            <a:gsLst>
              <a:gs pos="0">
                <a:srgbClr val="004CA3"/>
              </a:gs>
              <a:gs pos="100000">
                <a:srgbClr val="0080D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389" y="4717780"/>
            <a:ext cx="1095375" cy="32633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29625" y="4717780"/>
            <a:ext cx="606043" cy="326330"/>
          </a:xfrm>
          <a:prstGeom prst="rect">
            <a:avLst/>
          </a:prstGeom>
        </p:spPr>
      </p:pic>
    </p:spTree>
    <p:extLst>
      <p:ext uri="{BB962C8B-B14F-4D97-AF65-F5344CB8AC3E}">
        <p14:creationId xmlns:p14="http://schemas.microsoft.com/office/powerpoint/2010/main" val="18511695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100000">
                <a:schemeClr val="tx1"/>
              </a:gs>
              <a:gs pos="0">
                <a:srgbClr val="30404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lIns="91428" tIns="45714" rIns="91428" bIns="45714" rtlCol="0" anchor="ctr"/>
          <a:lstStyle/>
          <a:p>
            <a:pPr algn="ctr"/>
            <a:endParaRPr lang="en-US" sz="2880" dirty="0"/>
          </a:p>
        </p:txBody>
      </p:sp>
      <p:sp>
        <p:nvSpPr>
          <p:cNvPr id="2" name="Title 1"/>
          <p:cNvSpPr>
            <a:spLocks noGrp="1"/>
          </p:cNvSpPr>
          <p:nvPr>
            <p:ph type="title"/>
          </p:nvPr>
        </p:nvSpPr>
        <p:spPr>
          <a:xfrm>
            <a:off x="609600" y="205979"/>
            <a:ext cx="8077200" cy="594122"/>
          </a:xfrm>
          <a:prstGeom prst="rect">
            <a:avLst/>
          </a:prstGeom>
        </p:spPr>
        <p:txBody>
          <a:bodyPr/>
          <a:lstStyle>
            <a:lvl1pPr>
              <a:defRPr>
                <a:solidFill>
                  <a:srgbClr val="C4CACE"/>
                </a:solidFill>
              </a:defRPr>
            </a:lvl1pPr>
          </a:lstStyle>
          <a:p>
            <a:r>
              <a:rPr lang="en-US"/>
              <a:t>Click to edit Master title style</a:t>
            </a:r>
          </a:p>
        </p:txBody>
      </p:sp>
      <p:pic>
        <p:nvPicPr>
          <p:cNvPr id="5" name="Picture 4" descr="WWT logo white horizontal-0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18427" y="4552953"/>
            <a:ext cx="1624127" cy="371907"/>
          </a:xfrm>
          <a:prstGeom prst="rect">
            <a:avLst/>
          </a:prstGeom>
        </p:spPr>
      </p:pic>
    </p:spTree>
    <p:extLst>
      <p:ext uri="{BB962C8B-B14F-4D97-AF65-F5344CB8AC3E}">
        <p14:creationId xmlns:p14="http://schemas.microsoft.com/office/powerpoint/2010/main" val="19135287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Tree>
    <p:extLst>
      <p:ext uri="{BB962C8B-B14F-4D97-AF65-F5344CB8AC3E}">
        <p14:creationId xmlns:p14="http://schemas.microsoft.com/office/powerpoint/2010/main" val="21049008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anchor="b">
            <a:noAutofit/>
          </a:bodyPr>
          <a:lstStyle>
            <a:lvl1pPr algn="l">
              <a:spcBef>
                <a:spcPts val="0"/>
              </a:spcBef>
              <a:defRPr sz="2999">
                <a:solidFill>
                  <a:schemeClr val="bg1"/>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90492" y="687213"/>
            <a:ext cx="2094624" cy="593938"/>
          </a:xfrm>
          <a:prstGeom prst="rect">
            <a:avLst/>
          </a:prstGeom>
        </p:spPr>
      </p:pic>
    </p:spTree>
    <p:extLst>
      <p:ext uri="{BB962C8B-B14F-4D97-AF65-F5344CB8AC3E}">
        <p14:creationId xmlns:p14="http://schemas.microsoft.com/office/powerpoint/2010/main" val="21249267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anchor="b">
            <a:noAutofit/>
          </a:bodyPr>
          <a:lstStyle>
            <a:lvl1pPr algn="l">
              <a:spcBef>
                <a:spcPts val="0"/>
              </a:spcBef>
              <a:defRPr sz="2999">
                <a:solidFill>
                  <a:schemeClr val="tx2"/>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0492" y="687213"/>
            <a:ext cx="2094624" cy="593938"/>
          </a:xfrm>
          <a:prstGeom prst="rect">
            <a:avLst/>
          </a:prstGeom>
        </p:spPr>
      </p:pic>
    </p:spTree>
    <p:extLst>
      <p:ext uri="{BB962C8B-B14F-4D97-AF65-F5344CB8AC3E}">
        <p14:creationId xmlns:p14="http://schemas.microsoft.com/office/powerpoint/2010/main" val="1569401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anchor="b">
            <a:no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979732"/>
          </a:xfrm>
        </p:spPr>
        <p:txBody>
          <a:bodyPr>
            <a:no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711906" y="3867142"/>
            <a:ext cx="1720188" cy="377077"/>
          </a:xfrm>
          <a:prstGeom prst="rect">
            <a:avLst/>
          </a:prstGeom>
        </p:spPr>
      </p:pic>
    </p:spTree>
    <p:extLst>
      <p:ext uri="{BB962C8B-B14F-4D97-AF65-F5344CB8AC3E}">
        <p14:creationId xmlns:p14="http://schemas.microsoft.com/office/powerpoint/2010/main" val="1093359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anchor="b">
            <a:no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1306479"/>
          </a:xfrm>
        </p:spPr>
        <p:txBody>
          <a:bodyPr>
            <a:no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6573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26838788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9595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0133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29851874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71746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50788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5525553" y="0"/>
            <a:ext cx="3618447"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8651" y="481179"/>
            <a:ext cx="4665674" cy="410779"/>
          </a:xfrm>
        </p:spPr>
        <p:txBody>
          <a:bodyPr>
            <a:noAutofit/>
          </a:bodyPr>
          <a:lstStyle>
            <a:lvl1pPr>
              <a:spcBef>
                <a:spcPts val="0"/>
              </a:spcBef>
              <a:spcAft>
                <a:spcPts val="0"/>
              </a:spcAft>
              <a:defRPr sz="2249">
                <a:solidFill>
                  <a:schemeClr val="tx2"/>
                </a:solidFill>
              </a:defRPr>
            </a:lvl1pPr>
          </a:lstStyle>
          <a:p>
            <a:r>
              <a:rPr lang="en-US"/>
              <a:t>Click to edit Master title style</a:t>
            </a:r>
          </a:p>
        </p:txBody>
      </p:sp>
      <p:sp>
        <p:nvSpPr>
          <p:cNvPr id="3" name="Content Placeholder 2"/>
          <p:cNvSpPr>
            <a:spLocks noGrp="1"/>
          </p:cNvSpPr>
          <p:nvPr>
            <p:ph idx="1"/>
          </p:nvPr>
        </p:nvSpPr>
        <p:spPr>
          <a:xfrm>
            <a:off x="628651" y="1084521"/>
            <a:ext cx="4665674" cy="3676207"/>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628651" y="215310"/>
            <a:ext cx="4665965" cy="265703"/>
          </a:xfrm>
        </p:spPr>
        <p:txBody>
          <a:bodyPr anchor="ctr">
            <a:noAutofit/>
          </a:bodyPr>
          <a:lstStyle>
            <a:lvl1pPr>
              <a:lnSpc>
                <a:spcPct val="100000"/>
              </a:lnSpc>
              <a:spcBef>
                <a:spcPts val="0"/>
              </a:spcBef>
              <a:spcAft>
                <a:spcPts val="0"/>
              </a:spcAft>
              <a:buNone/>
              <a:defRPr sz="12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5525262" y="0"/>
            <a:ext cx="3618447" cy="257175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5852462" y="2750939"/>
            <a:ext cx="2964047" cy="2009789"/>
          </a:xfrm>
        </p:spPr>
        <p:txBody>
          <a:bodyPr>
            <a:noAutofit/>
          </a:bodyPr>
          <a:lstStyle>
            <a:lvl1pPr>
              <a:defRPr sz="1350">
                <a:solidFill>
                  <a:schemeClr val="tx2"/>
                </a:solidFill>
              </a:defRPr>
            </a:lvl1pPr>
            <a:lvl2pPr>
              <a:defRPr sz="1050">
                <a:solidFill>
                  <a:schemeClr val="tx2"/>
                </a:solidFill>
              </a:defRPr>
            </a:lvl2pPr>
            <a:lvl3pPr>
              <a:defRPr sz="675">
                <a:solidFill>
                  <a:srgbClr val="505050"/>
                </a:solidFill>
              </a:defRPr>
            </a:lvl3pPr>
            <a:lvl4pPr>
              <a:defRPr sz="600">
                <a:solidFill>
                  <a:srgbClr val="505050"/>
                </a:solidFill>
              </a:defRPr>
            </a:lvl4pPr>
            <a:lvl5pPr>
              <a:defRPr sz="6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376558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628651" y="273844"/>
            <a:ext cx="4468037" cy="608942"/>
          </a:xfrm>
        </p:spPr>
        <p:txBody>
          <a:bodyPr>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noAutofit/>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5697235" y="1057884"/>
            <a:ext cx="3074731" cy="3574840"/>
          </a:xfrm>
        </p:spPr>
        <p:txBody>
          <a:bodyPr>
            <a:noAutofit/>
          </a:bodyPr>
          <a:lstStyle>
            <a:lvl1pPr>
              <a:defRPr sz="1500">
                <a:solidFill>
                  <a:schemeClr val="tx2"/>
                </a:solidFill>
              </a:defRPr>
            </a:lvl1pPr>
            <a:lvl2pPr>
              <a:defRPr sz="1200">
                <a:solidFill>
                  <a:schemeClr val="tx2"/>
                </a:solidFill>
              </a:defRPr>
            </a:lvl2pPr>
            <a:lvl3pPr>
              <a:defRPr sz="900">
                <a:solidFill>
                  <a:schemeClr val="tx2"/>
                </a:solidFill>
              </a:defRPr>
            </a:lvl3pPr>
            <a:lvl4pPr>
              <a:defRPr sz="750">
                <a:solidFill>
                  <a:schemeClr val="tx2"/>
                </a:solidFill>
              </a:defRPr>
            </a:lvl4pPr>
            <a:lvl5pPr>
              <a:defRPr sz="7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4943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628651"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5697235" y="273845"/>
            <a:ext cx="3074731" cy="4358878"/>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Tree>
    <p:extLst>
      <p:ext uri="{BB962C8B-B14F-4D97-AF65-F5344CB8AC3E}">
        <p14:creationId xmlns:p14="http://schemas.microsoft.com/office/powerpoint/2010/main" val="41708577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4190834"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4190834"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1" y="-1"/>
            <a:ext cx="3675728" cy="514350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9739843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286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32211381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608942"/>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29842" y="1005521"/>
            <a:ext cx="3868340" cy="617934"/>
          </a:xfrm>
        </p:spPr>
        <p:txBody>
          <a:bodyPr anchor="b">
            <a:no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737199"/>
            <a:ext cx="3868340" cy="2905049"/>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05521"/>
            <a:ext cx="3887391" cy="617934"/>
          </a:xfrm>
        </p:spPr>
        <p:txBody>
          <a:bodyPr anchor="b">
            <a:no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737199"/>
            <a:ext cx="3887391" cy="2905049"/>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37468888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23963491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9842" y="342900"/>
            <a:ext cx="2949178" cy="1200150"/>
          </a:xfrm>
        </p:spPr>
        <p:txBody>
          <a:bodyPr anchor="b">
            <a:noAutofit/>
          </a:bodyPr>
          <a:lstStyle>
            <a:lvl1pPr>
              <a:spcBef>
                <a:spcPts val="0"/>
              </a:spcBef>
              <a:spcAft>
                <a:spcPts val="0"/>
              </a:spcAft>
              <a:defRPr sz="2399">
                <a:solidFill>
                  <a:schemeClr val="tx2"/>
                </a:solidFill>
              </a:defRPr>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noAutofit/>
          </a:bodyPr>
          <a:lstStyle>
            <a:lvl1pPr>
              <a:defRPr sz="2024">
                <a:solidFill>
                  <a:schemeClr val="tx2"/>
                </a:solidFill>
              </a:defRPr>
            </a:lvl1pPr>
            <a:lvl2pPr>
              <a:defRPr sz="1800">
                <a:solidFill>
                  <a:schemeClr val="tx2"/>
                </a:solidFill>
              </a:defRPr>
            </a:lvl2pPr>
            <a:lvl3pPr>
              <a:defRPr sz="1500">
                <a:solidFill>
                  <a:schemeClr val="tx2"/>
                </a:solidFill>
              </a:defRPr>
            </a:lvl3pPr>
            <a:lvl4pPr>
              <a:defRPr sz="1200">
                <a:solidFill>
                  <a:schemeClr val="tx2"/>
                </a:solidFill>
              </a:defRPr>
            </a:lvl4pPr>
            <a:lvl5pPr>
              <a:defRPr sz="1200">
                <a:solidFill>
                  <a:schemeClr val="tx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658940"/>
            <a:ext cx="2949178" cy="2742801"/>
          </a:xfrm>
        </p:spPr>
        <p:txBody>
          <a:bodyPr>
            <a:noAutofit/>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42364281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spcBef>
                <a:spcPts val="0"/>
              </a:spcBef>
              <a:spcAft>
                <a:spcPts val="0"/>
              </a:spcAft>
              <a:defRPr sz="2399">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4" name="Text Placeholder 3"/>
          <p:cNvSpPr>
            <a:spLocks noGrp="1"/>
          </p:cNvSpPr>
          <p:nvPr>
            <p:ph type="body" sz="half" idx="2"/>
          </p:nvPr>
        </p:nvSpPr>
        <p:spPr>
          <a:xfrm>
            <a:off x="629842" y="1658940"/>
            <a:ext cx="2949178" cy="2742801"/>
          </a:xfrm>
        </p:spPr>
        <p:txBody>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34421678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12B50-56C0-E042-933C-5F60016A649B}"/>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596611" y="4775560"/>
            <a:ext cx="368368" cy="201434"/>
          </a:xfrm>
          <a:prstGeom prst="rect">
            <a:avLst/>
          </a:prstGeom>
        </p:spPr>
      </p:pic>
    </p:spTree>
    <p:extLst>
      <p:ext uri="{BB962C8B-B14F-4D97-AF65-F5344CB8AC3E}">
        <p14:creationId xmlns:p14="http://schemas.microsoft.com/office/powerpoint/2010/main" val="30309140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tent with cultur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3277" y="-1"/>
            <a:ext cx="9140723" cy="5143501"/>
            <a:chOff x="8739" y="-1"/>
            <a:chExt cx="2437843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9" y="5723738"/>
              <a:ext cx="799226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8739" y="2982686"/>
              <a:ext cx="8472886" cy="10733314"/>
            </a:xfrm>
            <a:prstGeom prst="rect">
              <a:avLst/>
            </a:prstGeom>
          </p:spPr>
        </p:pic>
      </p:grpSp>
      <p:sp>
        <p:nvSpPr>
          <p:cNvPr id="2" name="Title 1"/>
          <p:cNvSpPr>
            <a:spLocks noGrp="1"/>
          </p:cNvSpPr>
          <p:nvPr>
            <p:ph type="title"/>
          </p:nvPr>
        </p:nvSpPr>
        <p:spPr>
          <a:xfrm>
            <a:off x="628650" y="273844"/>
            <a:ext cx="4330793" cy="60894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628650" y="1057884"/>
            <a:ext cx="4330793" cy="3574840"/>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12F8B860-788E-C94C-8B7F-A0F8612C5C7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13373320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Content with glob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3910" y="-1"/>
            <a:ext cx="9140090" cy="5143501"/>
            <a:chOff x="10429" y="-1"/>
            <a:chExt cx="2437674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29" y="5723738"/>
              <a:ext cx="798888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10429" y="2982686"/>
              <a:ext cx="8472886" cy="10733314"/>
            </a:xfrm>
            <a:prstGeom prst="rect">
              <a:avLst/>
            </a:prstGeom>
          </p:spPr>
        </p:pic>
      </p:grpSp>
      <p:sp>
        <p:nvSpPr>
          <p:cNvPr id="2" name="Title 1"/>
          <p:cNvSpPr>
            <a:spLocks noGrp="1"/>
          </p:cNvSpPr>
          <p:nvPr>
            <p:ph type="title"/>
          </p:nvPr>
        </p:nvSpPr>
        <p:spPr>
          <a:xfrm>
            <a:off x="628650" y="273844"/>
            <a:ext cx="4330793" cy="60894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628650" y="1057884"/>
            <a:ext cx="4330793" cy="3574840"/>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60026E35-AE92-3445-9E54-A0E496165B3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1119564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Content with ATC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7A49E-927A-1344-A669-95309DFE1783}"/>
              </a:ext>
            </a:extLst>
          </p:cNvPr>
          <p:cNvGrpSpPr/>
          <p:nvPr userDrawn="1"/>
        </p:nvGrpSpPr>
        <p:grpSpPr>
          <a:xfrm>
            <a:off x="3911" y="-1"/>
            <a:ext cx="9144152" cy="5143501"/>
            <a:chOff x="10429" y="-1"/>
            <a:chExt cx="24387581"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10429" y="-1"/>
              <a:ext cx="24366316" cy="13716001"/>
            </a:xfrm>
            <a:prstGeom prst="rect">
              <a:avLst/>
            </a:prstGeom>
          </p:spPr>
        </p:pic>
        <p:pic>
          <p:nvPicPr>
            <p:cNvPr id="5" name="Picture 4">
              <a:extLst>
                <a:ext uri="{FF2B5EF4-FFF2-40B4-BE49-F238E27FC236}">
                  <a16:creationId xmlns:a16="http://schemas.microsoft.com/office/drawing/2014/main" id="{53104CA5-8EFF-954C-B094-7039A51926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414813" y="5724144"/>
              <a:ext cx="7983197" cy="7991856"/>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5925124" y="2982686"/>
              <a:ext cx="8472886" cy="10733314"/>
            </a:xfrm>
            <a:prstGeom prst="rect">
              <a:avLst/>
            </a:prstGeom>
          </p:spPr>
        </p:pic>
      </p:grpSp>
      <p:sp>
        <p:nvSpPr>
          <p:cNvPr id="2" name="Title 1"/>
          <p:cNvSpPr>
            <a:spLocks noGrp="1"/>
          </p:cNvSpPr>
          <p:nvPr>
            <p:ph type="title"/>
          </p:nvPr>
        </p:nvSpPr>
        <p:spPr>
          <a:xfrm>
            <a:off x="628650" y="273844"/>
            <a:ext cx="4330793" cy="60894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628650" y="1057884"/>
            <a:ext cx="4330793" cy="3574840"/>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779254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1" y="0"/>
            <a:ext cx="9140959" cy="51435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80668" y="2030506"/>
            <a:ext cx="3638366" cy="1031671"/>
          </a:xfrm>
          <a:prstGeom prst="rect">
            <a:avLst/>
          </a:prstGeom>
        </p:spPr>
      </p:pic>
    </p:spTree>
    <p:extLst>
      <p:ext uri="{BB962C8B-B14F-4D97-AF65-F5344CB8AC3E}">
        <p14:creationId xmlns:p14="http://schemas.microsoft.com/office/powerpoint/2010/main" val="36503886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1" y="0"/>
            <a:ext cx="9140959" cy="51435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668" y="2030506"/>
            <a:ext cx="3638366" cy="1031672"/>
          </a:xfrm>
          <a:prstGeom prst="rect">
            <a:avLst/>
          </a:prstGeom>
        </p:spPr>
      </p:pic>
    </p:spTree>
    <p:extLst>
      <p:ext uri="{BB962C8B-B14F-4D97-AF65-F5344CB8AC3E}">
        <p14:creationId xmlns:p14="http://schemas.microsoft.com/office/powerpoint/2010/main" val="20433305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anchor="b">
            <a:noAutofit/>
          </a:bodyPr>
          <a:lstStyle>
            <a:lvl1pPr algn="l">
              <a:spcBef>
                <a:spcPts val="0"/>
              </a:spcBef>
              <a:defRPr sz="2999">
                <a:solidFill>
                  <a:schemeClr val="bg1"/>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0492" y="687213"/>
            <a:ext cx="2094624" cy="593938"/>
          </a:xfrm>
          <a:prstGeom prst="rect">
            <a:avLst/>
          </a:prstGeom>
        </p:spPr>
      </p:pic>
    </p:spTree>
    <p:extLst>
      <p:ext uri="{BB962C8B-B14F-4D97-AF65-F5344CB8AC3E}">
        <p14:creationId xmlns:p14="http://schemas.microsoft.com/office/powerpoint/2010/main" val="37023598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anchor="b">
            <a:noAutofit/>
          </a:bodyPr>
          <a:lstStyle>
            <a:lvl1pPr algn="l">
              <a:spcBef>
                <a:spcPts val="0"/>
              </a:spcBef>
              <a:defRPr sz="2999">
                <a:solidFill>
                  <a:schemeClr val="tx2"/>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492" y="687213"/>
            <a:ext cx="2094624" cy="593938"/>
          </a:xfrm>
          <a:prstGeom prst="rect">
            <a:avLst/>
          </a:prstGeom>
        </p:spPr>
      </p:pic>
    </p:spTree>
    <p:extLst>
      <p:ext uri="{BB962C8B-B14F-4D97-AF65-F5344CB8AC3E}">
        <p14:creationId xmlns:p14="http://schemas.microsoft.com/office/powerpoint/2010/main" val="13963503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anchor="b">
            <a:no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979732"/>
          </a:xfrm>
        </p:spPr>
        <p:txBody>
          <a:bodyPr>
            <a:no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085" t="20608" r="8339" b="34816"/>
          <a:stretch/>
        </p:blipFill>
        <p:spPr>
          <a:xfrm>
            <a:off x="3711906" y="3867142"/>
            <a:ext cx="1720188" cy="377077"/>
          </a:xfrm>
          <a:prstGeom prst="rect">
            <a:avLst/>
          </a:prstGeom>
        </p:spPr>
      </p:pic>
    </p:spTree>
    <p:extLst>
      <p:ext uri="{BB962C8B-B14F-4D97-AF65-F5344CB8AC3E}">
        <p14:creationId xmlns:p14="http://schemas.microsoft.com/office/powerpoint/2010/main" val="19282221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anchor="b">
            <a:no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1306479"/>
          </a:xfrm>
        </p:spPr>
        <p:txBody>
          <a:bodyPr>
            <a:no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20607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1_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85" y="-11295"/>
            <a:ext cx="9138631" cy="5141150"/>
          </a:xfrm>
          <a:prstGeom prst="rect">
            <a:avLst/>
          </a:prstGeom>
        </p:spPr>
      </p:pic>
      <p:sp>
        <p:nvSpPr>
          <p:cNvPr id="2" name="Title 1"/>
          <p:cNvSpPr>
            <a:spLocks noGrp="1"/>
          </p:cNvSpPr>
          <p:nvPr>
            <p:ph type="title"/>
          </p:nvPr>
        </p:nvSpPr>
        <p:spPr>
          <a:xfrm>
            <a:off x="623888" y="1198555"/>
            <a:ext cx="7886700" cy="1125140"/>
          </a:xfrm>
        </p:spPr>
        <p:txBody>
          <a:bodyPr anchor="b">
            <a:no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1306479"/>
          </a:xfrm>
        </p:spPr>
        <p:txBody>
          <a:bodyPr>
            <a:no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00548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20505110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813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a:t>Click to edit Master text styles</a:t>
            </a:r>
          </a:p>
        </p:txBody>
      </p:sp>
      <p:sp>
        <p:nvSpPr>
          <p:cNvPr id="10" name="Rectangle 4"/>
          <p:cNvSpPr>
            <a:spLocks noChangeArrowheads="1"/>
          </p:cNvSpPr>
          <p:nvPr/>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339482647"/>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6930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39102074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4243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7595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5525553" y="0"/>
            <a:ext cx="3618447"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8651" y="481179"/>
            <a:ext cx="4665674" cy="410779"/>
          </a:xfrm>
        </p:spPr>
        <p:txBody>
          <a:bodyPr>
            <a:noAutofit/>
          </a:bodyPr>
          <a:lstStyle>
            <a:lvl1pPr>
              <a:spcBef>
                <a:spcPts val="0"/>
              </a:spcBef>
              <a:spcAft>
                <a:spcPts val="0"/>
              </a:spcAft>
              <a:defRPr sz="2249">
                <a:solidFill>
                  <a:schemeClr val="tx2"/>
                </a:solidFill>
              </a:defRPr>
            </a:lvl1pPr>
          </a:lstStyle>
          <a:p>
            <a:r>
              <a:rPr lang="en-US"/>
              <a:t>Click to edit Master title style</a:t>
            </a:r>
          </a:p>
        </p:txBody>
      </p:sp>
      <p:sp>
        <p:nvSpPr>
          <p:cNvPr id="3" name="Content Placeholder 2"/>
          <p:cNvSpPr>
            <a:spLocks noGrp="1"/>
          </p:cNvSpPr>
          <p:nvPr>
            <p:ph idx="1"/>
          </p:nvPr>
        </p:nvSpPr>
        <p:spPr>
          <a:xfrm>
            <a:off x="628651" y="1084521"/>
            <a:ext cx="4665674" cy="3676207"/>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628651" y="215310"/>
            <a:ext cx="4665965" cy="265703"/>
          </a:xfrm>
        </p:spPr>
        <p:txBody>
          <a:bodyPr anchor="ctr">
            <a:noAutofit/>
          </a:bodyPr>
          <a:lstStyle>
            <a:lvl1pPr>
              <a:lnSpc>
                <a:spcPct val="100000"/>
              </a:lnSpc>
              <a:spcBef>
                <a:spcPts val="0"/>
              </a:spcBef>
              <a:spcAft>
                <a:spcPts val="0"/>
              </a:spcAft>
              <a:buNone/>
              <a:defRPr sz="12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5525262" y="0"/>
            <a:ext cx="3618447" cy="257175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5852462" y="2750939"/>
            <a:ext cx="2964047" cy="2009789"/>
          </a:xfrm>
        </p:spPr>
        <p:txBody>
          <a:bodyPr>
            <a:noAutofit/>
          </a:bodyPr>
          <a:lstStyle>
            <a:lvl1pPr>
              <a:defRPr sz="1350">
                <a:solidFill>
                  <a:schemeClr val="tx2"/>
                </a:solidFill>
              </a:defRPr>
            </a:lvl1pPr>
            <a:lvl2pPr>
              <a:defRPr sz="1050">
                <a:solidFill>
                  <a:schemeClr val="tx2"/>
                </a:solidFill>
              </a:defRPr>
            </a:lvl2pPr>
            <a:lvl3pPr>
              <a:defRPr sz="675">
                <a:solidFill>
                  <a:srgbClr val="505050"/>
                </a:solidFill>
              </a:defRPr>
            </a:lvl3pPr>
            <a:lvl4pPr>
              <a:defRPr sz="600">
                <a:solidFill>
                  <a:srgbClr val="505050"/>
                </a:solidFill>
              </a:defRPr>
            </a:lvl4pPr>
            <a:lvl5pPr>
              <a:defRPr sz="6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194495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628651" y="273844"/>
            <a:ext cx="4468037" cy="608942"/>
          </a:xfrm>
        </p:spPr>
        <p:txBody>
          <a:bodyPr>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noAutofit/>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5697235" y="1057884"/>
            <a:ext cx="3074731" cy="3574840"/>
          </a:xfrm>
        </p:spPr>
        <p:txBody>
          <a:bodyPr>
            <a:noAutofit/>
          </a:bodyPr>
          <a:lstStyle>
            <a:lvl1pPr>
              <a:defRPr sz="1500">
                <a:solidFill>
                  <a:schemeClr val="tx2"/>
                </a:solidFill>
              </a:defRPr>
            </a:lvl1pPr>
            <a:lvl2pPr>
              <a:defRPr sz="1200">
                <a:solidFill>
                  <a:schemeClr val="tx2"/>
                </a:solidFill>
              </a:defRPr>
            </a:lvl2pPr>
            <a:lvl3pPr>
              <a:defRPr sz="900">
                <a:solidFill>
                  <a:schemeClr val="tx2"/>
                </a:solidFill>
              </a:defRPr>
            </a:lvl3pPr>
            <a:lvl4pPr>
              <a:defRPr sz="750">
                <a:solidFill>
                  <a:schemeClr val="tx2"/>
                </a:solidFill>
              </a:defRPr>
            </a:lvl4pPr>
            <a:lvl5pPr>
              <a:defRPr sz="7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9891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628651"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5697235" y="273845"/>
            <a:ext cx="3074731" cy="4358878"/>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Tree>
    <p:extLst>
      <p:ext uri="{BB962C8B-B14F-4D97-AF65-F5344CB8AC3E}">
        <p14:creationId xmlns:p14="http://schemas.microsoft.com/office/powerpoint/2010/main" val="25630897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4190834"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4190834"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1" y="-1"/>
            <a:ext cx="3675728" cy="514350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16041781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286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39751134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608942"/>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29842" y="1005521"/>
            <a:ext cx="3868340" cy="617934"/>
          </a:xfrm>
        </p:spPr>
        <p:txBody>
          <a:bodyPr anchor="b">
            <a:no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737199"/>
            <a:ext cx="3868340" cy="2905049"/>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05521"/>
            <a:ext cx="3887391" cy="617934"/>
          </a:xfrm>
        </p:spPr>
        <p:txBody>
          <a:bodyPr anchor="b">
            <a:no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737199"/>
            <a:ext cx="3887391" cy="2905049"/>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2242166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64276462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28455551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9842" y="342900"/>
            <a:ext cx="2949178" cy="1200150"/>
          </a:xfrm>
        </p:spPr>
        <p:txBody>
          <a:bodyPr anchor="b">
            <a:noAutofit/>
          </a:bodyPr>
          <a:lstStyle>
            <a:lvl1pPr>
              <a:spcBef>
                <a:spcPts val="0"/>
              </a:spcBef>
              <a:spcAft>
                <a:spcPts val="0"/>
              </a:spcAft>
              <a:defRPr sz="2399">
                <a:solidFill>
                  <a:schemeClr val="tx2"/>
                </a:solidFill>
              </a:defRPr>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noAutofit/>
          </a:bodyPr>
          <a:lstStyle>
            <a:lvl1pPr>
              <a:defRPr sz="2024">
                <a:solidFill>
                  <a:schemeClr val="tx2"/>
                </a:solidFill>
              </a:defRPr>
            </a:lvl1pPr>
            <a:lvl2pPr>
              <a:defRPr sz="1800">
                <a:solidFill>
                  <a:schemeClr val="tx2"/>
                </a:solidFill>
              </a:defRPr>
            </a:lvl2pPr>
            <a:lvl3pPr>
              <a:defRPr sz="1500">
                <a:solidFill>
                  <a:schemeClr val="tx2"/>
                </a:solidFill>
              </a:defRPr>
            </a:lvl3pPr>
            <a:lvl4pPr>
              <a:defRPr sz="1200">
                <a:solidFill>
                  <a:schemeClr val="tx2"/>
                </a:solidFill>
              </a:defRPr>
            </a:lvl4pPr>
            <a:lvl5pPr>
              <a:defRPr sz="1200">
                <a:solidFill>
                  <a:schemeClr val="tx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658940"/>
            <a:ext cx="2949178" cy="2742801"/>
          </a:xfrm>
        </p:spPr>
        <p:txBody>
          <a:bodyPr>
            <a:noAutofit/>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5208995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spcBef>
                <a:spcPts val="0"/>
              </a:spcBef>
              <a:spcAft>
                <a:spcPts val="0"/>
              </a:spcAft>
              <a:defRPr sz="2399">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4" name="Text Placeholder 3"/>
          <p:cNvSpPr>
            <a:spLocks noGrp="1"/>
          </p:cNvSpPr>
          <p:nvPr>
            <p:ph type="body" sz="half" idx="2"/>
          </p:nvPr>
        </p:nvSpPr>
        <p:spPr>
          <a:xfrm>
            <a:off x="629842" y="1658940"/>
            <a:ext cx="2949178" cy="2742801"/>
          </a:xfrm>
        </p:spPr>
        <p:txBody>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32946330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12B50-56C0-E042-933C-5F60016A649B}"/>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8596611" y="4775560"/>
            <a:ext cx="368368" cy="201434"/>
          </a:xfrm>
          <a:prstGeom prst="rect">
            <a:avLst/>
          </a:prstGeom>
        </p:spPr>
      </p:pic>
    </p:spTree>
    <p:extLst>
      <p:ext uri="{BB962C8B-B14F-4D97-AF65-F5344CB8AC3E}">
        <p14:creationId xmlns:p14="http://schemas.microsoft.com/office/powerpoint/2010/main" val="28862449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with cultur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3277" y="-1"/>
            <a:ext cx="9140723" cy="5143501"/>
            <a:chOff x="8739" y="-1"/>
            <a:chExt cx="2437843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 y="5723738"/>
              <a:ext cx="799226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8739" y="2982686"/>
              <a:ext cx="8472886" cy="10733314"/>
            </a:xfrm>
            <a:prstGeom prst="rect">
              <a:avLst/>
            </a:prstGeom>
          </p:spPr>
        </p:pic>
      </p:grpSp>
      <p:sp>
        <p:nvSpPr>
          <p:cNvPr id="2" name="Title 1"/>
          <p:cNvSpPr>
            <a:spLocks noGrp="1"/>
          </p:cNvSpPr>
          <p:nvPr>
            <p:ph type="title"/>
          </p:nvPr>
        </p:nvSpPr>
        <p:spPr>
          <a:xfrm>
            <a:off x="628650" y="273844"/>
            <a:ext cx="4330793" cy="60894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628650" y="1057884"/>
            <a:ext cx="4330793" cy="3574840"/>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12F8B860-788E-C94C-8B7F-A0F8612C5C7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23680689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Content with glob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3910" y="-1"/>
            <a:ext cx="9140090" cy="5143501"/>
            <a:chOff x="10429" y="-1"/>
            <a:chExt cx="2437674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429" y="5723738"/>
              <a:ext cx="798888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10429" y="2982686"/>
              <a:ext cx="8472886" cy="10733314"/>
            </a:xfrm>
            <a:prstGeom prst="rect">
              <a:avLst/>
            </a:prstGeom>
          </p:spPr>
        </p:pic>
      </p:grpSp>
      <p:sp>
        <p:nvSpPr>
          <p:cNvPr id="2" name="Title 1"/>
          <p:cNvSpPr>
            <a:spLocks noGrp="1"/>
          </p:cNvSpPr>
          <p:nvPr>
            <p:ph type="title"/>
          </p:nvPr>
        </p:nvSpPr>
        <p:spPr>
          <a:xfrm>
            <a:off x="628650" y="273844"/>
            <a:ext cx="4330793" cy="60894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628650" y="1057884"/>
            <a:ext cx="4330793" cy="3574840"/>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60026E35-AE92-3445-9E54-A0E496165B3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2850463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Content with ATC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7A49E-927A-1344-A669-95309DFE1783}"/>
              </a:ext>
            </a:extLst>
          </p:cNvPr>
          <p:cNvGrpSpPr/>
          <p:nvPr userDrawn="1"/>
        </p:nvGrpSpPr>
        <p:grpSpPr>
          <a:xfrm>
            <a:off x="3911" y="-1"/>
            <a:ext cx="9144152" cy="5143501"/>
            <a:chOff x="10429" y="-1"/>
            <a:chExt cx="24387581"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10429" y="-1"/>
              <a:ext cx="24366316" cy="13716001"/>
            </a:xfrm>
            <a:prstGeom prst="rect">
              <a:avLst/>
            </a:prstGeom>
          </p:spPr>
        </p:pic>
        <p:pic>
          <p:nvPicPr>
            <p:cNvPr id="5" name="Picture 4">
              <a:extLst>
                <a:ext uri="{FF2B5EF4-FFF2-40B4-BE49-F238E27FC236}">
                  <a16:creationId xmlns:a16="http://schemas.microsoft.com/office/drawing/2014/main" id="{53104CA5-8EFF-954C-B094-7039A519266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6414813" y="5724144"/>
              <a:ext cx="7983197" cy="7991856"/>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925124" y="2982686"/>
              <a:ext cx="8472886" cy="10733314"/>
            </a:xfrm>
            <a:prstGeom prst="rect">
              <a:avLst/>
            </a:prstGeom>
          </p:spPr>
        </p:pic>
      </p:grpSp>
      <p:sp>
        <p:nvSpPr>
          <p:cNvPr id="2" name="Title 1"/>
          <p:cNvSpPr>
            <a:spLocks noGrp="1"/>
          </p:cNvSpPr>
          <p:nvPr>
            <p:ph type="title"/>
          </p:nvPr>
        </p:nvSpPr>
        <p:spPr>
          <a:xfrm>
            <a:off x="628650" y="273844"/>
            <a:ext cx="4330793" cy="608942"/>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628650" y="1057884"/>
            <a:ext cx="4330793" cy="3574840"/>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822303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1" y="0"/>
            <a:ext cx="9140959" cy="51435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80668" y="2030506"/>
            <a:ext cx="3638366" cy="1031671"/>
          </a:xfrm>
          <a:prstGeom prst="rect">
            <a:avLst/>
          </a:prstGeom>
        </p:spPr>
      </p:pic>
    </p:spTree>
    <p:extLst>
      <p:ext uri="{BB962C8B-B14F-4D97-AF65-F5344CB8AC3E}">
        <p14:creationId xmlns:p14="http://schemas.microsoft.com/office/powerpoint/2010/main" val="33048406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1" y="0"/>
            <a:ext cx="9140959" cy="51435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668" y="2030506"/>
            <a:ext cx="3638366" cy="1031672"/>
          </a:xfrm>
          <a:prstGeom prst="rect">
            <a:avLst/>
          </a:prstGeom>
        </p:spPr>
      </p:pic>
    </p:spTree>
    <p:extLst>
      <p:ext uri="{BB962C8B-B14F-4D97-AF65-F5344CB8AC3E}">
        <p14:creationId xmlns:p14="http://schemas.microsoft.com/office/powerpoint/2010/main" val="15259703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2041" y="304417"/>
            <a:ext cx="9142149" cy="514283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668" y="2030506"/>
            <a:ext cx="3638366" cy="1031672"/>
          </a:xfrm>
          <a:prstGeom prst="rect">
            <a:avLst/>
          </a:prstGeom>
        </p:spPr>
      </p:pic>
    </p:spTree>
    <p:extLst>
      <p:ext uri="{BB962C8B-B14F-4D97-AF65-F5344CB8AC3E}">
        <p14:creationId xmlns:p14="http://schemas.microsoft.com/office/powerpoint/2010/main" val="3581818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JPMC Splash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092DC2-4A65-E64E-8F87-D480D82385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05750" y="4839029"/>
            <a:ext cx="1047750" cy="103679"/>
          </a:xfrm>
          <a:prstGeom prst="rect">
            <a:avLst/>
          </a:prstGeom>
        </p:spPr>
      </p:pic>
      <p:pic>
        <p:nvPicPr>
          <p:cNvPr id="8" name="Picture 7">
            <a:extLst>
              <a:ext uri="{FF2B5EF4-FFF2-40B4-BE49-F238E27FC236}">
                <a16:creationId xmlns:a16="http://schemas.microsoft.com/office/drawing/2014/main" id="{DE58FE6E-C5F4-854A-B5CB-9E0193F64F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625" y="4662418"/>
            <a:ext cx="1524000" cy="437056"/>
          </a:xfrm>
          <a:prstGeom prst="rect">
            <a:avLst/>
          </a:prstGeom>
        </p:spPr>
      </p:pic>
      <p:pic>
        <p:nvPicPr>
          <p:cNvPr id="6" name="Picture 5">
            <a:extLst>
              <a:ext uri="{FF2B5EF4-FFF2-40B4-BE49-F238E27FC236}">
                <a16:creationId xmlns:a16="http://schemas.microsoft.com/office/drawing/2014/main" id="{D9DB2144-F8C5-3F44-A5CE-7DB87C78582E}"/>
              </a:ext>
            </a:extLst>
          </p:cNvPr>
          <p:cNvPicPr>
            <a:picLocks noChangeAspect="1"/>
          </p:cNvPicPr>
          <p:nvPr userDrawn="1"/>
        </p:nvPicPr>
        <p:blipFill rotWithShape="1">
          <a:blip r:embed="rId4" cstate="email">
            <a:alphaModFix amt="90000"/>
            <a:extLst>
              <a:ext uri="{28A0092B-C50C-407E-A947-70E740481C1C}">
                <a14:useLocalDpi xmlns:a14="http://schemas.microsoft.com/office/drawing/2010/main"/>
              </a:ext>
            </a:extLst>
          </a:blip>
          <a:srcRect/>
          <a:stretch/>
        </p:blipFill>
        <p:spPr>
          <a:xfrm>
            <a:off x="0" y="0"/>
            <a:ext cx="9144000" cy="5119688"/>
          </a:xfrm>
          <a:prstGeom prst="rect">
            <a:avLst/>
          </a:prstGeom>
        </p:spPr>
      </p:pic>
      <p:sp>
        <p:nvSpPr>
          <p:cNvPr id="7" name="TextBox 6">
            <a:extLst>
              <a:ext uri="{FF2B5EF4-FFF2-40B4-BE49-F238E27FC236}">
                <a16:creationId xmlns:a16="http://schemas.microsoft.com/office/drawing/2014/main" id="{FB1790B2-BE45-BB45-B5DD-C58A36324A39}"/>
              </a:ext>
            </a:extLst>
          </p:cNvPr>
          <p:cNvSpPr txBox="1"/>
          <p:nvPr userDrawn="1"/>
        </p:nvSpPr>
        <p:spPr>
          <a:xfrm>
            <a:off x="3538925" y="4779322"/>
            <a:ext cx="2202873" cy="246221"/>
          </a:xfrm>
          <a:prstGeom prst="rect">
            <a:avLst/>
          </a:prstGeom>
          <a:noFill/>
        </p:spPr>
        <p:txBody>
          <a:bodyPr wrap="square" rtlCol="0">
            <a:spAutoFit/>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Proprietary and Confidential</a:t>
            </a:r>
          </a:p>
        </p:txBody>
      </p:sp>
    </p:spTree>
    <p:extLst>
      <p:ext uri="{BB962C8B-B14F-4D97-AF65-F5344CB8AC3E}">
        <p14:creationId xmlns:p14="http://schemas.microsoft.com/office/powerpoint/2010/main" val="41359775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90"/>
            <a:ext cx="8280057" cy="3073946"/>
          </a:xfrm>
          <a:prstGeom prst="rect">
            <a:avLst/>
          </a:prstGeom>
        </p:spPr>
        <p:txBody>
          <a:bodyPr lIns="91420" tIns="45710" rIns="91420" bIns="45710">
            <a:noAutofit/>
          </a:bodyPr>
          <a:lstStyle>
            <a:lvl1pPr marL="285676" marR="0" indent="-285676" algn="ctr" defTabSz="457082"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66990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a:stretch>
            <a:fillRect/>
          </a:stretch>
        </p:blipFill>
        <p:spPr>
          <a:xfrm>
            <a:off x="1521" y="0"/>
            <a:ext cx="9140958" cy="5143500"/>
          </a:xfrm>
          <a:prstGeom prst="rect">
            <a:avLst/>
          </a:prstGeom>
        </p:spPr>
      </p:pic>
      <p:sp>
        <p:nvSpPr>
          <p:cNvPr id="2" name="Title 1"/>
          <p:cNvSpPr>
            <a:spLocks noGrp="1"/>
          </p:cNvSpPr>
          <p:nvPr>
            <p:ph type="ctrTitle"/>
          </p:nvPr>
        </p:nvSpPr>
        <p:spPr>
          <a:xfrm>
            <a:off x="595892" y="1390651"/>
            <a:ext cx="5531737" cy="1241822"/>
          </a:xfrm>
        </p:spPr>
        <p:txBody>
          <a:bodyPr anchor="b">
            <a:normAutofit/>
          </a:bodyPr>
          <a:lstStyle>
            <a:lvl1pPr algn="l">
              <a:spcBef>
                <a:spcPts val="0"/>
              </a:spcBef>
              <a:defRPr sz="3000">
                <a:solidFill>
                  <a:schemeClr val="bg1"/>
                </a:solidFill>
              </a:defRPr>
            </a:lvl1pPr>
          </a:lstStyle>
          <a:p>
            <a:r>
              <a:rPr lang="en-US"/>
              <a:t>Click to edit Master title style</a:t>
            </a:r>
          </a:p>
        </p:txBody>
      </p:sp>
      <p:sp>
        <p:nvSpPr>
          <p:cNvPr id="3" name="Subtitle 2"/>
          <p:cNvSpPr>
            <a:spLocks noGrp="1"/>
          </p:cNvSpPr>
          <p:nvPr>
            <p:ph type="subTitle" idx="1"/>
          </p:nvPr>
        </p:nvSpPr>
        <p:spPr>
          <a:xfrm>
            <a:off x="595892" y="2701529"/>
            <a:ext cx="5531737" cy="1241822"/>
          </a:xfrm>
        </p:spPr>
        <p:txBody>
          <a:bodyPr>
            <a:normAutofit/>
          </a:bodyPr>
          <a:lstStyle>
            <a:lvl1pPr marL="0" indent="0" algn="l">
              <a:spcBef>
                <a:spcPts val="0"/>
              </a:spcBef>
              <a:buNone/>
              <a:defRPr sz="1500">
                <a:solidFill>
                  <a:schemeClr val="bg2"/>
                </a:solidFill>
              </a:defRPr>
            </a:lvl1pPr>
            <a:lvl2pPr marL="342875" indent="0" algn="ctr">
              <a:buNone/>
              <a:defRPr sz="1500"/>
            </a:lvl2pPr>
            <a:lvl3pPr marL="685749" indent="0" algn="ctr">
              <a:buNone/>
              <a:defRPr sz="1350"/>
            </a:lvl3pPr>
            <a:lvl4pPr marL="1028623" indent="0" algn="ctr">
              <a:buNone/>
              <a:defRPr sz="1200"/>
            </a:lvl4pPr>
            <a:lvl5pPr marL="1371497" indent="0" algn="ctr">
              <a:buNone/>
              <a:defRPr sz="1200"/>
            </a:lvl5pPr>
            <a:lvl6pPr marL="1714372" indent="0" algn="ctr">
              <a:buNone/>
              <a:defRPr sz="1200"/>
            </a:lvl6pPr>
            <a:lvl7pPr marL="2057246" indent="0" algn="ctr">
              <a:buNone/>
              <a:defRPr sz="1200"/>
            </a:lvl7pPr>
            <a:lvl8pPr marL="2400120" indent="0" algn="ctr">
              <a:buNone/>
              <a:defRPr sz="1200"/>
            </a:lvl8pPr>
            <a:lvl9pPr marL="2742994"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0492" y="4287123"/>
            <a:ext cx="1503375" cy="334979"/>
          </a:xfrm>
          <a:prstGeom prst="rect">
            <a:avLst/>
          </a:prstGeom>
        </p:spPr>
      </p:pic>
    </p:spTree>
    <p:extLst>
      <p:ext uri="{BB962C8B-B14F-4D97-AF65-F5344CB8AC3E}">
        <p14:creationId xmlns:p14="http://schemas.microsoft.com/office/powerpoint/2010/main" val="34806481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a:stretch>
            <a:fillRect/>
          </a:stretch>
        </p:blipFill>
        <p:spPr>
          <a:xfrm>
            <a:off x="1521" y="0"/>
            <a:ext cx="9140958" cy="5143500"/>
          </a:xfrm>
          <a:prstGeom prst="rect">
            <a:avLst/>
          </a:prstGeom>
        </p:spPr>
      </p:pic>
      <p:sp>
        <p:nvSpPr>
          <p:cNvPr id="2" name="Title 1"/>
          <p:cNvSpPr>
            <a:spLocks noGrp="1"/>
          </p:cNvSpPr>
          <p:nvPr>
            <p:ph type="ctrTitle"/>
          </p:nvPr>
        </p:nvSpPr>
        <p:spPr>
          <a:xfrm>
            <a:off x="595892" y="1390652"/>
            <a:ext cx="5531737" cy="1241822"/>
          </a:xfrm>
        </p:spPr>
        <p:txBody>
          <a:bodyPr anchor="b">
            <a:normAutofit/>
          </a:bodyPr>
          <a:lstStyle>
            <a:lvl1pPr algn="l">
              <a:spcBef>
                <a:spcPts val="0"/>
              </a:spcBef>
              <a:defRPr sz="3000">
                <a:solidFill>
                  <a:schemeClr val="tx2"/>
                </a:solidFill>
              </a:defRPr>
            </a:lvl1pPr>
          </a:lstStyle>
          <a:p>
            <a:r>
              <a:rPr lang="en-US"/>
              <a:t>Click to edit Master title style</a:t>
            </a:r>
          </a:p>
        </p:txBody>
      </p:sp>
      <p:sp>
        <p:nvSpPr>
          <p:cNvPr id="3" name="Subtitle 2"/>
          <p:cNvSpPr>
            <a:spLocks noGrp="1"/>
          </p:cNvSpPr>
          <p:nvPr>
            <p:ph type="subTitle" idx="1"/>
          </p:nvPr>
        </p:nvSpPr>
        <p:spPr>
          <a:xfrm>
            <a:off x="595892" y="2701529"/>
            <a:ext cx="5531737" cy="1241822"/>
          </a:xfrm>
        </p:spPr>
        <p:txBody>
          <a:bodyPr>
            <a:normAutofit/>
          </a:bodyPr>
          <a:lstStyle>
            <a:lvl1pPr marL="0" indent="0" algn="l">
              <a:spcBef>
                <a:spcPts val="0"/>
              </a:spcBef>
              <a:buNone/>
              <a:defRPr sz="1500">
                <a:solidFill>
                  <a:schemeClr val="bg2"/>
                </a:solidFill>
              </a:defRPr>
            </a:lvl1pPr>
            <a:lvl2pPr marL="342875" indent="0" algn="ctr">
              <a:buNone/>
              <a:defRPr sz="1500"/>
            </a:lvl2pPr>
            <a:lvl3pPr marL="685749" indent="0" algn="ctr">
              <a:buNone/>
              <a:defRPr sz="1350"/>
            </a:lvl3pPr>
            <a:lvl4pPr marL="1028623" indent="0" algn="ctr">
              <a:buNone/>
              <a:defRPr sz="1200"/>
            </a:lvl4pPr>
            <a:lvl5pPr marL="1371497" indent="0" algn="ctr">
              <a:buNone/>
              <a:defRPr sz="1200"/>
            </a:lvl5pPr>
            <a:lvl6pPr marL="1714372" indent="0" algn="ctr">
              <a:buNone/>
              <a:defRPr sz="1200"/>
            </a:lvl6pPr>
            <a:lvl7pPr marL="2057246" indent="0" algn="ctr">
              <a:buNone/>
              <a:defRPr sz="1200"/>
            </a:lvl7pPr>
            <a:lvl8pPr marL="2400120" indent="0" algn="ctr">
              <a:buNone/>
              <a:defRPr sz="1200"/>
            </a:lvl8pPr>
            <a:lvl9pPr marL="2742994" indent="0" algn="ctr">
              <a:buNone/>
              <a:defRPr sz="12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0492" y="687212"/>
            <a:ext cx="2094624" cy="593939"/>
          </a:xfrm>
          <a:prstGeom prst="rect">
            <a:avLst/>
          </a:prstGeom>
        </p:spPr>
      </p:pic>
    </p:spTree>
    <p:extLst>
      <p:ext uri="{BB962C8B-B14F-4D97-AF65-F5344CB8AC3E}">
        <p14:creationId xmlns:p14="http://schemas.microsoft.com/office/powerpoint/2010/main" val="130042070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srcRect/>
          <a:stretch/>
        </p:blipFill>
        <p:spPr>
          <a:xfrm>
            <a:off x="2685" y="1177"/>
            <a:ext cx="9138631" cy="5141150"/>
          </a:xfrm>
          <a:prstGeom prst="rect">
            <a:avLst/>
          </a:prstGeom>
        </p:spPr>
      </p:pic>
      <p:sp>
        <p:nvSpPr>
          <p:cNvPr id="2" name="Title 1"/>
          <p:cNvSpPr>
            <a:spLocks noGrp="1"/>
          </p:cNvSpPr>
          <p:nvPr>
            <p:ph type="title"/>
          </p:nvPr>
        </p:nvSpPr>
        <p:spPr>
          <a:xfrm>
            <a:off x="623888" y="1198554"/>
            <a:ext cx="7886700" cy="1125140"/>
          </a:xfrm>
        </p:spPr>
        <p:txBody>
          <a:bodyPr anchor="b">
            <a:normAutofit/>
          </a:bodyPr>
          <a:lstStyle>
            <a:lvl1pPr algn="ctr">
              <a:spcBef>
                <a:spcPts val="0"/>
              </a:spcBef>
              <a:defRPr sz="36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4"/>
            <a:ext cx="7886700" cy="979733"/>
          </a:xfrm>
        </p:spPr>
        <p:txBody>
          <a:bodyPr>
            <a:normAutofit/>
          </a:bodyPr>
          <a:lstStyle>
            <a:lvl1pPr marL="0" indent="0" algn="ctr">
              <a:spcBef>
                <a:spcPts val="0"/>
              </a:spcBef>
              <a:buNone/>
              <a:defRPr sz="1500">
                <a:solidFill>
                  <a:schemeClr val="bg2"/>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3" indent="0">
              <a:buNone/>
              <a:defRPr sz="1200">
                <a:solidFill>
                  <a:schemeClr val="tx1">
                    <a:tint val="75000"/>
                  </a:schemeClr>
                </a:solidFill>
              </a:defRPr>
            </a:lvl4pPr>
            <a:lvl5pPr marL="1371497"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4" indent="0">
              <a:buNone/>
              <a:defRPr sz="12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11906" y="3867142"/>
            <a:ext cx="1720188" cy="377078"/>
          </a:xfrm>
          <a:prstGeom prst="rect">
            <a:avLst/>
          </a:prstGeom>
        </p:spPr>
      </p:pic>
    </p:spTree>
    <p:extLst>
      <p:ext uri="{BB962C8B-B14F-4D97-AF65-F5344CB8AC3E}">
        <p14:creationId xmlns:p14="http://schemas.microsoft.com/office/powerpoint/2010/main" val="3250174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srcRect/>
          <a:stretch/>
        </p:blipFill>
        <p:spPr>
          <a:xfrm>
            <a:off x="2685" y="1177"/>
            <a:ext cx="9138631" cy="5141150"/>
          </a:xfrm>
          <a:prstGeom prst="rect">
            <a:avLst/>
          </a:prstGeom>
        </p:spPr>
      </p:pic>
      <p:sp>
        <p:nvSpPr>
          <p:cNvPr id="2" name="Title 1"/>
          <p:cNvSpPr>
            <a:spLocks noGrp="1"/>
          </p:cNvSpPr>
          <p:nvPr>
            <p:ph type="title"/>
          </p:nvPr>
        </p:nvSpPr>
        <p:spPr>
          <a:xfrm>
            <a:off x="623888" y="1198554"/>
            <a:ext cx="7886700" cy="1125140"/>
          </a:xfrm>
        </p:spPr>
        <p:txBody>
          <a:bodyPr anchor="b">
            <a:normAutofit/>
          </a:bodyPr>
          <a:lstStyle>
            <a:lvl1pPr algn="ctr">
              <a:spcBef>
                <a:spcPts val="0"/>
              </a:spcBef>
              <a:defRPr sz="36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1306479"/>
          </a:xfrm>
        </p:spPr>
        <p:txBody>
          <a:bodyPr>
            <a:normAutofit/>
          </a:bodyPr>
          <a:lstStyle>
            <a:lvl1pPr marL="0" indent="0" algn="ctr">
              <a:spcBef>
                <a:spcPts val="0"/>
              </a:spcBef>
              <a:buNone/>
              <a:defRPr sz="1500">
                <a:solidFill>
                  <a:schemeClr val="bg2"/>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3" indent="0">
              <a:buNone/>
              <a:defRPr sz="1200">
                <a:solidFill>
                  <a:schemeClr val="tx1">
                    <a:tint val="75000"/>
                  </a:schemeClr>
                </a:solidFill>
              </a:defRPr>
            </a:lvl4pPr>
            <a:lvl5pPr marL="1371497"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451355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1_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srcRect/>
          <a:stretch/>
        </p:blipFill>
        <p:spPr>
          <a:xfrm>
            <a:off x="2685" y="1177"/>
            <a:ext cx="9138631" cy="5141150"/>
          </a:xfrm>
          <a:prstGeom prst="rect">
            <a:avLst/>
          </a:prstGeom>
        </p:spPr>
      </p:pic>
      <p:pic>
        <p:nvPicPr>
          <p:cNvPr id="4" name="Picture 3">
            <a:extLst>
              <a:ext uri="{FF2B5EF4-FFF2-40B4-BE49-F238E27FC236}">
                <a16:creationId xmlns:a16="http://schemas.microsoft.com/office/drawing/2014/main" id="{93D4E13D-E6BD-5E16-1532-CF750712F466}"/>
              </a:ext>
            </a:extLst>
          </p:cNvPr>
          <p:cNvPicPr>
            <a:picLocks noChangeAspect="1"/>
          </p:cNvPicPr>
          <p:nvPr userDrawn="1"/>
        </p:nvPicPr>
        <p:blipFill rotWithShape="1">
          <a:blip r:embed="rId3" cstate="email">
            <a:alphaModFix amt="26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596" y="0"/>
            <a:ext cx="9142809" cy="5143500"/>
          </a:xfrm>
          <a:prstGeom prst="rect">
            <a:avLst/>
          </a:prstGeom>
          <a:effectLst/>
        </p:spPr>
      </p:pic>
      <p:sp>
        <p:nvSpPr>
          <p:cNvPr id="2" name="Title 1"/>
          <p:cNvSpPr>
            <a:spLocks noGrp="1"/>
          </p:cNvSpPr>
          <p:nvPr>
            <p:ph type="title"/>
          </p:nvPr>
        </p:nvSpPr>
        <p:spPr>
          <a:xfrm>
            <a:off x="623888" y="1198554"/>
            <a:ext cx="7886700" cy="1125140"/>
          </a:xfrm>
        </p:spPr>
        <p:txBody>
          <a:bodyPr anchor="b">
            <a:normAutofit/>
          </a:bodyPr>
          <a:lstStyle>
            <a:lvl1pPr algn="ctr">
              <a:spcBef>
                <a:spcPts val="0"/>
              </a:spcBef>
              <a:defRPr sz="36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1306479"/>
          </a:xfrm>
        </p:spPr>
        <p:txBody>
          <a:bodyPr>
            <a:normAutofit/>
          </a:bodyPr>
          <a:lstStyle>
            <a:lvl1pPr marL="0" indent="0" algn="ctr">
              <a:spcBef>
                <a:spcPts val="0"/>
              </a:spcBef>
              <a:buNone/>
              <a:defRPr sz="1500">
                <a:solidFill>
                  <a:schemeClr val="bg2"/>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3" indent="0">
              <a:buNone/>
              <a:defRPr sz="1200">
                <a:solidFill>
                  <a:schemeClr val="tx1">
                    <a:tint val="75000"/>
                  </a:schemeClr>
                </a:solidFill>
              </a:defRPr>
            </a:lvl4pPr>
            <a:lvl5pPr marL="1371497"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23595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1_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anchor="b">
            <a:normAutofit/>
          </a:bodyPr>
          <a:lstStyle>
            <a:lvl1pPr algn="l">
              <a:spcBef>
                <a:spcPts val="0"/>
              </a:spcBef>
              <a:defRPr sz="2999">
                <a:solidFill>
                  <a:schemeClr val="bg1"/>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rm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0492" y="4287122"/>
            <a:ext cx="1503375" cy="334979"/>
          </a:xfrm>
          <a:prstGeom prst="rect">
            <a:avLst/>
          </a:prstGeom>
        </p:spPr>
      </p:pic>
    </p:spTree>
    <p:extLst>
      <p:ext uri="{BB962C8B-B14F-4D97-AF65-F5344CB8AC3E}">
        <p14:creationId xmlns:p14="http://schemas.microsoft.com/office/powerpoint/2010/main" val="34100203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1_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anchor="b">
            <a:normAutofit/>
          </a:bodyPr>
          <a:lstStyle>
            <a:lvl1pPr algn="l">
              <a:spcBef>
                <a:spcPts val="0"/>
              </a:spcBef>
              <a:defRPr sz="2999">
                <a:solidFill>
                  <a:schemeClr val="tx2"/>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rm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0492" y="687213"/>
            <a:ext cx="2094624" cy="593938"/>
          </a:xfrm>
          <a:prstGeom prst="rect">
            <a:avLst/>
          </a:prstGeom>
        </p:spPr>
      </p:pic>
    </p:spTree>
    <p:extLst>
      <p:ext uri="{BB962C8B-B14F-4D97-AF65-F5344CB8AC3E}">
        <p14:creationId xmlns:p14="http://schemas.microsoft.com/office/powerpoint/2010/main" val="24165481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1_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anchor="b">
            <a:norm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979732"/>
          </a:xfrm>
        </p:spPr>
        <p:txBody>
          <a:bodyPr>
            <a:norm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11906" y="3867142"/>
            <a:ext cx="1720188" cy="377077"/>
          </a:xfrm>
          <a:prstGeom prst="rect">
            <a:avLst/>
          </a:prstGeom>
        </p:spPr>
      </p:pic>
    </p:spTree>
    <p:extLst>
      <p:ext uri="{BB962C8B-B14F-4D97-AF65-F5344CB8AC3E}">
        <p14:creationId xmlns:p14="http://schemas.microsoft.com/office/powerpoint/2010/main" val="2563394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2_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anchor="b">
            <a:norm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1306479"/>
          </a:xfrm>
        </p:spPr>
        <p:txBody>
          <a:bodyPr>
            <a:norm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1217385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47BF699-C522-A74A-B2A8-4A5364C0BB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10577170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201042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0596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b="0" i="0">
              <a:latin typeface="Arial" panose="020B0604020202020204" pitchFamily="34" charset="0"/>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1537665-E4FF-2E45-B26C-60631B29FF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1"/>
            <a:ext cx="368369" cy="201434"/>
          </a:xfrm>
          <a:prstGeom prst="rect">
            <a:avLst/>
          </a:prstGeom>
        </p:spPr>
      </p:pic>
    </p:spTree>
    <p:extLst>
      <p:ext uri="{BB962C8B-B14F-4D97-AF65-F5344CB8AC3E}">
        <p14:creationId xmlns:p14="http://schemas.microsoft.com/office/powerpoint/2010/main" val="32644236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b="0" i="0">
              <a:latin typeface="Arial" panose="020B0604020202020204" pitchFamily="34" charset="0"/>
            </a:endParaRPr>
          </a:p>
        </p:txBody>
      </p:sp>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81024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b="0" i="0">
              <a:latin typeface="Arial" panose="020B0604020202020204" pitchFamily="34" charset="0"/>
            </a:endParaRP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54805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5525554" y="0"/>
            <a:ext cx="3618447"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b="0" i="0">
              <a:latin typeface="Arial" panose="020B0604020202020204" pitchFamily="34" charset="0"/>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8651" y="481179"/>
            <a:ext cx="4665674" cy="410778"/>
          </a:xfrm>
        </p:spPr>
        <p:txBody>
          <a:bodyPr>
            <a:normAutofit/>
          </a:bodyPr>
          <a:lstStyle>
            <a:lvl1pPr>
              <a:spcBef>
                <a:spcPts val="0"/>
              </a:spcBef>
              <a:spcAft>
                <a:spcPts val="0"/>
              </a:spcAft>
              <a:defRPr sz="2250">
                <a:solidFill>
                  <a:schemeClr val="tx2"/>
                </a:solidFill>
              </a:defRPr>
            </a:lvl1pPr>
          </a:lstStyle>
          <a:p>
            <a:r>
              <a:rPr lang="en-US"/>
              <a:t>Click to edit Master title style</a:t>
            </a:r>
          </a:p>
        </p:txBody>
      </p:sp>
      <p:sp>
        <p:nvSpPr>
          <p:cNvPr id="3" name="Content Placeholder 2"/>
          <p:cNvSpPr>
            <a:spLocks noGrp="1"/>
          </p:cNvSpPr>
          <p:nvPr>
            <p:ph idx="1"/>
          </p:nvPr>
        </p:nvSpPr>
        <p:spPr>
          <a:xfrm>
            <a:off x="628651" y="1084522"/>
            <a:ext cx="4665674" cy="3676208"/>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628651" y="215310"/>
            <a:ext cx="4665965" cy="265703"/>
          </a:xfrm>
        </p:spPr>
        <p:txBody>
          <a:bodyPr anchor="ctr">
            <a:normAutofit/>
          </a:bodyPr>
          <a:lstStyle>
            <a:lvl1pPr>
              <a:lnSpc>
                <a:spcPct val="100000"/>
              </a:lnSpc>
              <a:spcBef>
                <a:spcPts val="0"/>
              </a:spcBef>
              <a:spcAft>
                <a:spcPts val="0"/>
              </a:spcAft>
              <a:buNone/>
              <a:defRPr sz="12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5525263" y="0"/>
            <a:ext cx="3618447" cy="2571750"/>
          </a:xfrm>
        </p:spPr>
        <p:txBody>
          <a:bodyPr anchor="t"/>
          <a:lstStyle>
            <a:lvl1pPr marL="0" indent="0">
              <a:buNone/>
              <a:defRPr sz="2400"/>
            </a:lvl1pPr>
            <a:lvl2pPr marL="342875" indent="0">
              <a:buNone/>
              <a:defRPr sz="2100"/>
            </a:lvl2pPr>
            <a:lvl3pPr marL="685749" indent="0">
              <a:buNone/>
              <a:defRPr sz="1800"/>
            </a:lvl3pPr>
            <a:lvl4pPr marL="1028623" indent="0">
              <a:buNone/>
              <a:defRPr sz="1500"/>
            </a:lvl4pPr>
            <a:lvl5pPr marL="1371497" indent="0">
              <a:buNone/>
              <a:defRPr sz="1500"/>
            </a:lvl5pPr>
            <a:lvl6pPr marL="1714372" indent="0">
              <a:buNone/>
              <a:defRPr sz="1500"/>
            </a:lvl6pPr>
            <a:lvl7pPr marL="2057246" indent="0">
              <a:buNone/>
              <a:defRPr sz="1500"/>
            </a:lvl7pPr>
            <a:lvl8pPr marL="2400120" indent="0">
              <a:buNone/>
              <a:defRPr sz="1500"/>
            </a:lvl8pPr>
            <a:lvl9pPr marL="2742994" indent="0">
              <a:buNone/>
              <a:defRPr sz="15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5852462" y="2750941"/>
            <a:ext cx="2964048" cy="2009789"/>
          </a:xfrm>
        </p:spPr>
        <p:txBody>
          <a:bodyPr>
            <a:normAutofit/>
          </a:bodyPr>
          <a:lstStyle>
            <a:lvl1pPr>
              <a:defRPr sz="1350">
                <a:solidFill>
                  <a:schemeClr val="tx2"/>
                </a:solidFill>
              </a:defRPr>
            </a:lvl1pPr>
            <a:lvl2pPr>
              <a:defRPr sz="1050">
                <a:solidFill>
                  <a:schemeClr val="tx2"/>
                </a:solidFill>
              </a:defRPr>
            </a:lvl2pPr>
            <a:lvl3pPr>
              <a:defRPr sz="675">
                <a:solidFill>
                  <a:srgbClr val="505050"/>
                </a:solidFill>
              </a:defRPr>
            </a:lvl3pPr>
            <a:lvl4pPr>
              <a:defRPr sz="600">
                <a:solidFill>
                  <a:srgbClr val="505050"/>
                </a:solidFill>
              </a:defRPr>
            </a:lvl4pPr>
            <a:lvl5pPr>
              <a:defRPr sz="6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136768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199" y="0"/>
            <a:ext cx="3818801"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b="0" i="0">
              <a:latin typeface="Arial" panose="020B0604020202020204" pitchFamily="34" charset="0"/>
            </a:endParaRPr>
          </a:p>
        </p:txBody>
      </p:sp>
      <p:sp>
        <p:nvSpPr>
          <p:cNvPr id="2" name="Title 1"/>
          <p:cNvSpPr>
            <a:spLocks noGrp="1"/>
          </p:cNvSpPr>
          <p:nvPr>
            <p:ph type="title"/>
          </p:nvPr>
        </p:nvSpPr>
        <p:spPr>
          <a:xfrm>
            <a:off x="628652" y="273844"/>
            <a:ext cx="4468036"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2" y="1057884"/>
            <a:ext cx="4468036" cy="3574839"/>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5697236" y="1057884"/>
            <a:ext cx="3074731" cy="3574839"/>
          </a:xfrm>
        </p:spPr>
        <p:txBody>
          <a:bodyPr>
            <a:normAutofit/>
          </a:bodyPr>
          <a:lstStyle>
            <a:lvl1pPr>
              <a:defRPr sz="1500">
                <a:solidFill>
                  <a:schemeClr val="tx2"/>
                </a:solidFill>
              </a:defRPr>
            </a:lvl1pPr>
            <a:lvl2pPr>
              <a:defRPr sz="1200">
                <a:solidFill>
                  <a:schemeClr val="tx2"/>
                </a:solidFill>
              </a:defRPr>
            </a:lvl2pPr>
            <a:lvl3pPr>
              <a:defRPr sz="900">
                <a:solidFill>
                  <a:schemeClr val="tx2"/>
                </a:solidFill>
              </a:defRPr>
            </a:lvl3pPr>
            <a:lvl4pPr>
              <a:defRPr sz="750">
                <a:solidFill>
                  <a:schemeClr val="tx2"/>
                </a:solidFill>
              </a:defRPr>
            </a:lvl4pPr>
            <a:lvl5pPr>
              <a:defRPr sz="7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91388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199" y="0"/>
            <a:ext cx="3818801"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b="0" i="0">
              <a:latin typeface="Arial" panose="020B0604020202020204" pitchFamily="34" charset="0"/>
            </a:endParaRPr>
          </a:p>
        </p:txBody>
      </p:sp>
      <p:sp>
        <p:nvSpPr>
          <p:cNvPr id="2" name="Title 1"/>
          <p:cNvSpPr>
            <a:spLocks noGrp="1"/>
          </p:cNvSpPr>
          <p:nvPr>
            <p:ph type="title"/>
          </p:nvPr>
        </p:nvSpPr>
        <p:spPr>
          <a:xfrm>
            <a:off x="628652" y="273844"/>
            <a:ext cx="4468036"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2" y="1057884"/>
            <a:ext cx="4468036" cy="3574839"/>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5697236" y="273844"/>
            <a:ext cx="3074731" cy="4358879"/>
          </a:xfrm>
        </p:spPr>
        <p:txBody>
          <a:bodyPr anchor="t"/>
          <a:lstStyle>
            <a:lvl1pPr marL="0" indent="0">
              <a:buNone/>
              <a:defRPr sz="2400"/>
            </a:lvl1pPr>
            <a:lvl2pPr marL="342875" indent="0">
              <a:buNone/>
              <a:defRPr sz="2100"/>
            </a:lvl2pPr>
            <a:lvl3pPr marL="685749" indent="0">
              <a:buNone/>
              <a:defRPr sz="1800"/>
            </a:lvl3pPr>
            <a:lvl4pPr marL="1028623" indent="0">
              <a:buNone/>
              <a:defRPr sz="1500"/>
            </a:lvl4pPr>
            <a:lvl5pPr marL="1371497" indent="0">
              <a:buNone/>
              <a:defRPr sz="1500"/>
            </a:lvl5pPr>
            <a:lvl6pPr marL="1714372" indent="0">
              <a:buNone/>
              <a:defRPr sz="1500"/>
            </a:lvl6pPr>
            <a:lvl7pPr marL="2057246" indent="0">
              <a:buNone/>
              <a:defRPr sz="1500"/>
            </a:lvl7pPr>
            <a:lvl8pPr marL="2400120" indent="0">
              <a:buNone/>
              <a:defRPr sz="1500"/>
            </a:lvl8pPr>
            <a:lvl9pPr marL="2742994" indent="0">
              <a:buNone/>
              <a:defRPr sz="1500"/>
            </a:lvl9pPr>
          </a:lstStyle>
          <a:p>
            <a:r>
              <a:rPr lang="en-US"/>
              <a:t>Click icon to add picture</a:t>
            </a:r>
          </a:p>
        </p:txBody>
      </p:sp>
    </p:spTree>
    <p:extLst>
      <p:ext uri="{BB962C8B-B14F-4D97-AF65-F5344CB8AC3E}">
        <p14:creationId xmlns:p14="http://schemas.microsoft.com/office/powerpoint/2010/main" val="3955882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3818801"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b="0" i="0">
              <a:latin typeface="Arial" panose="020B0604020202020204" pitchFamily="34" charset="0"/>
            </a:endParaRPr>
          </a:p>
        </p:txBody>
      </p:sp>
      <p:sp>
        <p:nvSpPr>
          <p:cNvPr id="2" name="Title 1"/>
          <p:cNvSpPr>
            <a:spLocks noGrp="1"/>
          </p:cNvSpPr>
          <p:nvPr>
            <p:ph type="title"/>
          </p:nvPr>
        </p:nvSpPr>
        <p:spPr>
          <a:xfrm>
            <a:off x="4190835" y="273844"/>
            <a:ext cx="4468036"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4190835" y="1057884"/>
            <a:ext cx="4468036" cy="3574839"/>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0" y="0"/>
            <a:ext cx="3675729" cy="5143500"/>
          </a:xfrm>
        </p:spPr>
        <p:txBody>
          <a:bodyPr anchor="t"/>
          <a:lstStyle>
            <a:lvl1pPr marL="0" indent="0">
              <a:buNone/>
              <a:defRPr sz="2400"/>
            </a:lvl1pPr>
            <a:lvl2pPr marL="342875" indent="0">
              <a:buNone/>
              <a:defRPr sz="2100"/>
            </a:lvl2pPr>
            <a:lvl3pPr marL="685749" indent="0">
              <a:buNone/>
              <a:defRPr sz="1800"/>
            </a:lvl3pPr>
            <a:lvl4pPr marL="1028623" indent="0">
              <a:buNone/>
              <a:defRPr sz="1500"/>
            </a:lvl4pPr>
            <a:lvl5pPr marL="1371497" indent="0">
              <a:buNone/>
              <a:defRPr sz="1500"/>
            </a:lvl5pPr>
            <a:lvl6pPr marL="1714372" indent="0">
              <a:buNone/>
              <a:defRPr sz="1500"/>
            </a:lvl6pPr>
            <a:lvl7pPr marL="2057246" indent="0">
              <a:buNone/>
              <a:defRPr sz="1500"/>
            </a:lvl7pPr>
            <a:lvl8pPr marL="2400120" indent="0">
              <a:buNone/>
              <a:defRPr sz="1500"/>
            </a:lvl8pPr>
            <a:lvl9pPr marL="2742994" indent="0">
              <a:buNone/>
              <a:defRPr sz="1500"/>
            </a:lvl9pPr>
          </a:lstStyle>
          <a:p>
            <a:r>
              <a:rPr lang="en-US"/>
              <a:t>Click icon to add picture</a:t>
            </a:r>
          </a:p>
        </p:txBody>
      </p:sp>
      <p:pic>
        <p:nvPicPr>
          <p:cNvPr id="7" name="Picture 6">
            <a:extLst>
              <a:ext uri="{FF2B5EF4-FFF2-40B4-BE49-F238E27FC236}">
                <a16:creationId xmlns:a16="http://schemas.microsoft.com/office/drawing/2014/main" id="{CF317136-3924-A348-BB83-DF46399AFB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995"/>
          <a:stretch/>
        </p:blipFill>
        <p:spPr>
          <a:xfrm>
            <a:off x="8596611" y="4775561"/>
            <a:ext cx="368369" cy="201434"/>
          </a:xfrm>
          <a:prstGeom prst="rect">
            <a:avLst/>
          </a:prstGeom>
        </p:spPr>
      </p:pic>
    </p:spTree>
    <p:extLst>
      <p:ext uri="{BB962C8B-B14F-4D97-AF65-F5344CB8AC3E}">
        <p14:creationId xmlns:p14="http://schemas.microsoft.com/office/powerpoint/2010/main" val="28321950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1_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1537665-E4FF-2E45-B26C-60631B29FF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153333687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1_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148286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1_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31205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5525553" y="0"/>
            <a:ext cx="3618447"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8651" y="481179"/>
            <a:ext cx="4665674" cy="410779"/>
          </a:xfrm>
        </p:spPr>
        <p:txBody>
          <a:bodyPr>
            <a:normAutofit/>
          </a:bodyPr>
          <a:lstStyle>
            <a:lvl1pPr>
              <a:spcBef>
                <a:spcPts val="0"/>
              </a:spcBef>
              <a:spcAft>
                <a:spcPts val="0"/>
              </a:spcAft>
              <a:defRPr sz="2249">
                <a:solidFill>
                  <a:schemeClr val="tx2"/>
                </a:solidFill>
              </a:defRPr>
            </a:lvl1pPr>
          </a:lstStyle>
          <a:p>
            <a:r>
              <a:rPr lang="en-US"/>
              <a:t>Click to edit Master title style</a:t>
            </a:r>
          </a:p>
        </p:txBody>
      </p:sp>
      <p:sp>
        <p:nvSpPr>
          <p:cNvPr id="3" name="Content Placeholder 2"/>
          <p:cNvSpPr>
            <a:spLocks noGrp="1"/>
          </p:cNvSpPr>
          <p:nvPr>
            <p:ph idx="1"/>
          </p:nvPr>
        </p:nvSpPr>
        <p:spPr>
          <a:xfrm>
            <a:off x="628651" y="1084521"/>
            <a:ext cx="4665674" cy="3676207"/>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628651" y="215310"/>
            <a:ext cx="4665965" cy="265703"/>
          </a:xfrm>
        </p:spPr>
        <p:txBody>
          <a:bodyPr anchor="ctr">
            <a:normAutofit/>
          </a:bodyPr>
          <a:lstStyle>
            <a:lvl1pPr>
              <a:lnSpc>
                <a:spcPct val="100000"/>
              </a:lnSpc>
              <a:spcBef>
                <a:spcPts val="0"/>
              </a:spcBef>
              <a:spcAft>
                <a:spcPts val="0"/>
              </a:spcAft>
              <a:buNone/>
              <a:defRPr sz="12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5525262" y="0"/>
            <a:ext cx="3618447" cy="257175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5852462" y="2750939"/>
            <a:ext cx="2964047" cy="2009789"/>
          </a:xfrm>
        </p:spPr>
        <p:txBody>
          <a:bodyPr>
            <a:normAutofit/>
          </a:bodyPr>
          <a:lstStyle>
            <a:lvl1pPr>
              <a:defRPr sz="1350">
                <a:solidFill>
                  <a:schemeClr val="tx2"/>
                </a:solidFill>
              </a:defRPr>
            </a:lvl1pPr>
            <a:lvl2pPr>
              <a:defRPr sz="1050">
                <a:solidFill>
                  <a:schemeClr val="tx2"/>
                </a:solidFill>
              </a:defRPr>
            </a:lvl2pPr>
            <a:lvl3pPr>
              <a:defRPr sz="675">
                <a:solidFill>
                  <a:srgbClr val="505050"/>
                </a:solidFill>
              </a:defRPr>
            </a:lvl3pPr>
            <a:lvl4pPr>
              <a:defRPr sz="600">
                <a:solidFill>
                  <a:srgbClr val="505050"/>
                </a:solidFill>
              </a:defRPr>
            </a:lvl4pPr>
            <a:lvl5pPr>
              <a:defRPr sz="6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859699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1_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sp>
        <p:nvSpPr>
          <p:cNvPr id="2" name="Title 1"/>
          <p:cNvSpPr>
            <a:spLocks noGrp="1"/>
          </p:cNvSpPr>
          <p:nvPr>
            <p:ph type="title"/>
          </p:nvPr>
        </p:nvSpPr>
        <p:spPr>
          <a:xfrm>
            <a:off x="628651"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5697235" y="1057884"/>
            <a:ext cx="3074731" cy="3574840"/>
          </a:xfrm>
        </p:spPr>
        <p:txBody>
          <a:bodyPr>
            <a:normAutofit/>
          </a:bodyPr>
          <a:lstStyle>
            <a:lvl1pPr>
              <a:defRPr sz="1500">
                <a:solidFill>
                  <a:schemeClr val="tx2"/>
                </a:solidFill>
              </a:defRPr>
            </a:lvl1pPr>
            <a:lvl2pPr>
              <a:defRPr sz="1200">
                <a:solidFill>
                  <a:schemeClr val="tx2"/>
                </a:solidFill>
              </a:defRPr>
            </a:lvl2pPr>
            <a:lvl3pPr>
              <a:defRPr sz="900">
                <a:solidFill>
                  <a:schemeClr val="tx2"/>
                </a:solidFill>
              </a:defRPr>
            </a:lvl3pPr>
            <a:lvl4pPr>
              <a:defRPr sz="750">
                <a:solidFill>
                  <a:schemeClr val="tx2"/>
                </a:solidFill>
              </a:defRPr>
            </a:lvl4pPr>
            <a:lvl5pPr>
              <a:defRPr sz="7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3483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sp>
        <p:nvSpPr>
          <p:cNvPr id="2" name="Title 1"/>
          <p:cNvSpPr>
            <a:spLocks noGrp="1"/>
          </p:cNvSpPr>
          <p:nvPr>
            <p:ph type="title"/>
          </p:nvPr>
        </p:nvSpPr>
        <p:spPr>
          <a:xfrm>
            <a:off x="628651"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5697235" y="273845"/>
            <a:ext cx="3074731" cy="4358878"/>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Tree>
    <p:extLst>
      <p:ext uri="{BB962C8B-B14F-4D97-AF65-F5344CB8AC3E}">
        <p14:creationId xmlns:p14="http://schemas.microsoft.com/office/powerpoint/2010/main" val="339263544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sp>
        <p:nvSpPr>
          <p:cNvPr id="2" name="Title 1"/>
          <p:cNvSpPr>
            <a:spLocks noGrp="1"/>
          </p:cNvSpPr>
          <p:nvPr>
            <p:ph type="title"/>
          </p:nvPr>
        </p:nvSpPr>
        <p:spPr>
          <a:xfrm>
            <a:off x="4190834"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4190834"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1" y="-1"/>
            <a:ext cx="3675728" cy="514350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pic>
        <p:nvPicPr>
          <p:cNvPr id="7" name="Picture 6">
            <a:extLst>
              <a:ext uri="{FF2B5EF4-FFF2-40B4-BE49-F238E27FC236}">
                <a16:creationId xmlns:a16="http://schemas.microsoft.com/office/drawing/2014/main" id="{CF317136-3924-A348-BB83-DF46399AFB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11128570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286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3336020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608942"/>
          </a:xfrm>
        </p:spPr>
        <p:txBody>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29842" y="1005521"/>
            <a:ext cx="3868340" cy="617934"/>
          </a:xfrm>
        </p:spPr>
        <p:txBody>
          <a:bodyPr anchor="b">
            <a:normAutofit/>
          </a:bodyPr>
          <a:lstStyle>
            <a:lvl1pPr marL="0" indent="0">
              <a:spcBef>
                <a:spcPts val="0"/>
              </a:spcBef>
              <a:spcAft>
                <a:spcPts val="0"/>
              </a:spcAft>
              <a:buNone/>
              <a:defRPr sz="1650" b="0">
                <a:solidFill>
                  <a:schemeClr val="bg2"/>
                </a:solidFill>
              </a:defRPr>
            </a:lvl1pPr>
            <a:lvl2pPr marL="342875" indent="0">
              <a:buNone/>
              <a:defRPr sz="1500" b="1"/>
            </a:lvl2pPr>
            <a:lvl3pPr marL="685749" indent="0">
              <a:buNone/>
              <a:defRPr sz="1350" b="1"/>
            </a:lvl3pPr>
            <a:lvl4pPr marL="1028623" indent="0">
              <a:buNone/>
              <a:defRPr sz="1200" b="1"/>
            </a:lvl4pPr>
            <a:lvl5pPr marL="1371497" indent="0">
              <a:buNone/>
              <a:defRPr sz="1200" b="1"/>
            </a:lvl5pPr>
            <a:lvl6pPr marL="1714372" indent="0">
              <a:buNone/>
              <a:defRPr sz="1200" b="1"/>
            </a:lvl6pPr>
            <a:lvl7pPr marL="2057246" indent="0">
              <a:buNone/>
              <a:defRPr sz="1200" b="1"/>
            </a:lvl7pPr>
            <a:lvl8pPr marL="2400120" indent="0">
              <a:buNone/>
              <a:defRPr sz="1200" b="1"/>
            </a:lvl8pPr>
            <a:lvl9pPr marL="274299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737200"/>
            <a:ext cx="3868340" cy="2905049"/>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005521"/>
            <a:ext cx="3887391" cy="617934"/>
          </a:xfrm>
        </p:spPr>
        <p:txBody>
          <a:bodyPr anchor="b">
            <a:normAutofit/>
          </a:bodyPr>
          <a:lstStyle>
            <a:lvl1pPr marL="0" indent="0">
              <a:spcBef>
                <a:spcPts val="0"/>
              </a:spcBef>
              <a:spcAft>
                <a:spcPts val="0"/>
              </a:spcAft>
              <a:buNone/>
              <a:defRPr sz="1650" b="0">
                <a:solidFill>
                  <a:schemeClr val="bg2"/>
                </a:solidFill>
              </a:defRPr>
            </a:lvl1pPr>
            <a:lvl2pPr marL="342875" indent="0">
              <a:buNone/>
              <a:defRPr sz="1500" b="1"/>
            </a:lvl2pPr>
            <a:lvl3pPr marL="685749" indent="0">
              <a:buNone/>
              <a:defRPr sz="1350" b="1"/>
            </a:lvl3pPr>
            <a:lvl4pPr marL="1028623" indent="0">
              <a:buNone/>
              <a:defRPr sz="1200" b="1"/>
            </a:lvl4pPr>
            <a:lvl5pPr marL="1371497" indent="0">
              <a:buNone/>
              <a:defRPr sz="1200" b="1"/>
            </a:lvl5pPr>
            <a:lvl6pPr marL="1714372" indent="0">
              <a:buNone/>
              <a:defRPr sz="1200" b="1"/>
            </a:lvl6pPr>
            <a:lvl7pPr marL="2057246" indent="0">
              <a:buNone/>
              <a:defRPr sz="1200" b="1"/>
            </a:lvl7pPr>
            <a:lvl8pPr marL="2400120" indent="0">
              <a:buNone/>
              <a:defRPr sz="1200" b="1"/>
            </a:lvl8pPr>
            <a:lvl9pPr marL="274299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737200"/>
            <a:ext cx="3887391" cy="2905049"/>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3624513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1_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608942"/>
          </a:xfrm>
        </p:spPr>
        <p:txBody>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29842" y="1005521"/>
            <a:ext cx="3868340" cy="617934"/>
          </a:xfrm>
        </p:spPr>
        <p:txBody>
          <a:bodyPr anchor="b">
            <a:norm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737199"/>
            <a:ext cx="3868340" cy="2905049"/>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05521"/>
            <a:ext cx="3887391" cy="617934"/>
          </a:xfrm>
        </p:spPr>
        <p:txBody>
          <a:bodyPr anchor="b">
            <a:norm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737199"/>
            <a:ext cx="3887391" cy="2905049"/>
          </a:xfrm>
        </p:spPr>
        <p:txBody>
          <a:bodyPr>
            <a:norm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148858798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pic>
        <p:nvPicPr>
          <p:cNvPr id="5" name="Picture 4">
            <a:extLst>
              <a:ext uri="{FF2B5EF4-FFF2-40B4-BE49-F238E27FC236}">
                <a16:creationId xmlns:a16="http://schemas.microsoft.com/office/drawing/2014/main" id="{903F5FBA-925D-F44B-A48E-1771F64350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99663728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b="0" i="0">
              <a:latin typeface="Arial" panose="020B0604020202020204" pitchFamily="34" charset="0"/>
            </a:endParaRPr>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9842" y="342900"/>
            <a:ext cx="2949178" cy="1200150"/>
          </a:xfrm>
        </p:spPr>
        <p:txBody>
          <a:bodyPr anchor="b"/>
          <a:lstStyle>
            <a:lvl1pPr>
              <a:spcBef>
                <a:spcPts val="0"/>
              </a:spcBef>
              <a:spcAft>
                <a:spcPts val="0"/>
              </a:spcAft>
              <a:defRPr sz="2400">
                <a:solidFill>
                  <a:schemeClr val="tx2"/>
                </a:solidFill>
              </a:defRPr>
            </a:lvl1pPr>
          </a:lstStyle>
          <a:p>
            <a:r>
              <a:rPr lang="en-US"/>
              <a:t>Click to edit Master title style</a:t>
            </a:r>
          </a:p>
        </p:txBody>
      </p:sp>
      <p:sp>
        <p:nvSpPr>
          <p:cNvPr id="3" name="Content Placeholder 2"/>
          <p:cNvSpPr>
            <a:spLocks noGrp="1"/>
          </p:cNvSpPr>
          <p:nvPr>
            <p:ph idx="1"/>
          </p:nvPr>
        </p:nvSpPr>
        <p:spPr>
          <a:xfrm>
            <a:off x="3887391" y="740569"/>
            <a:ext cx="4629150" cy="3655220"/>
          </a:xfrm>
        </p:spPr>
        <p:txBody>
          <a:bodyPr>
            <a:normAutofit/>
          </a:bodyPr>
          <a:lstStyle>
            <a:lvl1pPr>
              <a:defRPr sz="2025">
                <a:solidFill>
                  <a:schemeClr val="tx2"/>
                </a:solidFill>
              </a:defRPr>
            </a:lvl1pPr>
            <a:lvl2pPr>
              <a:defRPr sz="1800">
                <a:solidFill>
                  <a:schemeClr val="tx2"/>
                </a:solidFill>
              </a:defRPr>
            </a:lvl2pPr>
            <a:lvl3pPr>
              <a:defRPr sz="1500">
                <a:solidFill>
                  <a:schemeClr val="tx2"/>
                </a:solidFill>
              </a:defRPr>
            </a:lvl3pPr>
            <a:lvl4pPr>
              <a:defRPr sz="1200">
                <a:solidFill>
                  <a:schemeClr val="tx2"/>
                </a:solidFill>
              </a:defRPr>
            </a:lvl4pPr>
            <a:lvl5pPr>
              <a:defRPr sz="1200">
                <a:solidFill>
                  <a:schemeClr val="tx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658940"/>
            <a:ext cx="2949178" cy="2742801"/>
          </a:xfrm>
        </p:spPr>
        <p:txBody>
          <a:bodyPr/>
          <a:lstStyle>
            <a:lvl1pPr marL="0" indent="0">
              <a:spcBef>
                <a:spcPts val="0"/>
              </a:spcBef>
              <a:spcAft>
                <a:spcPts val="0"/>
              </a:spcAft>
              <a:buNone/>
              <a:defRPr sz="1200">
                <a:solidFill>
                  <a:schemeClr val="bg2"/>
                </a:solidFill>
              </a:defRPr>
            </a:lvl1pPr>
            <a:lvl2pPr marL="342875" indent="0">
              <a:buNone/>
              <a:defRPr sz="1050"/>
            </a:lvl2pPr>
            <a:lvl3pPr marL="685749" indent="0">
              <a:buNone/>
              <a:defRPr sz="900"/>
            </a:lvl3pPr>
            <a:lvl4pPr marL="1028623" indent="0">
              <a:buNone/>
              <a:defRPr sz="750"/>
            </a:lvl4pPr>
            <a:lvl5pPr marL="1371497" indent="0">
              <a:buNone/>
              <a:defRPr sz="750"/>
            </a:lvl5pPr>
            <a:lvl6pPr marL="1714372" indent="0">
              <a:buNone/>
              <a:defRPr sz="750"/>
            </a:lvl6pPr>
            <a:lvl7pPr marL="2057246" indent="0">
              <a:buNone/>
              <a:defRPr sz="750"/>
            </a:lvl7pPr>
            <a:lvl8pPr marL="2400120" indent="0">
              <a:buNone/>
              <a:defRPr sz="750"/>
            </a:lvl8pPr>
            <a:lvl9pPr marL="2742994" indent="0">
              <a:buNone/>
              <a:defRPr sz="750"/>
            </a:lvl9pPr>
          </a:lstStyle>
          <a:p>
            <a:pPr lvl="0"/>
            <a:r>
              <a:rPr lang="en-US"/>
              <a:t>Click to edit Master text styles</a:t>
            </a:r>
          </a:p>
        </p:txBody>
      </p:sp>
      <p:pic>
        <p:nvPicPr>
          <p:cNvPr id="11" name="Picture 10">
            <a:extLst>
              <a:ext uri="{FF2B5EF4-FFF2-40B4-BE49-F238E27FC236}">
                <a16:creationId xmlns:a16="http://schemas.microsoft.com/office/drawing/2014/main" id="{C713984C-5E5E-1B4F-B63B-E001F56F45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1"/>
            <a:ext cx="368369" cy="201434"/>
          </a:xfrm>
          <a:prstGeom prst="rect">
            <a:avLst/>
          </a:prstGeom>
        </p:spPr>
      </p:pic>
    </p:spTree>
    <p:extLst>
      <p:ext uri="{BB962C8B-B14F-4D97-AF65-F5344CB8AC3E}">
        <p14:creationId xmlns:p14="http://schemas.microsoft.com/office/powerpoint/2010/main" val="56761186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spcBef>
                <a:spcPts val="0"/>
              </a:spcBef>
              <a:spcAft>
                <a:spcPts val="0"/>
              </a:spcAft>
              <a:defRPr sz="2400">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20"/>
          </a:xfrm>
        </p:spPr>
        <p:txBody>
          <a:bodyPr anchor="t"/>
          <a:lstStyle>
            <a:lvl1pPr marL="0" indent="0">
              <a:buNone/>
              <a:defRPr sz="2400"/>
            </a:lvl1pPr>
            <a:lvl2pPr marL="342875" indent="0">
              <a:buNone/>
              <a:defRPr sz="2100"/>
            </a:lvl2pPr>
            <a:lvl3pPr marL="685749" indent="0">
              <a:buNone/>
              <a:defRPr sz="1800"/>
            </a:lvl3pPr>
            <a:lvl4pPr marL="1028623" indent="0">
              <a:buNone/>
              <a:defRPr sz="1500"/>
            </a:lvl4pPr>
            <a:lvl5pPr marL="1371497" indent="0">
              <a:buNone/>
              <a:defRPr sz="1500"/>
            </a:lvl5pPr>
            <a:lvl6pPr marL="1714372" indent="0">
              <a:buNone/>
              <a:defRPr sz="1500"/>
            </a:lvl6pPr>
            <a:lvl7pPr marL="2057246" indent="0">
              <a:buNone/>
              <a:defRPr sz="1500"/>
            </a:lvl7pPr>
            <a:lvl8pPr marL="2400120" indent="0">
              <a:buNone/>
              <a:defRPr sz="1500"/>
            </a:lvl8pPr>
            <a:lvl9pPr marL="2742994" indent="0">
              <a:buNone/>
              <a:defRPr sz="1500"/>
            </a:lvl9pPr>
          </a:lstStyle>
          <a:p>
            <a:r>
              <a:rPr lang="en-US"/>
              <a:t>Click icon to add picture</a:t>
            </a:r>
          </a:p>
        </p:txBody>
      </p:sp>
      <p:sp>
        <p:nvSpPr>
          <p:cNvPr id="4" name="Text Placeholder 3"/>
          <p:cNvSpPr>
            <a:spLocks noGrp="1"/>
          </p:cNvSpPr>
          <p:nvPr>
            <p:ph type="body" sz="half" idx="2"/>
          </p:nvPr>
        </p:nvSpPr>
        <p:spPr>
          <a:xfrm>
            <a:off x="629842" y="1658940"/>
            <a:ext cx="2949178" cy="2742801"/>
          </a:xfrm>
        </p:spPr>
        <p:txBody>
          <a:bodyPr/>
          <a:lstStyle>
            <a:lvl1pPr marL="0" indent="0">
              <a:spcBef>
                <a:spcPts val="0"/>
              </a:spcBef>
              <a:spcAft>
                <a:spcPts val="0"/>
              </a:spcAft>
              <a:buNone/>
              <a:defRPr sz="1200">
                <a:solidFill>
                  <a:schemeClr val="bg2"/>
                </a:solidFill>
              </a:defRPr>
            </a:lvl1pPr>
            <a:lvl2pPr marL="342875" indent="0">
              <a:buNone/>
              <a:defRPr sz="1050"/>
            </a:lvl2pPr>
            <a:lvl3pPr marL="685749" indent="0">
              <a:buNone/>
              <a:defRPr sz="900"/>
            </a:lvl3pPr>
            <a:lvl4pPr marL="1028623" indent="0">
              <a:buNone/>
              <a:defRPr sz="750"/>
            </a:lvl4pPr>
            <a:lvl5pPr marL="1371497" indent="0">
              <a:buNone/>
              <a:defRPr sz="750"/>
            </a:lvl5pPr>
            <a:lvl6pPr marL="1714372" indent="0">
              <a:buNone/>
              <a:defRPr sz="750"/>
            </a:lvl6pPr>
            <a:lvl7pPr marL="2057246" indent="0">
              <a:buNone/>
              <a:defRPr sz="750"/>
            </a:lvl7pPr>
            <a:lvl8pPr marL="2400120" indent="0">
              <a:buNone/>
              <a:defRPr sz="750"/>
            </a:lvl8pPr>
            <a:lvl9pPr marL="2742994" indent="0">
              <a:buNone/>
              <a:defRPr sz="75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pic>
        <p:nvPicPr>
          <p:cNvPr id="7" name="Picture 6">
            <a:extLst>
              <a:ext uri="{FF2B5EF4-FFF2-40B4-BE49-F238E27FC236}">
                <a16:creationId xmlns:a16="http://schemas.microsoft.com/office/drawing/2014/main" id="{B4EC3188-DC0B-064C-9A8E-C4B3A54184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1"/>
            <a:ext cx="368369" cy="201434"/>
          </a:xfrm>
          <a:prstGeom prst="rect">
            <a:avLst/>
          </a:prstGeom>
        </p:spPr>
      </p:pic>
    </p:spTree>
    <p:extLst>
      <p:ext uri="{BB962C8B-B14F-4D97-AF65-F5344CB8AC3E}">
        <p14:creationId xmlns:p14="http://schemas.microsoft.com/office/powerpoint/2010/main" val="40669251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12B50-56C0-E042-933C-5F60016A649B}"/>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b="0" i="0">
              <a:latin typeface="Arial" panose="020B0604020202020204"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96611" y="4775561"/>
            <a:ext cx="368369" cy="201434"/>
          </a:xfrm>
          <a:prstGeom prst="rect">
            <a:avLst/>
          </a:prstGeom>
        </p:spPr>
      </p:pic>
    </p:spTree>
    <p:extLst>
      <p:ext uri="{BB962C8B-B14F-4D97-AF65-F5344CB8AC3E}">
        <p14:creationId xmlns:p14="http://schemas.microsoft.com/office/powerpoint/2010/main" val="280760251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9842" y="342900"/>
            <a:ext cx="2949178" cy="1200150"/>
          </a:xfrm>
        </p:spPr>
        <p:txBody>
          <a:bodyPr anchor="b"/>
          <a:lstStyle>
            <a:lvl1pPr>
              <a:spcBef>
                <a:spcPts val="0"/>
              </a:spcBef>
              <a:spcAft>
                <a:spcPts val="0"/>
              </a:spcAft>
              <a:defRPr sz="2399">
                <a:solidFill>
                  <a:schemeClr val="tx2"/>
                </a:solidFill>
              </a:defRPr>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normAutofit/>
          </a:bodyPr>
          <a:lstStyle>
            <a:lvl1pPr>
              <a:defRPr sz="2024">
                <a:solidFill>
                  <a:schemeClr val="tx2"/>
                </a:solidFill>
              </a:defRPr>
            </a:lvl1pPr>
            <a:lvl2pPr>
              <a:defRPr sz="1800">
                <a:solidFill>
                  <a:schemeClr val="tx2"/>
                </a:solidFill>
              </a:defRPr>
            </a:lvl2pPr>
            <a:lvl3pPr>
              <a:defRPr sz="1500">
                <a:solidFill>
                  <a:schemeClr val="tx2"/>
                </a:solidFill>
              </a:defRPr>
            </a:lvl3pPr>
            <a:lvl4pPr>
              <a:defRPr sz="1200">
                <a:solidFill>
                  <a:schemeClr val="tx2"/>
                </a:solidFill>
              </a:defRPr>
            </a:lvl4pPr>
            <a:lvl5pPr>
              <a:defRPr sz="1200">
                <a:solidFill>
                  <a:schemeClr val="tx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658940"/>
            <a:ext cx="2949178" cy="2742801"/>
          </a:xfrm>
        </p:spPr>
        <p:txBody>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11" name="Picture 10">
            <a:extLst>
              <a:ext uri="{FF2B5EF4-FFF2-40B4-BE49-F238E27FC236}">
                <a16:creationId xmlns:a16="http://schemas.microsoft.com/office/drawing/2014/main" id="{C713984C-5E5E-1B4F-B63B-E001F56F45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214269212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1_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spcBef>
                <a:spcPts val="0"/>
              </a:spcBef>
              <a:spcAft>
                <a:spcPts val="0"/>
              </a:spcAft>
              <a:defRPr sz="2399">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4" name="Text Placeholder 3"/>
          <p:cNvSpPr>
            <a:spLocks noGrp="1"/>
          </p:cNvSpPr>
          <p:nvPr>
            <p:ph type="body" sz="half" idx="2"/>
          </p:nvPr>
        </p:nvSpPr>
        <p:spPr>
          <a:xfrm>
            <a:off x="629842" y="1658940"/>
            <a:ext cx="2949178" cy="2742801"/>
          </a:xfrm>
        </p:spPr>
        <p:txBody>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pic>
        <p:nvPicPr>
          <p:cNvPr id="7" name="Picture 6">
            <a:extLst>
              <a:ext uri="{FF2B5EF4-FFF2-40B4-BE49-F238E27FC236}">
                <a16:creationId xmlns:a16="http://schemas.microsoft.com/office/drawing/2014/main" id="{B4EC3188-DC0B-064C-9A8E-C4B3A54184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7659777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1_Content on 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12B50-56C0-E042-933C-5F60016A649B}"/>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0" i="0">
              <a:latin typeface="Arial" panose="020B0604020202020204"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96611" y="4775560"/>
            <a:ext cx="368368" cy="201434"/>
          </a:xfrm>
          <a:prstGeom prst="rect">
            <a:avLst/>
          </a:prstGeom>
        </p:spPr>
      </p:pic>
    </p:spTree>
    <p:extLst>
      <p:ext uri="{BB962C8B-B14F-4D97-AF65-F5344CB8AC3E}">
        <p14:creationId xmlns:p14="http://schemas.microsoft.com/office/powerpoint/2010/main" val="31261173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a:stretch>
            <a:fillRect/>
          </a:stretch>
        </p:blipFill>
        <p:spPr>
          <a:xfrm>
            <a:off x="1521" y="0"/>
            <a:ext cx="9140959" cy="51435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80668" y="2030506"/>
            <a:ext cx="3638366" cy="1031671"/>
          </a:xfrm>
          <a:prstGeom prst="rect">
            <a:avLst/>
          </a:prstGeom>
        </p:spPr>
      </p:pic>
    </p:spTree>
    <p:extLst>
      <p:ext uri="{BB962C8B-B14F-4D97-AF65-F5344CB8AC3E}">
        <p14:creationId xmlns:p14="http://schemas.microsoft.com/office/powerpoint/2010/main" val="6998516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a:stretch>
            <a:fillRect/>
          </a:stretch>
        </p:blipFill>
        <p:spPr>
          <a:xfrm>
            <a:off x="1521" y="0"/>
            <a:ext cx="9140959" cy="51435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0668" y="2030506"/>
            <a:ext cx="3638366" cy="1031672"/>
          </a:xfrm>
          <a:prstGeom prst="rect">
            <a:avLst/>
          </a:prstGeom>
        </p:spPr>
      </p:pic>
    </p:spTree>
    <p:extLst>
      <p:ext uri="{BB962C8B-B14F-4D97-AF65-F5344CB8AC3E}">
        <p14:creationId xmlns:p14="http://schemas.microsoft.com/office/powerpoint/2010/main" val="1657365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B5349-4B11-764F-B2ED-8772E8B03EAD}"/>
              </a:ext>
            </a:extLst>
          </p:cNvPr>
          <p:cNvSpPr>
            <a:spLocks noGrp="1"/>
          </p:cNvSpPr>
          <p:nvPr>
            <p:ph type="dt" sz="half" idx="10"/>
          </p:nvPr>
        </p:nvSpPr>
        <p:spPr/>
        <p:txBody>
          <a:bodyPr/>
          <a:lstStyle/>
          <a:p>
            <a:fld id="{5651EFF7-8CB6-2D46-906D-4812C9328F79}" type="datetimeFigureOut">
              <a:rPr lang="en-US" smtClean="0"/>
              <a:t>10/3/2024</a:t>
            </a:fld>
            <a:endParaRPr lang="en-US"/>
          </a:p>
        </p:txBody>
      </p:sp>
      <p:sp>
        <p:nvSpPr>
          <p:cNvPr id="3" name="Footer Placeholder 2">
            <a:extLst>
              <a:ext uri="{FF2B5EF4-FFF2-40B4-BE49-F238E27FC236}">
                <a16:creationId xmlns:a16="http://schemas.microsoft.com/office/drawing/2014/main" id="{40084A39-B503-D54C-95D2-2C7C77BB84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3BC647-3BBB-7D40-AA43-1995B7C5A5E1}"/>
              </a:ext>
            </a:extLst>
          </p:cNvPr>
          <p:cNvSpPr>
            <a:spLocks noGrp="1"/>
          </p:cNvSpPr>
          <p:nvPr>
            <p:ph type="sldNum" sz="quarter" idx="12"/>
          </p:nvPr>
        </p:nvSpPr>
        <p:spPr/>
        <p:txBody>
          <a:bodyPr/>
          <a:lstStyle/>
          <a:p>
            <a:fld id="{6A0D02A4-40C2-4A48-AFD0-5AED10089D41}" type="slidenum">
              <a:rPr lang="en-US" smtClean="0"/>
              <a:t>‹#›</a:t>
            </a:fld>
            <a:endParaRPr lang="en-US"/>
          </a:p>
        </p:txBody>
      </p:sp>
    </p:spTree>
    <p:extLst>
      <p:ext uri="{BB962C8B-B14F-4D97-AF65-F5344CB8AC3E}">
        <p14:creationId xmlns:p14="http://schemas.microsoft.com/office/powerpoint/2010/main" val="42201017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5525553" y="0"/>
            <a:ext cx="3618447"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8651" y="481179"/>
            <a:ext cx="4665674" cy="410779"/>
          </a:xfrm>
        </p:spPr>
        <p:txBody>
          <a:bodyPr>
            <a:noAutofit/>
          </a:bodyPr>
          <a:lstStyle>
            <a:lvl1pPr>
              <a:spcBef>
                <a:spcPts val="0"/>
              </a:spcBef>
              <a:spcAft>
                <a:spcPts val="0"/>
              </a:spcAft>
              <a:defRPr sz="2249">
                <a:solidFill>
                  <a:schemeClr val="tx2"/>
                </a:solidFill>
              </a:defRPr>
            </a:lvl1pPr>
          </a:lstStyle>
          <a:p>
            <a:r>
              <a:rPr lang="en-US"/>
              <a:t>Click to edit Master title style</a:t>
            </a:r>
          </a:p>
        </p:txBody>
      </p:sp>
      <p:sp>
        <p:nvSpPr>
          <p:cNvPr id="3" name="Content Placeholder 2"/>
          <p:cNvSpPr>
            <a:spLocks noGrp="1"/>
          </p:cNvSpPr>
          <p:nvPr>
            <p:ph idx="1"/>
          </p:nvPr>
        </p:nvSpPr>
        <p:spPr>
          <a:xfrm>
            <a:off x="628651" y="1084521"/>
            <a:ext cx="4665674" cy="3676207"/>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628651" y="215310"/>
            <a:ext cx="4665965" cy="265703"/>
          </a:xfrm>
        </p:spPr>
        <p:txBody>
          <a:bodyPr anchor="ctr">
            <a:noAutofit/>
          </a:bodyPr>
          <a:lstStyle>
            <a:lvl1pPr>
              <a:lnSpc>
                <a:spcPct val="100000"/>
              </a:lnSpc>
              <a:spcBef>
                <a:spcPts val="0"/>
              </a:spcBef>
              <a:spcAft>
                <a:spcPts val="0"/>
              </a:spcAft>
              <a:buNone/>
              <a:defRPr sz="12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5525262" y="0"/>
            <a:ext cx="3618447" cy="257175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5852462" y="2750939"/>
            <a:ext cx="2964047" cy="2009789"/>
          </a:xfrm>
        </p:spPr>
        <p:txBody>
          <a:bodyPr>
            <a:noAutofit/>
          </a:bodyPr>
          <a:lstStyle>
            <a:lvl1pPr>
              <a:defRPr sz="1350">
                <a:solidFill>
                  <a:schemeClr val="tx2"/>
                </a:solidFill>
              </a:defRPr>
            </a:lvl1pPr>
            <a:lvl2pPr>
              <a:defRPr sz="1050">
                <a:solidFill>
                  <a:schemeClr val="tx2"/>
                </a:solidFill>
              </a:defRPr>
            </a:lvl2pPr>
            <a:lvl3pPr>
              <a:defRPr sz="675">
                <a:solidFill>
                  <a:srgbClr val="505050"/>
                </a:solidFill>
              </a:defRPr>
            </a:lvl3pPr>
            <a:lvl4pPr>
              <a:defRPr sz="600">
                <a:solidFill>
                  <a:srgbClr val="505050"/>
                </a:solidFill>
              </a:defRPr>
            </a:lvl4pPr>
            <a:lvl5pPr>
              <a:defRPr sz="6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081704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628651"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5697235" y="273845"/>
            <a:ext cx="3074731" cy="4358878"/>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Tree>
    <p:extLst>
      <p:ext uri="{BB962C8B-B14F-4D97-AF65-F5344CB8AC3E}">
        <p14:creationId xmlns:p14="http://schemas.microsoft.com/office/powerpoint/2010/main" val="37436402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_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4190834"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4190834"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1" y="-1"/>
            <a:ext cx="3675728" cy="514350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6308390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3_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91" y="1184"/>
            <a:ext cx="9138631" cy="5141149"/>
          </a:xfrm>
          <a:prstGeom prst="rect">
            <a:avLst/>
          </a:prstGeom>
        </p:spPr>
      </p:pic>
    </p:spTree>
    <p:extLst>
      <p:ext uri="{BB962C8B-B14F-4D97-AF65-F5344CB8AC3E}">
        <p14:creationId xmlns:p14="http://schemas.microsoft.com/office/powerpoint/2010/main" val="85960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Content: White Box + Diagonal 1">
    <p:bg>
      <p:bgPr>
        <a:solidFill>
          <a:schemeClr val="bg2"/>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52F8A25-C4DB-1A6C-4A5E-9F849E5C6876}"/>
              </a:ext>
            </a:extLst>
          </p:cNvPr>
          <p:cNvSpPr/>
          <p:nvPr userDrawn="1"/>
        </p:nvSpPr>
        <p:spPr>
          <a:xfrm>
            <a:off x="2155934" y="-15129"/>
            <a:ext cx="7047598" cy="5189585"/>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b="0" i="0">
              <a:latin typeface="Montserrat" pitchFamily="2" charset="77"/>
            </a:endParaRPr>
          </a:p>
        </p:txBody>
      </p:sp>
      <p:pic>
        <p:nvPicPr>
          <p:cNvPr id="10" name="Graphic 9">
            <a:extLst>
              <a:ext uri="{FF2B5EF4-FFF2-40B4-BE49-F238E27FC236}">
                <a16:creationId xmlns:a16="http://schemas.microsoft.com/office/drawing/2014/main" id="{65EA1FA9-14F5-DC4A-80F6-42F04114C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8364" y="313984"/>
            <a:ext cx="8547273" cy="4506659"/>
          </a:xfrm>
          <a:prstGeom prst="rect">
            <a:avLst/>
          </a:prstGeom>
          <a:effectLst>
            <a:outerShdw blurRad="609600" algn="ctr" rotWithShape="0">
              <a:prstClr val="black">
                <a:alpha val="15283"/>
              </a:prstClr>
            </a:outerShdw>
          </a:effectLst>
        </p:spPr>
      </p:pic>
      <p:sp>
        <p:nvSpPr>
          <p:cNvPr id="11" name="Content Placeholder 8">
            <a:extLst>
              <a:ext uri="{FF2B5EF4-FFF2-40B4-BE49-F238E27FC236}">
                <a16:creationId xmlns:a16="http://schemas.microsoft.com/office/drawing/2014/main" id="{93854EEF-47C8-6138-8AB8-E0CDC9333BE5}"/>
              </a:ext>
            </a:extLst>
          </p:cNvPr>
          <p:cNvSpPr>
            <a:spLocks noGrp="1"/>
          </p:cNvSpPr>
          <p:nvPr>
            <p:ph sz="quarter" idx="10" hasCustomPrompt="1"/>
          </p:nvPr>
        </p:nvSpPr>
        <p:spPr>
          <a:xfrm>
            <a:off x="718434" y="557450"/>
            <a:ext cx="7693269" cy="213585"/>
          </a:xfrm>
        </p:spPr>
        <p:txBody>
          <a:bodyPr wrap="square" anchor="ctr">
            <a:spAutoFit/>
          </a:bodyPr>
          <a:lstStyle>
            <a:lvl1pPr marL="0" indent="0" algn="ctr">
              <a:buFontTx/>
              <a:buNone/>
              <a:defRPr sz="788" b="0" i="0" spc="0" baseline="0">
                <a:solidFill>
                  <a:schemeClr val="tx1"/>
                </a:solidFill>
                <a:latin typeface="Montserrat" pitchFamily="2" charset="77"/>
              </a:defRPr>
            </a:lvl1pPr>
          </a:lstStyle>
          <a:p>
            <a:pPr lvl="0"/>
            <a:r>
              <a:rPr lang="en-US"/>
              <a:t>SUBHEAD TEXT GOES HERE</a:t>
            </a:r>
          </a:p>
        </p:txBody>
      </p:sp>
      <p:sp>
        <p:nvSpPr>
          <p:cNvPr id="13" name="Text Placeholder 10">
            <a:extLst>
              <a:ext uri="{FF2B5EF4-FFF2-40B4-BE49-F238E27FC236}">
                <a16:creationId xmlns:a16="http://schemas.microsoft.com/office/drawing/2014/main" id="{28041E96-EE56-75CA-C1A2-196A766C9191}"/>
              </a:ext>
            </a:extLst>
          </p:cNvPr>
          <p:cNvSpPr>
            <a:spLocks noGrp="1"/>
          </p:cNvSpPr>
          <p:nvPr>
            <p:ph type="body" sz="quarter" idx="11" hasCustomPrompt="1"/>
          </p:nvPr>
        </p:nvSpPr>
        <p:spPr>
          <a:xfrm>
            <a:off x="718709" y="768370"/>
            <a:ext cx="7693270" cy="553870"/>
          </a:xfrm>
        </p:spPr>
        <p:txBody>
          <a:bodyPr wrap="square" anchor="ctr">
            <a:spAutoFit/>
          </a:bodyPr>
          <a:lstStyle>
            <a:lvl1pPr marL="0" indent="0" algn="ctr">
              <a:buFontTx/>
              <a:buNone/>
              <a:defRPr sz="2999"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14" name="Text Placeholder 2">
            <a:extLst>
              <a:ext uri="{FF2B5EF4-FFF2-40B4-BE49-F238E27FC236}">
                <a16:creationId xmlns:a16="http://schemas.microsoft.com/office/drawing/2014/main" id="{A9D2C57A-2D54-1D5F-6BDC-A2D89CF43666}"/>
              </a:ext>
            </a:extLst>
          </p:cNvPr>
          <p:cNvSpPr>
            <a:spLocks noGrp="1"/>
          </p:cNvSpPr>
          <p:nvPr>
            <p:ph type="body" sz="quarter" idx="13"/>
          </p:nvPr>
        </p:nvSpPr>
        <p:spPr>
          <a:xfrm>
            <a:off x="720091" y="1440180"/>
            <a:ext cx="7693270" cy="3086100"/>
          </a:xfrm>
        </p:spPr>
        <p:txBody>
          <a:bodyPr>
            <a:normAutofit/>
          </a:bodyPr>
          <a:lstStyle>
            <a:lvl1pPr marL="0" indent="0">
              <a:buFontTx/>
              <a:buNone/>
              <a:defRPr sz="1125" b="0" i="0">
                <a:solidFill>
                  <a:schemeClr val="tx1"/>
                </a:solidFill>
                <a:latin typeface="Montserrat" pitchFamily="2" charset="77"/>
              </a:defRPr>
            </a:lvl1pPr>
            <a:lvl2pPr>
              <a:defRPr sz="1125" b="0" i="0">
                <a:solidFill>
                  <a:schemeClr val="tx1"/>
                </a:solidFill>
                <a:latin typeface="Montserrat" pitchFamily="2" charset="77"/>
              </a:defRPr>
            </a:lvl2pPr>
            <a:lvl3pPr>
              <a:defRPr sz="1125" b="0" i="0">
                <a:solidFill>
                  <a:schemeClr val="tx1"/>
                </a:solidFill>
                <a:latin typeface="Montserrat" pitchFamily="2" charset="77"/>
              </a:defRPr>
            </a:lvl3pPr>
            <a:lvl4pPr>
              <a:defRPr sz="1125" b="0" i="0">
                <a:solidFill>
                  <a:schemeClr val="tx1"/>
                </a:solidFill>
                <a:latin typeface="Montserrat" pitchFamily="2" charset="77"/>
              </a:defRPr>
            </a:lvl4pPr>
            <a:lvl5pPr>
              <a:defRPr sz="1125"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F1BF4CFB-7386-6287-933F-A0E0908C4FB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84303" y="4900553"/>
            <a:ext cx="370332" cy="187055"/>
          </a:xfrm>
          <a:prstGeom prst="rect">
            <a:avLst/>
          </a:prstGeom>
        </p:spPr>
      </p:pic>
      <p:sp>
        <p:nvSpPr>
          <p:cNvPr id="2" name="TextBox 1">
            <a:extLst>
              <a:ext uri="{FF2B5EF4-FFF2-40B4-BE49-F238E27FC236}">
                <a16:creationId xmlns:a16="http://schemas.microsoft.com/office/drawing/2014/main" id="{E65C8C47-05E9-15E8-DA6C-A5B0D5B4953A}"/>
              </a:ext>
            </a:extLst>
          </p:cNvPr>
          <p:cNvSpPr txBox="1"/>
          <p:nvPr userDrawn="1"/>
        </p:nvSpPr>
        <p:spPr>
          <a:xfrm>
            <a:off x="3843575" y="4947181"/>
            <a:ext cx="1556836" cy="230832"/>
          </a:xfrm>
          <a:prstGeom prst="rect">
            <a:avLst/>
          </a:prstGeom>
          <a:noFill/>
        </p:spPr>
        <p:txBody>
          <a:bodyPr wrap="none" rtlCol="0">
            <a:spAutoFit/>
          </a:bodyPr>
          <a:lstStyle/>
          <a:p>
            <a:r>
              <a:rPr lang="en-US" sz="900" i="1">
                <a:solidFill>
                  <a:schemeClr val="bg1"/>
                </a:solidFill>
              </a:rPr>
              <a:t>Privileged and Confidential</a:t>
            </a:r>
          </a:p>
        </p:txBody>
      </p:sp>
    </p:spTree>
    <p:extLst>
      <p:ext uri="{BB962C8B-B14F-4D97-AF65-F5344CB8AC3E}">
        <p14:creationId xmlns:p14="http://schemas.microsoft.com/office/powerpoint/2010/main" val="12847301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_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80" b="0" i="0">
              <a:latin typeface="Arial" panose="020B0604020202020204" pitchFamily="34" charset="0"/>
            </a:endParaRPr>
          </a:p>
        </p:txBody>
      </p:sp>
      <p:cxnSp>
        <p:nvCxnSpPr>
          <p:cNvPr id="16" name="Straight Connector 15">
            <a:extLst>
              <a:ext uri="{FF2B5EF4-FFF2-40B4-BE49-F238E27FC236}">
                <a16:creationId xmlns:a16="http://schemas.microsoft.com/office/drawing/2014/main" id="{7C2C13E7-B626-091C-0181-2C638FF08C19}"/>
              </a:ext>
            </a:extLst>
          </p:cNvPr>
          <p:cNvCxnSpPr/>
          <p:nvPr userDrawn="1"/>
        </p:nvCxnSpPr>
        <p:spPr>
          <a:xfrm>
            <a:off x="0" y="713509"/>
            <a:ext cx="9144000" cy="0"/>
          </a:xfrm>
          <a:prstGeom prst="line">
            <a:avLst/>
          </a:prstGeom>
          <a:ln w="47625">
            <a:gradFill flip="none" rotWithShape="1">
              <a:gsLst>
                <a:gs pos="100000">
                  <a:schemeClr val="accent4"/>
                </a:gs>
                <a:gs pos="26000">
                  <a:srgbClr val="EFEFE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38B46F2-CB7F-9409-98B6-CFDF724BD667}"/>
              </a:ext>
            </a:extLst>
          </p:cNvPr>
          <p:cNvSpPr/>
          <p:nvPr userDrawn="1"/>
        </p:nvSpPr>
        <p:spPr>
          <a:xfrm>
            <a:off x="0" y="0"/>
            <a:ext cx="9144000" cy="7065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6924" y="52171"/>
            <a:ext cx="3167495" cy="608942"/>
          </a:xfrm>
        </p:spPr>
        <p:txBody>
          <a:bodyPr>
            <a:normAutofit/>
          </a:bodyPr>
          <a:lstStyle>
            <a:lvl1pPr>
              <a:defRPr sz="1350">
                <a:solidFill>
                  <a:schemeClr val="tx2"/>
                </a:solidFill>
              </a:defRPr>
            </a:lvl1pPr>
          </a:lstStyle>
          <a:p>
            <a:r>
              <a:rPr lang="en-US"/>
              <a:t>Click to edit Master title style</a:t>
            </a:r>
          </a:p>
        </p:txBody>
      </p:sp>
      <p:pic>
        <p:nvPicPr>
          <p:cNvPr id="14" name="Picture 13" descr="A red and blue x and black background&#10;&#10;Description automatically generated">
            <a:extLst>
              <a:ext uri="{FF2B5EF4-FFF2-40B4-BE49-F238E27FC236}">
                <a16:creationId xmlns:a16="http://schemas.microsoft.com/office/drawing/2014/main" id="{AB4D2AB9-79FD-B314-820C-CA04F41985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7913" y="214744"/>
            <a:ext cx="534744" cy="270164"/>
          </a:xfrm>
          <a:prstGeom prst="rect">
            <a:avLst/>
          </a:prstGeom>
        </p:spPr>
      </p:pic>
    </p:spTree>
    <p:extLst>
      <p:ext uri="{BB962C8B-B14F-4D97-AF65-F5344CB8AC3E}">
        <p14:creationId xmlns:p14="http://schemas.microsoft.com/office/powerpoint/2010/main" val="22441667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594" indent="-171446">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189" indent="-165096">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783" indent="-109535">
              <a:buClr>
                <a:schemeClr val="tx1"/>
              </a:buClr>
              <a:buSzPct val="80000"/>
              <a:buFont typeface="Arial"/>
              <a:buChar char="•"/>
              <a:defRPr sz="1600" b="0" i="0">
                <a:solidFill>
                  <a:schemeClr val="tx1"/>
                </a:solidFill>
                <a:latin typeface="+mn-lt"/>
                <a:ea typeface="CiscoSansTT Thin" charset="0"/>
                <a:cs typeface="CiscoSansTT Thin" charset="0"/>
              </a:defRPr>
            </a:lvl3pPr>
            <a:lvl4pPr marL="911012" indent="-171411">
              <a:buClr>
                <a:schemeClr val="tx1"/>
              </a:buClr>
              <a:buSzPct val="80000"/>
              <a:buFont typeface="Arial"/>
              <a:buChar char="•"/>
              <a:defRPr sz="1400" b="0" i="0">
                <a:solidFill>
                  <a:schemeClr val="tx1"/>
                </a:solidFill>
                <a:latin typeface="+mn-lt"/>
                <a:ea typeface="CiscoSansTT Thin" charset="0"/>
                <a:cs typeface="CiscoSansTT Thin" charset="0"/>
              </a:defRPr>
            </a:lvl4pPr>
            <a:lvl5pPr marL="1082423" indent="-168236">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bg1"/>
                </a:solidFill>
              </a:defRPr>
            </a:lvl1pPr>
          </a:lstStyle>
          <a:p>
            <a:pPr lvl="0"/>
            <a:r>
              <a:rPr lang="en-US"/>
              <a:t>Click to edit Master title style</a:t>
            </a:r>
            <a:endParaRPr lang="en-GB"/>
          </a:p>
        </p:txBody>
      </p:sp>
    </p:spTree>
    <p:extLst>
      <p:ext uri="{BB962C8B-B14F-4D97-AF65-F5344CB8AC3E}">
        <p14:creationId xmlns:p14="http://schemas.microsoft.com/office/powerpoint/2010/main" val="358716027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1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grpSp>
        <p:nvGrpSpPr>
          <p:cNvPr id="5" name="Group 4"/>
          <p:cNvGrpSpPr/>
          <p:nvPr userDrawn="1"/>
        </p:nvGrpSpPr>
        <p:grpSpPr>
          <a:xfrm>
            <a:off x="0" y="0"/>
            <a:ext cx="9144000" cy="5143500"/>
            <a:chOff x="0" y="0"/>
            <a:chExt cx="14630400" cy="8229600"/>
          </a:xfrm>
        </p:grpSpPr>
        <p:sp>
          <p:nvSpPr>
            <p:cNvPr id="6" name="Rectangle 5"/>
            <p:cNvSpPr/>
            <p:nvPr userDrawn="1"/>
          </p:nvSpPr>
          <p:spPr>
            <a:xfrm>
              <a:off x="0" y="0"/>
              <a:ext cx="14630400" cy="8229600"/>
            </a:xfrm>
            <a:prstGeom prst="rect">
              <a:avLst/>
            </a:prstGeom>
            <a:gradFill>
              <a:gsLst>
                <a:gs pos="0">
                  <a:srgbClr val="004CA3"/>
                </a:gs>
                <a:gs pos="100000">
                  <a:srgbClr val="0080D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9023" y="7548447"/>
              <a:ext cx="1752600" cy="52212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487400" y="7548447"/>
              <a:ext cx="969668" cy="522128"/>
            </a:xfrm>
            <a:prstGeom prst="rect">
              <a:avLst/>
            </a:prstGeom>
          </p:spPr>
        </p:pic>
      </p:grpSp>
      <p:sp>
        <p:nvSpPr>
          <p:cNvPr id="2" name="Title 1"/>
          <p:cNvSpPr>
            <a:spLocks noGrp="1"/>
          </p:cNvSpPr>
          <p:nvPr>
            <p:ph type="title"/>
          </p:nvPr>
        </p:nvSpPr>
        <p:spPr>
          <a:xfrm>
            <a:off x="606154" y="273846"/>
            <a:ext cx="8091653" cy="649750"/>
          </a:xfrm>
          <a:prstGeom prst="rect">
            <a:avLst/>
          </a:prstGeom>
        </p:spPr>
        <p:txBody>
          <a:bodyPr anchor="ctr">
            <a:normAutofit/>
          </a:bodyPr>
          <a:lstStyle>
            <a:lvl1pPr>
              <a:defRPr sz="2400">
                <a:solidFill>
                  <a:srgbClr val="FFFFFF"/>
                </a:solidFill>
                <a:latin typeface="Myriad Pro"/>
                <a:cs typeface="Myriad Pro"/>
              </a:defRPr>
            </a:lvl1pPr>
          </a:lstStyle>
          <a:p>
            <a:r>
              <a:rPr lang="en-US"/>
              <a:t>Click to edit Master title style</a:t>
            </a:r>
          </a:p>
        </p:txBody>
      </p:sp>
      <p:sp>
        <p:nvSpPr>
          <p:cNvPr id="7" name="Content Placeholder 2"/>
          <p:cNvSpPr>
            <a:spLocks noGrp="1"/>
          </p:cNvSpPr>
          <p:nvPr>
            <p:ph idx="1"/>
          </p:nvPr>
        </p:nvSpPr>
        <p:spPr>
          <a:xfrm>
            <a:off x="609600" y="1077526"/>
            <a:ext cx="8077200" cy="3323026"/>
          </a:xfrm>
          <a:prstGeom prst="rect">
            <a:avLst/>
          </a:prstGeom>
        </p:spPr>
        <p:txBody>
          <a:bodyPr>
            <a:normAutofit/>
          </a:bodyPr>
          <a:lstStyle>
            <a:lvl1pPr marL="228579" indent="-228579" algn="l">
              <a:buFont typeface="Arial" pitchFamily="34" charset="0"/>
              <a:buChar char="•"/>
              <a:defRPr sz="1600" b="0">
                <a:solidFill>
                  <a:schemeClr val="bg1"/>
                </a:solidFill>
              </a:defRPr>
            </a:lvl1pPr>
            <a:lvl2pPr marL="628594" indent="-171435" algn="l">
              <a:buFont typeface="Arial" pitchFamily="34" charset="0"/>
              <a:buChar char="•"/>
              <a:defRPr sz="1400" b="0">
                <a:solidFill>
                  <a:srgbClr val="C4CACE"/>
                </a:solidFill>
              </a:defRPr>
            </a:lvl2pPr>
            <a:lvl3pPr marL="1085753" indent="-171435" algn="l">
              <a:buFont typeface="Arial" pitchFamily="34" charset="0"/>
              <a:buChar char="•"/>
              <a:defRPr sz="1100" b="0">
                <a:solidFill>
                  <a:srgbClr val="7DC7F4"/>
                </a:solidFill>
              </a:defRPr>
            </a:lvl3pPr>
            <a:lvl4pPr marL="1542912" indent="-171435" algn="l">
              <a:buFont typeface="Arial" pitchFamily="34" charset="0"/>
              <a:buChar char="•"/>
              <a:defRPr sz="1100" b="0">
                <a:solidFill>
                  <a:srgbClr val="F19C1B"/>
                </a:solidFill>
              </a:defRPr>
            </a:lvl4pPr>
            <a:lvl5pPr marL="1828636" indent="0" algn="l">
              <a:buFont typeface="Arial" pitchFamily="34" charset="0"/>
              <a:buNone/>
              <a:defRPr sz="1100" b="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56032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Left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459010" y="2206131"/>
            <a:ext cx="8229600" cy="112815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4050" b="0" i="0" spc="0" baseline="0">
                <a:solidFill>
                  <a:schemeClr val="bg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459010" y="3400228"/>
            <a:ext cx="8229600" cy="299001"/>
          </a:xfrm>
          <a:prstGeom prst="rect">
            <a:avLst/>
          </a:prstGeom>
          <a:noFill/>
        </p:spPr>
        <p:txBody>
          <a:bodyPr lIns="45720" tIns="45720" rIns="45720" bIns="45720">
            <a:noAutofit/>
          </a:bodyPr>
          <a:lstStyle>
            <a:lvl1pPr marL="0" indent="0" algn="l">
              <a:buFont typeface="Arial" panose="020B0604020202020204" pitchFamily="34" charset="0"/>
              <a:buNone/>
              <a:defRPr sz="18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459010" y="3862836"/>
            <a:ext cx="8229600" cy="41148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200" b="0" i="0">
                <a:solidFill>
                  <a:schemeClr val="tx1"/>
                </a:solidFill>
                <a:latin typeface="+mn-lt"/>
                <a:cs typeface="CiscoSansTT Light" panose="020B0503020201020303" pitchFamily="34" charset="0"/>
              </a:defRPr>
            </a:lvl1pPr>
            <a:lvl2pPr marL="342854" indent="0" algn="ctr">
              <a:buNone/>
              <a:defRPr>
                <a:solidFill>
                  <a:schemeClr val="tx1">
                    <a:tint val="75000"/>
                  </a:schemeClr>
                </a:solidFill>
              </a:defRPr>
            </a:lvl2pPr>
            <a:lvl3pPr marL="685715" indent="0" algn="ctr">
              <a:buNone/>
              <a:defRPr>
                <a:solidFill>
                  <a:schemeClr val="tx1">
                    <a:tint val="75000"/>
                  </a:schemeClr>
                </a:solidFill>
              </a:defRPr>
            </a:lvl3pPr>
            <a:lvl4pPr marL="1028570" indent="0" algn="ctr">
              <a:buNone/>
              <a:defRPr>
                <a:solidFill>
                  <a:schemeClr val="tx1">
                    <a:tint val="75000"/>
                  </a:schemeClr>
                </a:solidFill>
              </a:defRPr>
            </a:lvl4pPr>
            <a:lvl5pPr marL="1371430" indent="0" algn="ctr">
              <a:buNone/>
              <a:defRPr>
                <a:solidFill>
                  <a:schemeClr val="tx1">
                    <a:tint val="75000"/>
                  </a:schemeClr>
                </a:solidFill>
              </a:defRPr>
            </a:lvl5pPr>
            <a:lvl6pPr marL="1714283"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60"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323850"/>
            <a:ext cx="535769" cy="281506"/>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459010" y="4368548"/>
            <a:ext cx="8229600" cy="215504"/>
          </a:xfrm>
          <a:prstGeom prst="rect">
            <a:avLst/>
          </a:prstGeom>
        </p:spPr>
        <p:txBody>
          <a:bodyPr lIns="45720" rIns="45720"/>
          <a:lstStyle>
            <a:lvl1pPr marL="0" indent="0">
              <a:spcBef>
                <a:spcPts val="0"/>
              </a:spcBef>
              <a:buNone/>
              <a:defRPr sz="1050">
                <a:latin typeface="+mn-lt"/>
              </a:defRPr>
            </a:lvl1pPr>
          </a:lstStyle>
          <a:p>
            <a:r>
              <a:rPr lang="en-GB" dirty="0"/>
              <a:t>Date</a:t>
            </a:r>
          </a:p>
        </p:txBody>
      </p:sp>
    </p:spTree>
    <p:extLst>
      <p:ext uri="{BB962C8B-B14F-4D97-AF65-F5344CB8AC3E}">
        <p14:creationId xmlns:p14="http://schemas.microsoft.com/office/powerpoint/2010/main" val="77263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anchor="b">
            <a:noAutofit/>
          </a:bodyPr>
          <a:lstStyle>
            <a:lvl1pPr algn="l">
              <a:spcBef>
                <a:spcPts val="0"/>
              </a:spcBef>
              <a:defRPr sz="2999">
                <a:solidFill>
                  <a:schemeClr val="bg1"/>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0492" y="687213"/>
            <a:ext cx="2094624" cy="593938"/>
          </a:xfrm>
          <a:prstGeom prst="rect">
            <a:avLst/>
          </a:prstGeom>
        </p:spPr>
      </p:pic>
    </p:spTree>
    <p:extLst>
      <p:ext uri="{BB962C8B-B14F-4D97-AF65-F5344CB8AC3E}">
        <p14:creationId xmlns:p14="http://schemas.microsoft.com/office/powerpoint/2010/main" val="42442425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1" y="0"/>
            <a:ext cx="9140959" cy="5143500"/>
          </a:xfrm>
          <a:prstGeom prst="rect">
            <a:avLst/>
          </a:prstGeom>
        </p:spPr>
      </p:pic>
      <p:sp>
        <p:nvSpPr>
          <p:cNvPr id="2" name="Title 1"/>
          <p:cNvSpPr>
            <a:spLocks noGrp="1"/>
          </p:cNvSpPr>
          <p:nvPr>
            <p:ph type="ctrTitle" hasCustomPrompt="1"/>
          </p:nvPr>
        </p:nvSpPr>
        <p:spPr>
          <a:xfrm>
            <a:off x="595891" y="1390651"/>
            <a:ext cx="5531738" cy="1241822"/>
          </a:xfrm>
        </p:spPr>
        <p:txBody>
          <a:bodyPr anchor="b">
            <a:noAutofit/>
          </a:bodyPr>
          <a:lstStyle>
            <a:lvl1pPr algn="l">
              <a:spcBef>
                <a:spcPts val="0"/>
              </a:spcBef>
              <a:defRPr sz="2999">
                <a:solidFill>
                  <a:schemeClr val="tx2"/>
                </a:solidFill>
              </a:defRPr>
            </a:lvl1pPr>
          </a:lstStyle>
          <a:p>
            <a:r>
              <a:rPr lang="en-US" err="1"/>
              <a:t>Shuttel</a:t>
            </a:r>
            <a:r>
              <a:rPr lang="en-US"/>
              <a:t> </a:t>
            </a:r>
          </a:p>
        </p:txBody>
      </p:sp>
      <p:sp>
        <p:nvSpPr>
          <p:cNvPr id="3" name="Subtitle 2"/>
          <p:cNvSpPr>
            <a:spLocks noGrp="1"/>
          </p:cNvSpPr>
          <p:nvPr>
            <p:ph type="subTitle" idx="1" hasCustomPrompt="1"/>
          </p:nvPr>
        </p:nvSpPr>
        <p:spPr>
          <a:xfrm>
            <a:off x="595891" y="2701528"/>
            <a:ext cx="5531738" cy="1241822"/>
          </a:xfrm>
        </p:spPr>
        <p:txBody>
          <a:bodyPr>
            <a:no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Mobility Card</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492" y="687213"/>
            <a:ext cx="2094624" cy="593938"/>
          </a:xfrm>
          <a:prstGeom prst="rect">
            <a:avLst/>
          </a:prstGeom>
        </p:spPr>
      </p:pic>
    </p:spTree>
    <p:extLst>
      <p:ext uri="{BB962C8B-B14F-4D97-AF65-F5344CB8AC3E}">
        <p14:creationId xmlns:p14="http://schemas.microsoft.com/office/powerpoint/2010/main" val="42431462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E7AD-F80D-A441-7466-E500495D7C24}"/>
              </a:ext>
            </a:extLst>
          </p:cNvPr>
          <p:cNvSpPr>
            <a:spLocks noGrp="1"/>
          </p:cNvSpPr>
          <p:nvPr>
            <p:ph type="title" hasCustomPrompt="1"/>
          </p:nvPr>
        </p:nvSpPr>
        <p:spPr/>
        <p:txBody>
          <a:bodyPr/>
          <a:lstStyle>
            <a:lvl1pPr>
              <a:defRPr/>
            </a:lvl1pPr>
          </a:lstStyle>
          <a:p>
            <a:r>
              <a:rPr lang="en-US"/>
              <a:t>Stakeholders</a:t>
            </a:r>
          </a:p>
        </p:txBody>
      </p:sp>
    </p:spTree>
    <p:extLst>
      <p:ext uri="{BB962C8B-B14F-4D97-AF65-F5344CB8AC3E}">
        <p14:creationId xmlns:p14="http://schemas.microsoft.com/office/powerpoint/2010/main" val="305471045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anchor="b">
            <a:no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1306479"/>
          </a:xfrm>
        </p:spPr>
        <p:txBody>
          <a:bodyPr>
            <a:no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454673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20783610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8582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05821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30064887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6600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1519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Left Sky ">
    <p:bg>
      <p:bgPr>
        <a:solidFill>
          <a:schemeClr val="accent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459010" y="2206131"/>
            <a:ext cx="8229600" cy="112815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4050" b="0" i="0" spc="0" baseline="0">
                <a:solidFill>
                  <a:schemeClr val="bg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459010" y="3400228"/>
            <a:ext cx="8229600" cy="299001"/>
          </a:xfrm>
          <a:prstGeom prst="rect">
            <a:avLst/>
          </a:prstGeom>
          <a:noFill/>
        </p:spPr>
        <p:txBody>
          <a:bodyPr lIns="45720" tIns="45720" rIns="45720" bIns="45720">
            <a:noAutofit/>
          </a:bodyPr>
          <a:lstStyle>
            <a:lvl1pPr marL="0" indent="0" algn="l">
              <a:buFont typeface="Arial" panose="020B0604020202020204" pitchFamily="34" charset="0"/>
              <a:buNone/>
              <a:defRPr sz="18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459010" y="3862836"/>
            <a:ext cx="8229600" cy="41148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200" b="0" i="0">
                <a:solidFill>
                  <a:schemeClr val="tx1"/>
                </a:solidFill>
                <a:latin typeface="+mn-lt"/>
                <a:cs typeface="CiscoSansTT Light" panose="020B0503020201020303" pitchFamily="34" charset="0"/>
              </a:defRPr>
            </a:lvl1pPr>
            <a:lvl2pPr marL="342854" indent="0" algn="ctr">
              <a:buNone/>
              <a:defRPr>
                <a:solidFill>
                  <a:schemeClr val="tx1">
                    <a:tint val="75000"/>
                  </a:schemeClr>
                </a:solidFill>
              </a:defRPr>
            </a:lvl2pPr>
            <a:lvl3pPr marL="685715" indent="0" algn="ctr">
              <a:buNone/>
              <a:defRPr>
                <a:solidFill>
                  <a:schemeClr val="tx1">
                    <a:tint val="75000"/>
                  </a:schemeClr>
                </a:solidFill>
              </a:defRPr>
            </a:lvl3pPr>
            <a:lvl4pPr marL="1028570" indent="0" algn="ctr">
              <a:buNone/>
              <a:defRPr>
                <a:solidFill>
                  <a:schemeClr val="tx1">
                    <a:tint val="75000"/>
                  </a:schemeClr>
                </a:solidFill>
              </a:defRPr>
            </a:lvl4pPr>
            <a:lvl5pPr marL="1371430" indent="0" algn="ctr">
              <a:buNone/>
              <a:defRPr>
                <a:solidFill>
                  <a:schemeClr val="tx1">
                    <a:tint val="75000"/>
                  </a:schemeClr>
                </a:solidFill>
              </a:defRPr>
            </a:lvl5pPr>
            <a:lvl6pPr marL="1714283"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60"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323850"/>
            <a:ext cx="535769" cy="281506"/>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459010" y="4368548"/>
            <a:ext cx="8229600" cy="215504"/>
          </a:xfrm>
          <a:prstGeom prst="rect">
            <a:avLst/>
          </a:prstGeom>
        </p:spPr>
        <p:txBody>
          <a:bodyPr lIns="45720" rIns="45720"/>
          <a:lstStyle>
            <a:lvl1pPr marL="0" indent="0">
              <a:spcBef>
                <a:spcPts val="0"/>
              </a:spcBef>
              <a:buNone/>
              <a:defRPr sz="1050">
                <a:latin typeface="+mn-lt"/>
              </a:defRPr>
            </a:lvl1pPr>
          </a:lstStyle>
          <a:p>
            <a:r>
              <a:rPr lang="en-GB" dirty="0"/>
              <a:t>Date</a:t>
            </a:r>
          </a:p>
        </p:txBody>
      </p:sp>
    </p:spTree>
    <p:extLst>
      <p:ext uri="{BB962C8B-B14F-4D97-AF65-F5344CB8AC3E}">
        <p14:creationId xmlns:p14="http://schemas.microsoft.com/office/powerpoint/2010/main" val="225208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5525553" y="0"/>
            <a:ext cx="3618447"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8651" y="481179"/>
            <a:ext cx="4665674" cy="410779"/>
          </a:xfrm>
        </p:spPr>
        <p:txBody>
          <a:bodyPr>
            <a:noAutofit/>
          </a:bodyPr>
          <a:lstStyle>
            <a:lvl1pPr>
              <a:spcBef>
                <a:spcPts val="0"/>
              </a:spcBef>
              <a:spcAft>
                <a:spcPts val="0"/>
              </a:spcAft>
              <a:defRPr sz="2249">
                <a:solidFill>
                  <a:schemeClr val="tx2"/>
                </a:solidFill>
              </a:defRPr>
            </a:lvl1pPr>
          </a:lstStyle>
          <a:p>
            <a:r>
              <a:rPr lang="en-US"/>
              <a:t>Click to edit Master title style</a:t>
            </a:r>
          </a:p>
        </p:txBody>
      </p:sp>
      <p:sp>
        <p:nvSpPr>
          <p:cNvPr id="3" name="Content Placeholder 2"/>
          <p:cNvSpPr>
            <a:spLocks noGrp="1"/>
          </p:cNvSpPr>
          <p:nvPr>
            <p:ph idx="1"/>
          </p:nvPr>
        </p:nvSpPr>
        <p:spPr>
          <a:xfrm>
            <a:off x="628651" y="1084521"/>
            <a:ext cx="4665674" cy="3676207"/>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628651" y="215310"/>
            <a:ext cx="4665965" cy="265703"/>
          </a:xfrm>
        </p:spPr>
        <p:txBody>
          <a:bodyPr anchor="ctr">
            <a:noAutofit/>
          </a:bodyPr>
          <a:lstStyle>
            <a:lvl1pPr>
              <a:lnSpc>
                <a:spcPct val="100000"/>
              </a:lnSpc>
              <a:spcBef>
                <a:spcPts val="0"/>
              </a:spcBef>
              <a:spcAft>
                <a:spcPts val="0"/>
              </a:spcAft>
              <a:buNone/>
              <a:defRPr sz="12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5525262" y="0"/>
            <a:ext cx="3618447" cy="257175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5852462" y="2750939"/>
            <a:ext cx="2964047" cy="2009789"/>
          </a:xfrm>
        </p:spPr>
        <p:txBody>
          <a:bodyPr>
            <a:noAutofit/>
          </a:bodyPr>
          <a:lstStyle>
            <a:lvl1pPr>
              <a:defRPr sz="1350">
                <a:solidFill>
                  <a:schemeClr val="tx2"/>
                </a:solidFill>
              </a:defRPr>
            </a:lvl1pPr>
            <a:lvl2pPr>
              <a:defRPr sz="1050">
                <a:solidFill>
                  <a:schemeClr val="tx2"/>
                </a:solidFill>
              </a:defRPr>
            </a:lvl2pPr>
            <a:lvl3pPr>
              <a:defRPr sz="675">
                <a:solidFill>
                  <a:srgbClr val="505050"/>
                </a:solidFill>
              </a:defRPr>
            </a:lvl3pPr>
            <a:lvl4pPr>
              <a:defRPr sz="600">
                <a:solidFill>
                  <a:srgbClr val="505050"/>
                </a:solidFill>
              </a:defRPr>
            </a:lvl4pPr>
            <a:lvl5pPr>
              <a:defRPr sz="6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2051608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628651" y="273844"/>
            <a:ext cx="4468037" cy="608942"/>
          </a:xfrm>
        </p:spPr>
        <p:txBody>
          <a:bodyPr>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noAutofit/>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5697235" y="1057884"/>
            <a:ext cx="3074731" cy="3574840"/>
          </a:xfrm>
        </p:spPr>
        <p:txBody>
          <a:bodyPr>
            <a:noAutofit/>
          </a:bodyPr>
          <a:lstStyle>
            <a:lvl1pPr>
              <a:defRPr sz="1500">
                <a:solidFill>
                  <a:schemeClr val="tx2"/>
                </a:solidFill>
              </a:defRPr>
            </a:lvl1pPr>
            <a:lvl2pPr>
              <a:defRPr sz="1200">
                <a:solidFill>
                  <a:schemeClr val="tx2"/>
                </a:solidFill>
              </a:defRPr>
            </a:lvl2pPr>
            <a:lvl3pPr>
              <a:defRPr sz="900">
                <a:solidFill>
                  <a:schemeClr val="tx2"/>
                </a:solidFill>
              </a:defRPr>
            </a:lvl3pPr>
            <a:lvl4pPr>
              <a:defRPr sz="750">
                <a:solidFill>
                  <a:schemeClr val="tx2"/>
                </a:solidFill>
              </a:defRPr>
            </a:lvl4pPr>
            <a:lvl5pPr>
              <a:defRPr sz="7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265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628651"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5697235" y="273845"/>
            <a:ext cx="3074731" cy="4358878"/>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Tree>
    <p:extLst>
      <p:ext uri="{BB962C8B-B14F-4D97-AF65-F5344CB8AC3E}">
        <p14:creationId xmlns:p14="http://schemas.microsoft.com/office/powerpoint/2010/main" val="35276821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4190834" y="273844"/>
            <a:ext cx="4468037" cy="60894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4190834"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1" y="-1"/>
            <a:ext cx="3675728" cy="514350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36977824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286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332597994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608942"/>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29842" y="1005521"/>
            <a:ext cx="3868340" cy="617934"/>
          </a:xfrm>
        </p:spPr>
        <p:txBody>
          <a:bodyPr anchor="b">
            <a:no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737199"/>
            <a:ext cx="3868340" cy="2905049"/>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05521"/>
            <a:ext cx="3887391" cy="617934"/>
          </a:xfrm>
        </p:spPr>
        <p:txBody>
          <a:bodyPr anchor="b">
            <a:no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737199"/>
            <a:ext cx="3887391" cy="2905049"/>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381208636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419186639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9842" y="342900"/>
            <a:ext cx="2949178" cy="1200150"/>
          </a:xfrm>
        </p:spPr>
        <p:txBody>
          <a:bodyPr anchor="b">
            <a:noAutofit/>
          </a:bodyPr>
          <a:lstStyle>
            <a:lvl1pPr>
              <a:spcBef>
                <a:spcPts val="0"/>
              </a:spcBef>
              <a:spcAft>
                <a:spcPts val="0"/>
              </a:spcAft>
              <a:defRPr sz="2399">
                <a:solidFill>
                  <a:schemeClr val="tx2"/>
                </a:solidFill>
              </a:defRPr>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noAutofit/>
          </a:bodyPr>
          <a:lstStyle>
            <a:lvl1pPr>
              <a:defRPr sz="2024">
                <a:solidFill>
                  <a:schemeClr val="tx2"/>
                </a:solidFill>
              </a:defRPr>
            </a:lvl1pPr>
            <a:lvl2pPr>
              <a:defRPr sz="1800">
                <a:solidFill>
                  <a:schemeClr val="tx2"/>
                </a:solidFill>
              </a:defRPr>
            </a:lvl2pPr>
            <a:lvl3pPr>
              <a:defRPr sz="1500">
                <a:solidFill>
                  <a:schemeClr val="tx2"/>
                </a:solidFill>
              </a:defRPr>
            </a:lvl3pPr>
            <a:lvl4pPr>
              <a:defRPr sz="1200">
                <a:solidFill>
                  <a:schemeClr val="tx2"/>
                </a:solidFill>
              </a:defRPr>
            </a:lvl4pPr>
            <a:lvl5pPr>
              <a:defRPr sz="1200">
                <a:solidFill>
                  <a:schemeClr val="tx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658940"/>
            <a:ext cx="2949178" cy="2742801"/>
          </a:xfrm>
        </p:spPr>
        <p:txBody>
          <a:bodyPr>
            <a:noAutofit/>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389750842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spcBef>
                <a:spcPts val="0"/>
              </a:spcBef>
              <a:spcAft>
                <a:spcPts val="0"/>
              </a:spcAft>
              <a:defRPr sz="2399">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4" name="Text Placeholder 3"/>
          <p:cNvSpPr>
            <a:spLocks noGrp="1"/>
          </p:cNvSpPr>
          <p:nvPr>
            <p:ph type="body" sz="half" idx="2"/>
          </p:nvPr>
        </p:nvSpPr>
        <p:spPr>
          <a:xfrm>
            <a:off x="629842" y="1658940"/>
            <a:ext cx="2949178" cy="2742801"/>
          </a:xfrm>
        </p:spPr>
        <p:txBody>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248545737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12B50-56C0-E042-933C-5F60016A649B}"/>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8596611" y="4775560"/>
            <a:ext cx="368368" cy="201434"/>
          </a:xfrm>
          <a:prstGeom prst="rect">
            <a:avLst/>
          </a:prstGeom>
        </p:spPr>
      </p:pic>
    </p:spTree>
    <p:extLst>
      <p:ext uri="{BB962C8B-B14F-4D97-AF65-F5344CB8AC3E}">
        <p14:creationId xmlns:p14="http://schemas.microsoft.com/office/powerpoint/2010/main" val="919516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Left Midnigh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459010" y="2206131"/>
            <a:ext cx="8229600" cy="112815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4050" b="0" i="0" spc="0" baseline="0">
                <a:solidFill>
                  <a:schemeClr val="accent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459010" y="3400228"/>
            <a:ext cx="8229600" cy="299001"/>
          </a:xfrm>
          <a:prstGeom prst="rect">
            <a:avLst/>
          </a:prstGeom>
          <a:noFill/>
        </p:spPr>
        <p:txBody>
          <a:bodyPr lIns="45720" tIns="45720" rIns="45720" bIns="45720">
            <a:noAutofit/>
          </a:bodyPr>
          <a:lstStyle>
            <a:lvl1pPr marL="0" indent="0" algn="l">
              <a:buFont typeface="Arial" panose="020B0604020202020204" pitchFamily="34" charset="0"/>
              <a:buNone/>
              <a:defRPr sz="1800" b="0" i="0" baseline="0">
                <a:solidFill>
                  <a:schemeClr val="accent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459010" y="3862836"/>
            <a:ext cx="8229600" cy="41148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200" b="0" i="0">
                <a:solidFill>
                  <a:schemeClr val="bg2"/>
                </a:solidFill>
                <a:latin typeface="+mn-lt"/>
                <a:cs typeface="CiscoSansTT Light" panose="020B0503020201020303" pitchFamily="34" charset="0"/>
              </a:defRPr>
            </a:lvl1pPr>
            <a:lvl2pPr marL="342854" indent="0" algn="ctr">
              <a:buNone/>
              <a:defRPr>
                <a:solidFill>
                  <a:schemeClr val="tx1">
                    <a:tint val="75000"/>
                  </a:schemeClr>
                </a:solidFill>
              </a:defRPr>
            </a:lvl2pPr>
            <a:lvl3pPr marL="685715" indent="0" algn="ctr">
              <a:buNone/>
              <a:defRPr>
                <a:solidFill>
                  <a:schemeClr val="tx1">
                    <a:tint val="75000"/>
                  </a:schemeClr>
                </a:solidFill>
              </a:defRPr>
            </a:lvl3pPr>
            <a:lvl4pPr marL="1028570" indent="0" algn="ctr">
              <a:buNone/>
              <a:defRPr>
                <a:solidFill>
                  <a:schemeClr val="tx1">
                    <a:tint val="75000"/>
                  </a:schemeClr>
                </a:solidFill>
              </a:defRPr>
            </a:lvl4pPr>
            <a:lvl5pPr marL="1371430" indent="0" algn="ctr">
              <a:buNone/>
              <a:defRPr>
                <a:solidFill>
                  <a:schemeClr val="tx1">
                    <a:tint val="75000"/>
                  </a:schemeClr>
                </a:solidFill>
              </a:defRPr>
            </a:lvl5pPr>
            <a:lvl6pPr marL="1714283"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60"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323850"/>
            <a:ext cx="535769" cy="281506"/>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459010" y="4368548"/>
            <a:ext cx="8229600" cy="215504"/>
          </a:xfrm>
          <a:prstGeom prst="rect">
            <a:avLst/>
          </a:prstGeom>
        </p:spPr>
        <p:txBody>
          <a:bodyPr lIns="45720" rIns="45720"/>
          <a:lstStyle>
            <a:lvl1pPr marL="0" indent="0">
              <a:spcBef>
                <a:spcPts val="0"/>
              </a:spcBef>
              <a:buNone/>
              <a:defRPr sz="1050">
                <a:solidFill>
                  <a:schemeClr val="bg2"/>
                </a:solidFill>
                <a:latin typeface="+mn-lt"/>
              </a:defRPr>
            </a:lvl1pPr>
          </a:lstStyle>
          <a:p>
            <a:r>
              <a:rPr lang="en-GB" dirty="0"/>
              <a:t>Date</a:t>
            </a:r>
          </a:p>
        </p:txBody>
      </p:sp>
    </p:spTree>
    <p:extLst>
      <p:ext uri="{BB962C8B-B14F-4D97-AF65-F5344CB8AC3E}">
        <p14:creationId xmlns:p14="http://schemas.microsoft.com/office/powerpoint/2010/main" val="121873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1" y="0"/>
            <a:ext cx="9140959" cy="51435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80668" y="2030506"/>
            <a:ext cx="3638366" cy="1031671"/>
          </a:xfrm>
          <a:prstGeom prst="rect">
            <a:avLst/>
          </a:prstGeom>
        </p:spPr>
      </p:pic>
    </p:spTree>
    <p:extLst>
      <p:ext uri="{BB962C8B-B14F-4D97-AF65-F5344CB8AC3E}">
        <p14:creationId xmlns:p14="http://schemas.microsoft.com/office/powerpoint/2010/main" val="383367220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1" y="0"/>
            <a:ext cx="9140959" cy="51435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668" y="2030506"/>
            <a:ext cx="3638366" cy="1031672"/>
          </a:xfrm>
          <a:prstGeom prst="rect">
            <a:avLst/>
          </a:prstGeom>
        </p:spPr>
      </p:pic>
    </p:spTree>
    <p:extLst>
      <p:ext uri="{BB962C8B-B14F-4D97-AF65-F5344CB8AC3E}">
        <p14:creationId xmlns:p14="http://schemas.microsoft.com/office/powerpoint/2010/main" val="1984929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B5349-4B11-764F-B2ED-8772E8B03EAD}"/>
              </a:ext>
            </a:extLst>
          </p:cNvPr>
          <p:cNvSpPr>
            <a:spLocks noGrp="1"/>
          </p:cNvSpPr>
          <p:nvPr>
            <p:ph type="dt" sz="half" idx="10"/>
          </p:nvPr>
        </p:nvSpPr>
        <p:spPr/>
        <p:txBody>
          <a:bodyPr/>
          <a:lstStyle/>
          <a:p>
            <a:fld id="{5651EFF7-8CB6-2D46-906D-4812C9328F79}" type="datetimeFigureOut">
              <a:rPr lang="en-US" smtClean="0"/>
              <a:t>10/3/2024</a:t>
            </a:fld>
            <a:endParaRPr lang="en-US"/>
          </a:p>
        </p:txBody>
      </p:sp>
      <p:sp>
        <p:nvSpPr>
          <p:cNvPr id="3" name="Footer Placeholder 2">
            <a:extLst>
              <a:ext uri="{FF2B5EF4-FFF2-40B4-BE49-F238E27FC236}">
                <a16:creationId xmlns:a16="http://schemas.microsoft.com/office/drawing/2014/main" id="{40084A39-B503-D54C-95D2-2C7C77BB84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3BC647-3BBB-7D40-AA43-1995B7C5A5E1}"/>
              </a:ext>
            </a:extLst>
          </p:cNvPr>
          <p:cNvSpPr>
            <a:spLocks noGrp="1"/>
          </p:cNvSpPr>
          <p:nvPr>
            <p:ph type="sldNum" sz="quarter" idx="12"/>
          </p:nvPr>
        </p:nvSpPr>
        <p:spPr/>
        <p:txBody>
          <a:bodyPr/>
          <a:lstStyle/>
          <a:p>
            <a:fld id="{6A0D02A4-40C2-4A48-AFD0-5AED10089D41}" type="slidenum">
              <a:rPr lang="en-US" smtClean="0"/>
              <a:t>‹#›</a:t>
            </a:fld>
            <a:endParaRPr lang="en-US"/>
          </a:p>
        </p:txBody>
      </p:sp>
    </p:spTree>
    <p:extLst>
      <p:ext uri="{BB962C8B-B14F-4D97-AF65-F5344CB8AC3E}">
        <p14:creationId xmlns:p14="http://schemas.microsoft.com/office/powerpoint/2010/main" val="7560238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EC4018-B664-8546-8055-27CDB3125DA9}"/>
              </a:ext>
            </a:extLst>
          </p:cNvPr>
          <p:cNvGraphicFramePr>
            <a:graphicFrameLocks noChangeAspect="1"/>
          </p:cNvGraphicFramePr>
          <p:nvPr userDrawn="1">
            <p:custDataLst>
              <p:tags r:id="rId1"/>
            </p:custDataLst>
            <p:extLst>
              <p:ext uri="{D42A27DB-BD31-4B8C-83A1-F6EECF244321}">
                <p14:modId xmlns:p14="http://schemas.microsoft.com/office/powerpoint/2010/main" val="3990929952"/>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18EC4018-B664-8546-8055-27CDB3125DA9}"/>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vert="horz" anchor="b">
            <a:noAutofit/>
          </a:bodyPr>
          <a:lstStyle>
            <a:lvl1pPr algn="l">
              <a:spcBef>
                <a:spcPts val="0"/>
              </a:spcBef>
              <a:defRPr sz="2999">
                <a:solidFill>
                  <a:schemeClr val="bg1"/>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590492" y="687213"/>
            <a:ext cx="2094624" cy="593938"/>
          </a:xfrm>
          <a:prstGeom prst="rect">
            <a:avLst/>
          </a:prstGeom>
        </p:spPr>
      </p:pic>
    </p:spTree>
    <p:extLst>
      <p:ext uri="{BB962C8B-B14F-4D97-AF65-F5344CB8AC3E}">
        <p14:creationId xmlns:p14="http://schemas.microsoft.com/office/powerpoint/2010/main" val="36671180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00B3E26-53D1-454B-8A4B-75511906C30F}"/>
              </a:ext>
            </a:extLst>
          </p:cNvPr>
          <p:cNvGraphicFramePr>
            <a:graphicFrameLocks noChangeAspect="1"/>
          </p:cNvGraphicFramePr>
          <p:nvPr userDrawn="1">
            <p:custDataLst>
              <p:tags r:id="rId1"/>
            </p:custDataLst>
            <p:extLst>
              <p:ext uri="{D42A27DB-BD31-4B8C-83A1-F6EECF244321}">
                <p14:modId xmlns:p14="http://schemas.microsoft.com/office/powerpoint/2010/main" val="2882538735"/>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00B3E26-53D1-454B-8A4B-75511906C30F}"/>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21" y="0"/>
            <a:ext cx="9140959" cy="5143500"/>
          </a:xfrm>
          <a:prstGeom prst="rect">
            <a:avLst/>
          </a:prstGeom>
        </p:spPr>
      </p:pic>
      <p:sp>
        <p:nvSpPr>
          <p:cNvPr id="2" name="Title 1"/>
          <p:cNvSpPr>
            <a:spLocks noGrp="1"/>
          </p:cNvSpPr>
          <p:nvPr>
            <p:ph type="ctrTitle"/>
          </p:nvPr>
        </p:nvSpPr>
        <p:spPr>
          <a:xfrm>
            <a:off x="595891" y="1390651"/>
            <a:ext cx="5531738" cy="1241822"/>
          </a:xfrm>
        </p:spPr>
        <p:txBody>
          <a:bodyPr vert="horz" anchor="b">
            <a:noAutofit/>
          </a:bodyPr>
          <a:lstStyle>
            <a:lvl1pPr algn="l">
              <a:spcBef>
                <a:spcPts val="0"/>
              </a:spcBef>
              <a:defRPr sz="2999">
                <a:solidFill>
                  <a:schemeClr val="tx2"/>
                </a:solidFill>
              </a:defRPr>
            </a:lvl1pPr>
          </a:lstStyle>
          <a:p>
            <a:r>
              <a:rPr lang="en-US"/>
              <a:t>Click to edit Master title style</a:t>
            </a:r>
          </a:p>
        </p:txBody>
      </p:sp>
      <p:sp>
        <p:nvSpPr>
          <p:cNvPr id="3" name="Subtitle 2"/>
          <p:cNvSpPr>
            <a:spLocks noGrp="1"/>
          </p:cNvSpPr>
          <p:nvPr>
            <p:ph type="subTitle" idx="1"/>
          </p:nvPr>
        </p:nvSpPr>
        <p:spPr>
          <a:xfrm>
            <a:off x="595891" y="2701528"/>
            <a:ext cx="5531738" cy="1241822"/>
          </a:xfrm>
        </p:spPr>
        <p:txBody>
          <a:bodyPr>
            <a:noAutofit/>
          </a:bodyPr>
          <a:lstStyle>
            <a:lvl1pPr marL="0" indent="0" algn="l">
              <a:spcBef>
                <a:spcPts val="0"/>
              </a:spcBef>
              <a:buNone/>
              <a:defRPr sz="1500">
                <a:solidFill>
                  <a:schemeClr val="bg2"/>
                </a:solidFill>
              </a:defRPr>
            </a:lvl1pPr>
            <a:lvl2pPr marL="342832" indent="0" algn="ctr">
              <a:buNone/>
              <a:defRPr sz="1500"/>
            </a:lvl2pPr>
            <a:lvl3pPr marL="685663" indent="0" algn="ctr">
              <a:buNone/>
              <a:defRPr sz="1350"/>
            </a:lvl3pPr>
            <a:lvl4pPr marL="1028495" indent="0" algn="ctr">
              <a:buNone/>
              <a:defRPr sz="1200"/>
            </a:lvl4pPr>
            <a:lvl5pPr marL="1371326" indent="0" algn="ctr">
              <a:buNone/>
              <a:defRPr sz="1200"/>
            </a:lvl5pPr>
            <a:lvl6pPr marL="1714157" indent="0" algn="ctr">
              <a:buNone/>
              <a:defRPr sz="1200"/>
            </a:lvl6pPr>
            <a:lvl7pPr marL="2056988" indent="0" algn="ctr">
              <a:buNone/>
              <a:defRPr sz="1200"/>
            </a:lvl7pPr>
            <a:lvl8pPr marL="2399820" indent="0" algn="ctr">
              <a:buNone/>
              <a:defRPr sz="1200"/>
            </a:lvl8pPr>
            <a:lvl9pPr marL="2742651" indent="0" algn="ctr">
              <a:buNone/>
              <a:defRPr sz="12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50539" y="4385005"/>
            <a:ext cx="1713155" cy="485771"/>
          </a:xfrm>
          <a:prstGeom prst="rect">
            <a:avLst/>
          </a:prstGeom>
        </p:spPr>
      </p:pic>
    </p:spTree>
    <p:extLst>
      <p:ext uri="{BB962C8B-B14F-4D97-AF65-F5344CB8AC3E}">
        <p14:creationId xmlns:p14="http://schemas.microsoft.com/office/powerpoint/2010/main" val="51154154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62C9A8E-86E6-4B44-8DA8-63BFC31811D3}"/>
              </a:ext>
            </a:extLst>
          </p:cNvPr>
          <p:cNvGraphicFramePr>
            <a:graphicFrameLocks noChangeAspect="1"/>
          </p:cNvGraphicFramePr>
          <p:nvPr userDrawn="1">
            <p:custDataLst>
              <p:tags r:id="rId1"/>
            </p:custDataLst>
            <p:extLst>
              <p:ext uri="{D42A27DB-BD31-4B8C-83A1-F6EECF244321}">
                <p14:modId xmlns:p14="http://schemas.microsoft.com/office/powerpoint/2010/main" val="342993178"/>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062C9A8E-86E6-4B44-8DA8-63BFC31811D3}"/>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vert="horz" anchor="b">
            <a:no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979732"/>
          </a:xfrm>
        </p:spPr>
        <p:txBody>
          <a:bodyPr>
            <a:no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085" t="20608" r="8339" b="34816"/>
          <a:stretch/>
        </p:blipFill>
        <p:spPr>
          <a:xfrm>
            <a:off x="3711906" y="3867142"/>
            <a:ext cx="1720188" cy="377077"/>
          </a:xfrm>
          <a:prstGeom prst="rect">
            <a:avLst/>
          </a:prstGeom>
        </p:spPr>
      </p:pic>
    </p:spTree>
    <p:extLst>
      <p:ext uri="{BB962C8B-B14F-4D97-AF65-F5344CB8AC3E}">
        <p14:creationId xmlns:p14="http://schemas.microsoft.com/office/powerpoint/2010/main" val="28803943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7B80307-DA79-8543-9751-0DDD807630E9}"/>
              </a:ext>
            </a:extLst>
          </p:cNvPr>
          <p:cNvGraphicFramePr>
            <a:graphicFrameLocks noChangeAspect="1"/>
          </p:cNvGraphicFramePr>
          <p:nvPr userDrawn="1">
            <p:custDataLst>
              <p:tags r:id="rId1"/>
            </p:custDataLst>
            <p:extLst>
              <p:ext uri="{D42A27DB-BD31-4B8C-83A1-F6EECF244321}">
                <p14:modId xmlns:p14="http://schemas.microsoft.com/office/powerpoint/2010/main" val="2864292386"/>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E7B80307-DA79-8543-9751-0DDD807630E9}"/>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685" y="1175"/>
            <a:ext cx="9138631" cy="5141150"/>
          </a:xfrm>
          <a:prstGeom prst="rect">
            <a:avLst/>
          </a:prstGeom>
        </p:spPr>
      </p:pic>
      <p:sp>
        <p:nvSpPr>
          <p:cNvPr id="2" name="Title 1"/>
          <p:cNvSpPr>
            <a:spLocks noGrp="1"/>
          </p:cNvSpPr>
          <p:nvPr>
            <p:ph type="title"/>
          </p:nvPr>
        </p:nvSpPr>
        <p:spPr>
          <a:xfrm>
            <a:off x="623888" y="1198555"/>
            <a:ext cx="7886700" cy="1125140"/>
          </a:xfrm>
        </p:spPr>
        <p:txBody>
          <a:bodyPr vert="horz" anchor="b">
            <a:noAutofit/>
          </a:bodyPr>
          <a:lstStyle>
            <a:lvl1pPr algn="ctr">
              <a:spcBef>
                <a:spcPts val="0"/>
              </a:spcBef>
              <a:defRPr sz="35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2489345"/>
            <a:ext cx="7886700" cy="1306479"/>
          </a:xfrm>
        </p:spPr>
        <p:txBody>
          <a:bodyPr>
            <a:noAutofit/>
          </a:bodyPr>
          <a:lstStyle>
            <a:lvl1pPr marL="0" indent="0" algn="ctr">
              <a:spcBef>
                <a:spcPts val="0"/>
              </a:spcBef>
              <a:buNone/>
              <a:defRPr sz="1500">
                <a:solidFill>
                  <a:schemeClr val="bg2"/>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8854420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5850AC8-49AC-B641-BC3B-CAF5F825344D}"/>
              </a:ext>
            </a:extLst>
          </p:cNvPr>
          <p:cNvGraphicFramePr>
            <a:graphicFrameLocks noChangeAspect="1"/>
          </p:cNvGraphicFramePr>
          <p:nvPr userDrawn="1">
            <p:custDataLst>
              <p:tags r:id="rId1"/>
            </p:custDataLst>
            <p:extLst>
              <p:ext uri="{D42A27DB-BD31-4B8C-83A1-F6EECF244321}">
                <p14:modId xmlns:p14="http://schemas.microsoft.com/office/powerpoint/2010/main" val="3605434329"/>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5850AC8-49AC-B641-BC3B-CAF5F825344D}"/>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8697986" y="4804673"/>
            <a:ext cx="368368" cy="201434"/>
          </a:xfrm>
          <a:prstGeom prst="rect">
            <a:avLst/>
          </a:prstGeom>
        </p:spPr>
      </p:pic>
    </p:spTree>
    <p:extLst>
      <p:ext uri="{BB962C8B-B14F-4D97-AF65-F5344CB8AC3E}">
        <p14:creationId xmlns:p14="http://schemas.microsoft.com/office/powerpoint/2010/main" val="240390419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C793BCC-B3DF-FD4E-B6C7-B3A1C2423E78}"/>
              </a:ext>
            </a:extLst>
          </p:cNvPr>
          <p:cNvGraphicFramePr>
            <a:graphicFrameLocks noChangeAspect="1"/>
          </p:cNvGraphicFramePr>
          <p:nvPr userDrawn="1">
            <p:custDataLst>
              <p:tags r:id="rId1"/>
            </p:custDataLst>
            <p:extLst>
              <p:ext uri="{D42A27DB-BD31-4B8C-83A1-F6EECF244321}">
                <p14:modId xmlns:p14="http://schemas.microsoft.com/office/powerpoint/2010/main" val="1859813461"/>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C793BCC-B3DF-FD4E-B6C7-B3A1C2423E78}"/>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767182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23F84FA-3989-DF42-B021-78C0729C7976}"/>
              </a:ext>
            </a:extLst>
          </p:cNvPr>
          <p:cNvGraphicFramePr>
            <a:graphicFrameLocks noChangeAspect="1"/>
          </p:cNvGraphicFramePr>
          <p:nvPr userDrawn="1">
            <p:custDataLst>
              <p:tags r:id="rId1"/>
            </p:custDataLst>
            <p:extLst>
              <p:ext uri="{D42A27DB-BD31-4B8C-83A1-F6EECF244321}">
                <p14:modId xmlns:p14="http://schemas.microsoft.com/office/powerpoint/2010/main" val="298014289"/>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23F84FA-3989-DF42-B021-78C0729C7976}"/>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962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Left Photo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459010" y="2206131"/>
            <a:ext cx="5417820" cy="112815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4050" b="0" i="0" spc="0" baseline="0">
                <a:solidFill>
                  <a:schemeClr val="bg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459010" y="3400228"/>
            <a:ext cx="5417820" cy="299001"/>
          </a:xfrm>
          <a:prstGeom prst="rect">
            <a:avLst/>
          </a:prstGeom>
          <a:noFill/>
        </p:spPr>
        <p:txBody>
          <a:bodyPr lIns="45720" tIns="45720" rIns="45720" bIns="45720">
            <a:noAutofit/>
          </a:bodyPr>
          <a:lstStyle>
            <a:lvl1pPr marL="0" indent="0" algn="l">
              <a:buFont typeface="Arial" panose="020B0604020202020204" pitchFamily="34" charset="0"/>
              <a:buNone/>
              <a:defRPr sz="18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459010" y="3862836"/>
            <a:ext cx="5417820" cy="41148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200" b="0" i="0">
                <a:solidFill>
                  <a:schemeClr val="tx1"/>
                </a:solidFill>
                <a:latin typeface="+mn-lt"/>
                <a:cs typeface="CiscoSansTT Light" panose="020B0503020201020303" pitchFamily="34" charset="0"/>
              </a:defRPr>
            </a:lvl1pPr>
            <a:lvl2pPr marL="342854" indent="0" algn="ctr">
              <a:buNone/>
              <a:defRPr>
                <a:solidFill>
                  <a:schemeClr val="tx1">
                    <a:tint val="75000"/>
                  </a:schemeClr>
                </a:solidFill>
              </a:defRPr>
            </a:lvl2pPr>
            <a:lvl3pPr marL="685715" indent="0" algn="ctr">
              <a:buNone/>
              <a:defRPr>
                <a:solidFill>
                  <a:schemeClr val="tx1">
                    <a:tint val="75000"/>
                  </a:schemeClr>
                </a:solidFill>
              </a:defRPr>
            </a:lvl3pPr>
            <a:lvl4pPr marL="1028570" indent="0" algn="ctr">
              <a:buNone/>
              <a:defRPr>
                <a:solidFill>
                  <a:schemeClr val="tx1">
                    <a:tint val="75000"/>
                  </a:schemeClr>
                </a:solidFill>
              </a:defRPr>
            </a:lvl4pPr>
            <a:lvl5pPr marL="1371430" indent="0" algn="ctr">
              <a:buNone/>
              <a:defRPr>
                <a:solidFill>
                  <a:schemeClr val="tx1">
                    <a:tint val="75000"/>
                  </a:schemeClr>
                </a:solidFill>
              </a:defRPr>
            </a:lvl5pPr>
            <a:lvl6pPr marL="1714283"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60"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323850"/>
            <a:ext cx="535769" cy="281506"/>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459010" y="4368548"/>
            <a:ext cx="5417820" cy="215504"/>
          </a:xfrm>
          <a:prstGeom prst="rect">
            <a:avLst/>
          </a:prstGeom>
        </p:spPr>
        <p:txBody>
          <a:bodyPr lIns="45720" rIns="45720"/>
          <a:lstStyle>
            <a:lvl1pPr marL="0" indent="0">
              <a:spcBef>
                <a:spcPts val="0"/>
              </a:spcBef>
              <a:buNone/>
              <a:defRPr sz="1050">
                <a:latin typeface="+mn-lt"/>
              </a:defRPr>
            </a:lvl1pPr>
          </a:lstStyle>
          <a:p>
            <a:r>
              <a:rPr lang="en-GB" dirty="0"/>
              <a:t>Date</a:t>
            </a:r>
          </a:p>
        </p:txBody>
      </p:sp>
      <p:sp>
        <p:nvSpPr>
          <p:cNvPr id="2" name="Picture Placeholder 2">
            <a:extLst>
              <a:ext uri="{FF2B5EF4-FFF2-40B4-BE49-F238E27FC236}">
                <a16:creationId xmlns:a16="http://schemas.microsoft.com/office/drawing/2014/main" id="{3142FB2B-DAA9-0877-DC48-2611FC3FC410}"/>
              </a:ext>
            </a:extLst>
          </p:cNvPr>
          <p:cNvSpPr>
            <a:spLocks noGrp="1"/>
          </p:cNvSpPr>
          <p:nvPr>
            <p:ph type="pic" sz="quarter" idx="10" hasCustomPrompt="1"/>
          </p:nvPr>
        </p:nvSpPr>
        <p:spPr>
          <a:xfrm>
            <a:off x="6139545" y="0"/>
            <a:ext cx="3004457" cy="5143500"/>
          </a:xfrm>
          <a:prstGeom prst="rect">
            <a:avLst/>
          </a:prstGeom>
          <a:solidFill>
            <a:schemeClr val="accent4">
              <a:alpha val="25000"/>
            </a:schemeClr>
          </a:solidFill>
        </p:spPr>
        <p:txBody>
          <a:bodyPr vert="horz" lIns="91420" tIns="45710" rIns="91420" bIns="45710" anchor="ctr"/>
          <a:lstStyle>
            <a:lvl1pPr marL="0" indent="0" algn="ctr">
              <a:buNone/>
              <a:defRPr sz="900" b="0" i="0" baseline="0">
                <a:solidFill>
                  <a:schemeClr val="tx1"/>
                </a:solidFill>
                <a:latin typeface="+mn-lt"/>
                <a:cs typeface="CiscoSans ExtraLight"/>
              </a:defRPr>
            </a:lvl1pPr>
          </a:lstStyle>
          <a:p>
            <a:pPr lvl="0"/>
            <a:r>
              <a:rPr lang="en-US" noProof="0" dirty="0"/>
              <a:t>Click to add picture</a:t>
            </a:r>
          </a:p>
        </p:txBody>
      </p:sp>
    </p:spTree>
    <p:extLst>
      <p:ext uri="{BB962C8B-B14F-4D97-AF65-F5344CB8AC3E}">
        <p14:creationId xmlns:p14="http://schemas.microsoft.com/office/powerpoint/2010/main" val="195867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9F1C60-39B1-C84F-BE3D-CDA6C20E9CD9}"/>
              </a:ext>
            </a:extLst>
          </p:cNvPr>
          <p:cNvGraphicFramePr>
            <a:graphicFrameLocks noChangeAspect="1"/>
          </p:cNvGraphicFramePr>
          <p:nvPr userDrawn="1">
            <p:custDataLst>
              <p:tags r:id="rId1"/>
            </p:custDataLst>
            <p:extLst>
              <p:ext uri="{D42A27DB-BD31-4B8C-83A1-F6EECF244321}">
                <p14:modId xmlns:p14="http://schemas.microsoft.com/office/powerpoint/2010/main" val="1086581407"/>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A89F1C60-39B1-C84F-BE3D-CDA6C20E9CD9}"/>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349081793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EA81EC3-3628-AA4C-9DE8-5FE7BBB93DDB}"/>
              </a:ext>
            </a:extLst>
          </p:cNvPr>
          <p:cNvGraphicFramePr>
            <a:graphicFrameLocks noChangeAspect="1"/>
          </p:cNvGraphicFramePr>
          <p:nvPr userDrawn="1">
            <p:custDataLst>
              <p:tags r:id="rId1"/>
            </p:custDataLst>
            <p:extLst>
              <p:ext uri="{D42A27DB-BD31-4B8C-83A1-F6EECF244321}">
                <p14:modId xmlns:p14="http://schemas.microsoft.com/office/powerpoint/2010/main" val="2480075753"/>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9EA81EC3-3628-AA4C-9DE8-5FE7BBB93DDB}"/>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p:txBody>
          <a:bodyPr vert="horz"/>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53904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72F4E6-B5B6-FD4F-9D4D-12AB39F5240D}"/>
              </a:ext>
            </a:extLst>
          </p:cNvPr>
          <p:cNvGraphicFramePr>
            <a:graphicFrameLocks noChangeAspect="1"/>
          </p:cNvGraphicFramePr>
          <p:nvPr userDrawn="1">
            <p:custDataLst>
              <p:tags r:id="rId1"/>
            </p:custDataLst>
            <p:extLst>
              <p:ext uri="{D42A27DB-BD31-4B8C-83A1-F6EECF244321}">
                <p14:modId xmlns:p14="http://schemas.microsoft.com/office/powerpoint/2010/main" val="3930038603"/>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9672F4E6-B5B6-FD4F-9D4D-12AB39F5240D}"/>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C98F7E-3FA1-1346-A67F-6D0B91EF3D6D}"/>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450"/>
              </a:spcAft>
              <a:defRPr>
                <a:solidFill>
                  <a:schemeClr val="tx2"/>
                </a:solidFill>
              </a:defRPr>
            </a:lvl1pPr>
            <a:lvl2pPr>
              <a:spcBef>
                <a:spcPts val="0"/>
              </a:spcBef>
              <a:spcAft>
                <a:spcPts val="450"/>
              </a:spcAft>
              <a:defRPr>
                <a:solidFill>
                  <a:schemeClr val="tx2"/>
                </a:solidFill>
              </a:defRPr>
            </a:lvl2pPr>
            <a:lvl3pPr>
              <a:spcBef>
                <a:spcPts val="0"/>
              </a:spcBef>
              <a:spcAft>
                <a:spcPts val="450"/>
              </a:spcAft>
              <a:defRPr>
                <a:solidFill>
                  <a:schemeClr val="tx2"/>
                </a:solidFill>
              </a:defRPr>
            </a:lvl3pPr>
            <a:lvl4pPr>
              <a:spcBef>
                <a:spcPts val="0"/>
              </a:spcBef>
              <a:spcAft>
                <a:spcPts val="450"/>
              </a:spcAft>
              <a:defRPr>
                <a:solidFill>
                  <a:schemeClr val="tx2"/>
                </a:solidFill>
              </a:defRPr>
            </a:lvl4pPr>
            <a:lvl5pPr>
              <a:spcBef>
                <a:spcPts val="0"/>
              </a:spcBef>
              <a:spcAft>
                <a:spcPts val="45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875260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2CD54DA-B9DB-3245-9BF7-CD4503F71EFA}"/>
              </a:ext>
            </a:extLst>
          </p:cNvPr>
          <p:cNvGraphicFramePr>
            <a:graphicFrameLocks noChangeAspect="1"/>
          </p:cNvGraphicFramePr>
          <p:nvPr userDrawn="1">
            <p:custDataLst>
              <p:tags r:id="rId1"/>
            </p:custDataLst>
            <p:extLst>
              <p:ext uri="{D42A27DB-BD31-4B8C-83A1-F6EECF244321}">
                <p14:modId xmlns:p14="http://schemas.microsoft.com/office/powerpoint/2010/main" val="2211747440"/>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82CD54DA-B9DB-3245-9BF7-CD4503F71EFA}"/>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29AE693-0ABA-5647-A79F-DDC42B3BACDD}"/>
              </a:ext>
            </a:extLst>
          </p:cNvPr>
          <p:cNvSpPr/>
          <p:nvPr userDrawn="1"/>
        </p:nvSpPr>
        <p:spPr>
          <a:xfrm>
            <a:off x="5525553" y="0"/>
            <a:ext cx="3618447"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8651" y="481179"/>
            <a:ext cx="4665674" cy="410779"/>
          </a:xfrm>
        </p:spPr>
        <p:txBody>
          <a:bodyPr vert="horz">
            <a:noAutofit/>
          </a:bodyPr>
          <a:lstStyle>
            <a:lvl1pPr>
              <a:spcBef>
                <a:spcPts val="0"/>
              </a:spcBef>
              <a:spcAft>
                <a:spcPts val="0"/>
              </a:spcAft>
              <a:defRPr sz="2249">
                <a:solidFill>
                  <a:schemeClr val="tx2"/>
                </a:solidFill>
              </a:defRPr>
            </a:lvl1pPr>
          </a:lstStyle>
          <a:p>
            <a:r>
              <a:rPr lang="en-US"/>
              <a:t>Click to edit Master title style</a:t>
            </a:r>
          </a:p>
        </p:txBody>
      </p:sp>
      <p:sp>
        <p:nvSpPr>
          <p:cNvPr id="3" name="Content Placeholder 2"/>
          <p:cNvSpPr>
            <a:spLocks noGrp="1"/>
          </p:cNvSpPr>
          <p:nvPr>
            <p:ph idx="1"/>
          </p:nvPr>
        </p:nvSpPr>
        <p:spPr>
          <a:xfrm>
            <a:off x="628651" y="1084521"/>
            <a:ext cx="4665674" cy="3676207"/>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628651" y="215310"/>
            <a:ext cx="4665965" cy="265703"/>
          </a:xfrm>
        </p:spPr>
        <p:txBody>
          <a:bodyPr anchor="ctr">
            <a:noAutofit/>
          </a:bodyPr>
          <a:lstStyle>
            <a:lvl1pPr>
              <a:lnSpc>
                <a:spcPct val="100000"/>
              </a:lnSpc>
              <a:spcBef>
                <a:spcPts val="0"/>
              </a:spcBef>
              <a:spcAft>
                <a:spcPts val="0"/>
              </a:spcAft>
              <a:buNone/>
              <a:defRPr sz="12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5525262" y="0"/>
            <a:ext cx="3618447" cy="257175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5852462" y="2750939"/>
            <a:ext cx="2964047" cy="2009789"/>
          </a:xfrm>
        </p:spPr>
        <p:txBody>
          <a:bodyPr>
            <a:noAutofit/>
          </a:bodyPr>
          <a:lstStyle>
            <a:lvl1pPr>
              <a:defRPr sz="1350">
                <a:solidFill>
                  <a:schemeClr val="tx2"/>
                </a:solidFill>
              </a:defRPr>
            </a:lvl1pPr>
            <a:lvl2pPr>
              <a:defRPr sz="1050">
                <a:solidFill>
                  <a:schemeClr val="tx2"/>
                </a:solidFill>
              </a:defRPr>
            </a:lvl2pPr>
            <a:lvl3pPr>
              <a:defRPr sz="675">
                <a:solidFill>
                  <a:srgbClr val="505050"/>
                </a:solidFill>
              </a:defRPr>
            </a:lvl3pPr>
            <a:lvl4pPr>
              <a:defRPr sz="600">
                <a:solidFill>
                  <a:srgbClr val="505050"/>
                </a:solidFill>
              </a:defRPr>
            </a:lvl4pPr>
            <a:lvl5pPr>
              <a:defRPr sz="6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5112805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74CF084-7AE3-C24F-889F-B53F34521449}"/>
              </a:ext>
            </a:extLst>
          </p:cNvPr>
          <p:cNvGraphicFramePr>
            <a:graphicFrameLocks noChangeAspect="1"/>
          </p:cNvGraphicFramePr>
          <p:nvPr userDrawn="1">
            <p:custDataLst>
              <p:tags r:id="rId1"/>
            </p:custDataLst>
            <p:extLst>
              <p:ext uri="{D42A27DB-BD31-4B8C-83A1-F6EECF244321}">
                <p14:modId xmlns:p14="http://schemas.microsoft.com/office/powerpoint/2010/main" val="1146686405"/>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474CF084-7AE3-C24F-889F-B53F34521449}"/>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628651" y="273844"/>
            <a:ext cx="4468037" cy="608942"/>
          </a:xfrm>
        </p:spPr>
        <p:txBody>
          <a:bodyPr vert="horz">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noAutofit/>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5697235" y="1057884"/>
            <a:ext cx="3074731" cy="3574840"/>
          </a:xfrm>
        </p:spPr>
        <p:txBody>
          <a:bodyPr>
            <a:noAutofit/>
          </a:bodyPr>
          <a:lstStyle>
            <a:lvl1pPr>
              <a:defRPr sz="1500">
                <a:solidFill>
                  <a:schemeClr val="tx2"/>
                </a:solidFill>
              </a:defRPr>
            </a:lvl1pPr>
            <a:lvl2pPr>
              <a:defRPr sz="1200">
                <a:solidFill>
                  <a:schemeClr val="tx2"/>
                </a:solidFill>
              </a:defRPr>
            </a:lvl2pPr>
            <a:lvl3pPr>
              <a:defRPr sz="900">
                <a:solidFill>
                  <a:schemeClr val="tx2"/>
                </a:solidFill>
              </a:defRPr>
            </a:lvl3pPr>
            <a:lvl4pPr>
              <a:defRPr sz="750">
                <a:solidFill>
                  <a:schemeClr val="tx2"/>
                </a:solidFill>
              </a:defRPr>
            </a:lvl4pPr>
            <a:lvl5pPr>
              <a:defRPr sz="7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325014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D2E3E0B-93DA-B14F-AAEE-E1DBD97A86FC}"/>
              </a:ext>
            </a:extLst>
          </p:cNvPr>
          <p:cNvGraphicFramePr>
            <a:graphicFrameLocks noChangeAspect="1"/>
          </p:cNvGraphicFramePr>
          <p:nvPr userDrawn="1">
            <p:custDataLst>
              <p:tags r:id="rId1"/>
            </p:custDataLst>
            <p:extLst>
              <p:ext uri="{D42A27DB-BD31-4B8C-83A1-F6EECF244321}">
                <p14:modId xmlns:p14="http://schemas.microsoft.com/office/powerpoint/2010/main" val="3310048297"/>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4D2E3E0B-93DA-B14F-AAEE-E1DBD97A86FC}"/>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5AE6176-C7C7-814E-B6A9-318924F3BDF0}"/>
              </a:ext>
            </a:extLst>
          </p:cNvPr>
          <p:cNvSpPr/>
          <p:nvPr userDrawn="1"/>
        </p:nvSpPr>
        <p:spPr>
          <a:xfrm>
            <a:off x="5325201"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628651" y="273844"/>
            <a:ext cx="4468037" cy="608942"/>
          </a:xfrm>
        </p:spPr>
        <p:txBody>
          <a:bodyPr vert="horz"/>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628651"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5697235" y="273845"/>
            <a:ext cx="3074731" cy="4358878"/>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Tree>
    <p:extLst>
      <p:ext uri="{BB962C8B-B14F-4D97-AF65-F5344CB8AC3E}">
        <p14:creationId xmlns:p14="http://schemas.microsoft.com/office/powerpoint/2010/main" val="217377544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047B9F4-B628-D24A-9F70-B42A95122882}"/>
              </a:ext>
            </a:extLst>
          </p:cNvPr>
          <p:cNvGraphicFramePr>
            <a:graphicFrameLocks noChangeAspect="1"/>
          </p:cNvGraphicFramePr>
          <p:nvPr userDrawn="1">
            <p:custDataLst>
              <p:tags r:id="rId1"/>
            </p:custDataLst>
            <p:extLst>
              <p:ext uri="{D42A27DB-BD31-4B8C-83A1-F6EECF244321}">
                <p14:modId xmlns:p14="http://schemas.microsoft.com/office/powerpoint/2010/main" val="866574309"/>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D047B9F4-B628-D24A-9F70-B42A95122882}"/>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5AE6176-C7C7-814E-B6A9-318924F3BDF0}"/>
              </a:ext>
            </a:extLst>
          </p:cNvPr>
          <p:cNvSpPr/>
          <p:nvPr userDrawn="1"/>
        </p:nvSpPr>
        <p:spPr>
          <a:xfrm>
            <a:off x="0" y="0"/>
            <a:ext cx="3818800" cy="51435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a:xfrm>
            <a:off x="4190834" y="273844"/>
            <a:ext cx="4468037" cy="608942"/>
          </a:xfrm>
        </p:spPr>
        <p:txBody>
          <a:bodyPr vert="horz"/>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4190834" y="1057884"/>
            <a:ext cx="4468037" cy="357484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1" y="-1"/>
            <a:ext cx="3675728" cy="5143500"/>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26837538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C3AAC79-646E-334D-A343-60686B105637}"/>
              </a:ext>
            </a:extLst>
          </p:cNvPr>
          <p:cNvGraphicFramePr>
            <a:graphicFrameLocks noChangeAspect="1"/>
          </p:cNvGraphicFramePr>
          <p:nvPr userDrawn="1">
            <p:custDataLst>
              <p:tags r:id="rId1"/>
            </p:custDataLst>
            <p:extLst>
              <p:ext uri="{D42A27DB-BD31-4B8C-83A1-F6EECF244321}">
                <p14:modId xmlns:p14="http://schemas.microsoft.com/office/powerpoint/2010/main" val="2514578629"/>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C3AAC79-646E-334D-A343-60686B105637}"/>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286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057884"/>
            <a:ext cx="3886200" cy="3574840"/>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219336972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3C2C1DE-F936-0D46-98FA-76081C89890B}"/>
              </a:ext>
            </a:extLst>
          </p:cNvPr>
          <p:cNvGraphicFramePr>
            <a:graphicFrameLocks noChangeAspect="1"/>
          </p:cNvGraphicFramePr>
          <p:nvPr userDrawn="1">
            <p:custDataLst>
              <p:tags r:id="rId1"/>
            </p:custDataLst>
            <p:extLst>
              <p:ext uri="{D42A27DB-BD31-4B8C-83A1-F6EECF244321}">
                <p14:modId xmlns:p14="http://schemas.microsoft.com/office/powerpoint/2010/main" val="1458813077"/>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03C2C1DE-F936-0D46-98FA-76081C89890B}"/>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2" name="Title 1"/>
          <p:cNvSpPr>
            <a:spLocks noGrp="1"/>
          </p:cNvSpPr>
          <p:nvPr>
            <p:ph type="title"/>
          </p:nvPr>
        </p:nvSpPr>
        <p:spPr>
          <a:xfrm>
            <a:off x="629841" y="273844"/>
            <a:ext cx="7886700" cy="608942"/>
          </a:xfrm>
        </p:spPr>
        <p:txBody>
          <a:bodyPr vert="horz">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29842" y="1005521"/>
            <a:ext cx="3868340" cy="617934"/>
          </a:xfrm>
        </p:spPr>
        <p:txBody>
          <a:bodyPr anchor="b">
            <a:no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737199"/>
            <a:ext cx="3868340" cy="2905049"/>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05521"/>
            <a:ext cx="3887391" cy="617934"/>
          </a:xfrm>
        </p:spPr>
        <p:txBody>
          <a:bodyPr anchor="b">
            <a:noAutofit/>
          </a:bodyPr>
          <a:lstStyle>
            <a:lvl1pPr marL="0" indent="0">
              <a:spcBef>
                <a:spcPts val="0"/>
              </a:spcBef>
              <a:spcAft>
                <a:spcPts val="0"/>
              </a:spcAft>
              <a:buNone/>
              <a:defRPr sz="1650" b="0">
                <a:solidFill>
                  <a:schemeClr val="bg2"/>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737199"/>
            <a:ext cx="3887391" cy="2905049"/>
          </a:xfrm>
        </p:spPr>
        <p:txBody>
          <a:bodyPr>
            <a:noAutofit/>
          </a:bodyPr>
          <a:lstStyle>
            <a:lvl1pPr>
              <a:defRPr sz="1350">
                <a:solidFill>
                  <a:schemeClr val="tx2"/>
                </a:solidFill>
              </a:defRPr>
            </a:lvl1pPr>
            <a:lvl2pPr>
              <a:defRPr sz="1050">
                <a:solidFill>
                  <a:schemeClr val="tx2"/>
                </a:solidFill>
              </a:defRPr>
            </a:lvl2pPr>
            <a:lvl3pPr>
              <a:defRPr sz="750">
                <a:solidFill>
                  <a:schemeClr val="tx2"/>
                </a:solidFill>
              </a:defRPr>
            </a:lvl3pPr>
            <a:lvl4pPr>
              <a:defRPr sz="675">
                <a:solidFill>
                  <a:schemeClr val="tx2"/>
                </a:solidFill>
              </a:defRPr>
            </a:lvl4pPr>
            <a:lvl5pPr>
              <a:defRPr sz="6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Tree>
    <p:extLst>
      <p:ext uri="{BB962C8B-B14F-4D97-AF65-F5344CB8AC3E}">
        <p14:creationId xmlns:p14="http://schemas.microsoft.com/office/powerpoint/2010/main" val="84165179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982E789-8744-D246-A980-316EC32C8866}"/>
              </a:ext>
            </a:extLst>
          </p:cNvPr>
          <p:cNvGraphicFramePr>
            <a:graphicFrameLocks noChangeAspect="1"/>
          </p:cNvGraphicFramePr>
          <p:nvPr userDrawn="1">
            <p:custDataLst>
              <p:tags r:id="rId1"/>
            </p:custDataLst>
            <p:extLst>
              <p:ext uri="{D42A27DB-BD31-4B8C-83A1-F6EECF244321}">
                <p14:modId xmlns:p14="http://schemas.microsoft.com/office/powerpoint/2010/main" val="1927017811"/>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2982E789-8744-D246-A980-316EC32C8866}"/>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165903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Left Photo Sky">
    <p:bg>
      <p:bgPr>
        <a:solidFill>
          <a:schemeClr val="accent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459010" y="2206131"/>
            <a:ext cx="5417820" cy="112815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4050" b="0" i="0" spc="0" baseline="0">
                <a:solidFill>
                  <a:schemeClr val="bg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459010" y="3400228"/>
            <a:ext cx="5417820" cy="299001"/>
          </a:xfrm>
          <a:prstGeom prst="rect">
            <a:avLst/>
          </a:prstGeom>
          <a:noFill/>
        </p:spPr>
        <p:txBody>
          <a:bodyPr lIns="45720" tIns="45720" rIns="45720" bIns="45720">
            <a:noAutofit/>
          </a:bodyPr>
          <a:lstStyle>
            <a:lvl1pPr marL="0" indent="0" algn="l">
              <a:buFont typeface="Arial" panose="020B0604020202020204" pitchFamily="34" charset="0"/>
              <a:buNone/>
              <a:defRPr sz="18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459010" y="3862836"/>
            <a:ext cx="5417820" cy="41148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200" b="0" i="0">
                <a:solidFill>
                  <a:schemeClr val="tx1"/>
                </a:solidFill>
                <a:latin typeface="+mn-lt"/>
                <a:cs typeface="CiscoSansTT Light" panose="020B0503020201020303" pitchFamily="34" charset="0"/>
              </a:defRPr>
            </a:lvl1pPr>
            <a:lvl2pPr marL="342854" indent="0" algn="ctr">
              <a:buNone/>
              <a:defRPr>
                <a:solidFill>
                  <a:schemeClr val="tx1">
                    <a:tint val="75000"/>
                  </a:schemeClr>
                </a:solidFill>
              </a:defRPr>
            </a:lvl2pPr>
            <a:lvl3pPr marL="685715" indent="0" algn="ctr">
              <a:buNone/>
              <a:defRPr>
                <a:solidFill>
                  <a:schemeClr val="tx1">
                    <a:tint val="75000"/>
                  </a:schemeClr>
                </a:solidFill>
              </a:defRPr>
            </a:lvl3pPr>
            <a:lvl4pPr marL="1028570" indent="0" algn="ctr">
              <a:buNone/>
              <a:defRPr>
                <a:solidFill>
                  <a:schemeClr val="tx1">
                    <a:tint val="75000"/>
                  </a:schemeClr>
                </a:solidFill>
              </a:defRPr>
            </a:lvl4pPr>
            <a:lvl5pPr marL="1371430" indent="0" algn="ctr">
              <a:buNone/>
              <a:defRPr>
                <a:solidFill>
                  <a:schemeClr val="tx1">
                    <a:tint val="75000"/>
                  </a:schemeClr>
                </a:solidFill>
              </a:defRPr>
            </a:lvl5pPr>
            <a:lvl6pPr marL="1714283"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60"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323850"/>
            <a:ext cx="535769" cy="281506"/>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459010" y="4368548"/>
            <a:ext cx="5417820" cy="215504"/>
          </a:xfrm>
          <a:prstGeom prst="rect">
            <a:avLst/>
          </a:prstGeom>
        </p:spPr>
        <p:txBody>
          <a:bodyPr lIns="45720" rIns="45720"/>
          <a:lstStyle>
            <a:lvl1pPr marL="0" indent="0">
              <a:spcBef>
                <a:spcPts val="0"/>
              </a:spcBef>
              <a:buNone/>
              <a:defRPr sz="1050">
                <a:latin typeface="+mn-lt"/>
              </a:defRPr>
            </a:lvl1pPr>
          </a:lstStyle>
          <a:p>
            <a:r>
              <a:rPr lang="en-GB" dirty="0"/>
              <a:t>Date</a:t>
            </a:r>
          </a:p>
        </p:txBody>
      </p:sp>
      <p:sp>
        <p:nvSpPr>
          <p:cNvPr id="2" name="Picture Placeholder 2">
            <a:extLst>
              <a:ext uri="{FF2B5EF4-FFF2-40B4-BE49-F238E27FC236}">
                <a16:creationId xmlns:a16="http://schemas.microsoft.com/office/drawing/2014/main" id="{3142FB2B-DAA9-0877-DC48-2611FC3FC410}"/>
              </a:ext>
            </a:extLst>
          </p:cNvPr>
          <p:cNvSpPr>
            <a:spLocks noGrp="1"/>
          </p:cNvSpPr>
          <p:nvPr>
            <p:ph type="pic" sz="quarter" idx="10" hasCustomPrompt="1"/>
          </p:nvPr>
        </p:nvSpPr>
        <p:spPr>
          <a:xfrm>
            <a:off x="6139545" y="0"/>
            <a:ext cx="3004457" cy="5143500"/>
          </a:xfrm>
          <a:prstGeom prst="rect">
            <a:avLst/>
          </a:prstGeom>
          <a:solidFill>
            <a:schemeClr val="accent4">
              <a:alpha val="25000"/>
            </a:schemeClr>
          </a:solidFill>
        </p:spPr>
        <p:txBody>
          <a:bodyPr vert="horz" lIns="91420" tIns="45710" rIns="91420" bIns="45710" anchor="ctr"/>
          <a:lstStyle>
            <a:lvl1pPr marL="0" indent="0" algn="ctr">
              <a:buNone/>
              <a:defRPr sz="900" b="0" i="0" baseline="0">
                <a:solidFill>
                  <a:schemeClr val="tx1"/>
                </a:solidFill>
                <a:latin typeface="+mn-lt"/>
                <a:cs typeface="CiscoSans ExtraLight"/>
              </a:defRPr>
            </a:lvl1pPr>
          </a:lstStyle>
          <a:p>
            <a:pPr lvl="0"/>
            <a:r>
              <a:rPr lang="en-US" noProof="0" dirty="0"/>
              <a:t>Click to add picture</a:t>
            </a:r>
          </a:p>
        </p:txBody>
      </p:sp>
    </p:spTree>
    <p:extLst>
      <p:ext uri="{BB962C8B-B14F-4D97-AF65-F5344CB8AC3E}">
        <p14:creationId xmlns:p14="http://schemas.microsoft.com/office/powerpoint/2010/main" val="423338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1A3DE76-68B8-F546-9AAF-AAF342D655E0}"/>
              </a:ext>
            </a:extLst>
          </p:cNvPr>
          <p:cNvGraphicFramePr>
            <a:graphicFrameLocks noChangeAspect="1"/>
          </p:cNvGraphicFramePr>
          <p:nvPr userDrawn="1">
            <p:custDataLst>
              <p:tags r:id="rId1"/>
            </p:custDataLst>
            <p:extLst>
              <p:ext uri="{D42A27DB-BD31-4B8C-83A1-F6EECF244321}">
                <p14:modId xmlns:p14="http://schemas.microsoft.com/office/powerpoint/2010/main" val="2746218812"/>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91A3DE76-68B8-F546-9AAF-AAF342D655E0}"/>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B4279C3E-A58B-2242-A545-FD30234FD1AB}"/>
              </a:ext>
            </a:extLst>
          </p:cNvPr>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sp>
        <p:nvSpPr>
          <p:cNvPr id="2" name="Title 1"/>
          <p:cNvSpPr>
            <a:spLocks noGrp="1"/>
          </p:cNvSpPr>
          <p:nvPr>
            <p:ph type="title"/>
          </p:nvPr>
        </p:nvSpPr>
        <p:spPr>
          <a:xfrm>
            <a:off x="629842" y="342900"/>
            <a:ext cx="2949178" cy="1200150"/>
          </a:xfrm>
        </p:spPr>
        <p:txBody>
          <a:bodyPr vert="horz" anchor="b">
            <a:noAutofit/>
          </a:bodyPr>
          <a:lstStyle>
            <a:lvl1pPr>
              <a:spcBef>
                <a:spcPts val="0"/>
              </a:spcBef>
              <a:spcAft>
                <a:spcPts val="0"/>
              </a:spcAft>
              <a:defRPr sz="2399">
                <a:solidFill>
                  <a:schemeClr val="tx2"/>
                </a:solidFill>
              </a:defRPr>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noAutofit/>
          </a:bodyPr>
          <a:lstStyle>
            <a:lvl1pPr>
              <a:defRPr sz="2024">
                <a:solidFill>
                  <a:schemeClr val="tx2"/>
                </a:solidFill>
              </a:defRPr>
            </a:lvl1pPr>
            <a:lvl2pPr>
              <a:defRPr sz="1800">
                <a:solidFill>
                  <a:schemeClr val="tx2"/>
                </a:solidFill>
              </a:defRPr>
            </a:lvl2pPr>
            <a:lvl3pPr>
              <a:defRPr sz="1500">
                <a:solidFill>
                  <a:schemeClr val="tx2"/>
                </a:solidFill>
              </a:defRPr>
            </a:lvl3pPr>
            <a:lvl4pPr>
              <a:defRPr sz="1200">
                <a:solidFill>
                  <a:schemeClr val="tx2"/>
                </a:solidFill>
              </a:defRPr>
            </a:lvl4pPr>
            <a:lvl5pPr>
              <a:defRPr sz="1200">
                <a:solidFill>
                  <a:schemeClr val="tx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658940"/>
            <a:ext cx="2949178" cy="2742801"/>
          </a:xfrm>
        </p:spPr>
        <p:txBody>
          <a:bodyPr>
            <a:noAutofit/>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106163277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BAA860F-4322-9D46-8295-FF5CE8CF90E4}"/>
              </a:ext>
            </a:extLst>
          </p:cNvPr>
          <p:cNvGraphicFramePr>
            <a:graphicFrameLocks noChangeAspect="1"/>
          </p:cNvGraphicFramePr>
          <p:nvPr userDrawn="1">
            <p:custDataLst>
              <p:tags r:id="rId1"/>
            </p:custDataLst>
            <p:extLst>
              <p:ext uri="{D42A27DB-BD31-4B8C-83A1-F6EECF244321}">
                <p14:modId xmlns:p14="http://schemas.microsoft.com/office/powerpoint/2010/main" val="1485803165"/>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3BAA860F-4322-9D46-8295-FF5CE8CF90E4}"/>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2" name="Title 1"/>
          <p:cNvSpPr>
            <a:spLocks noGrp="1"/>
          </p:cNvSpPr>
          <p:nvPr>
            <p:ph type="title"/>
          </p:nvPr>
        </p:nvSpPr>
        <p:spPr>
          <a:xfrm>
            <a:off x="629842" y="342900"/>
            <a:ext cx="2949178" cy="1200150"/>
          </a:xfrm>
        </p:spPr>
        <p:txBody>
          <a:bodyPr vert="horz" anchor="b"/>
          <a:lstStyle>
            <a:lvl1pPr>
              <a:spcBef>
                <a:spcPts val="0"/>
              </a:spcBef>
              <a:spcAft>
                <a:spcPts val="0"/>
              </a:spcAft>
              <a:defRPr sz="2399">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a:t>Click icon to add picture</a:t>
            </a:r>
          </a:p>
        </p:txBody>
      </p:sp>
      <p:sp>
        <p:nvSpPr>
          <p:cNvPr id="4" name="Text Placeholder 3"/>
          <p:cNvSpPr>
            <a:spLocks noGrp="1"/>
          </p:cNvSpPr>
          <p:nvPr>
            <p:ph type="body" sz="half" idx="2"/>
          </p:nvPr>
        </p:nvSpPr>
        <p:spPr>
          <a:xfrm>
            <a:off x="629842" y="1658940"/>
            <a:ext cx="2949178" cy="2742801"/>
          </a:xfrm>
        </p:spPr>
        <p:txBody>
          <a:bodyPr/>
          <a:lstStyle>
            <a:lvl1pPr marL="0" indent="0">
              <a:spcBef>
                <a:spcPts val="0"/>
              </a:spcBef>
              <a:spcAft>
                <a:spcPts val="0"/>
              </a:spcAft>
              <a:buNone/>
              <a:defRPr sz="1200">
                <a:solidFill>
                  <a:schemeClr val="bg2"/>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073101"/>
            <a:ext cx="9144000" cy="70400"/>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8596611" y="4775560"/>
            <a:ext cx="368368" cy="201434"/>
          </a:xfrm>
          <a:prstGeom prst="rect">
            <a:avLst/>
          </a:prstGeom>
        </p:spPr>
      </p:pic>
    </p:spTree>
    <p:extLst>
      <p:ext uri="{BB962C8B-B14F-4D97-AF65-F5344CB8AC3E}">
        <p14:creationId xmlns:p14="http://schemas.microsoft.com/office/powerpoint/2010/main" val="97350379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59A3F2D-6DB4-9145-B24E-98B1A632E145}"/>
              </a:ext>
            </a:extLst>
          </p:cNvPr>
          <p:cNvGraphicFramePr>
            <a:graphicFrameLocks noChangeAspect="1"/>
          </p:cNvGraphicFramePr>
          <p:nvPr userDrawn="1">
            <p:custDataLst>
              <p:tags r:id="rId1"/>
            </p:custDataLst>
            <p:extLst>
              <p:ext uri="{D42A27DB-BD31-4B8C-83A1-F6EECF244321}">
                <p14:modId xmlns:p14="http://schemas.microsoft.com/office/powerpoint/2010/main" val="3777548080"/>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759A3F2D-6DB4-9145-B24E-98B1A632E145}"/>
                          </a:ext>
                        </a:extLst>
                      </p:cNvPr>
                      <p:cNvPicPr/>
                      <p:nvPr/>
                    </p:nvPicPr>
                    <p:blipFill>
                      <a:blip r:embed="rId4"/>
                      <a:stretch>
                        <a:fillRect/>
                      </a:stretch>
                    </p:blipFill>
                    <p:spPr>
                      <a:xfrm>
                        <a:off x="596" y="595"/>
                        <a:ext cx="460" cy="596"/>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3C912B50-56C0-E042-933C-5F60016A649B}"/>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8596611" y="4775560"/>
            <a:ext cx="368368" cy="201434"/>
          </a:xfrm>
          <a:prstGeom prst="rect">
            <a:avLst/>
          </a:prstGeom>
        </p:spPr>
      </p:pic>
    </p:spTree>
    <p:extLst>
      <p:ext uri="{BB962C8B-B14F-4D97-AF65-F5344CB8AC3E}">
        <p14:creationId xmlns:p14="http://schemas.microsoft.com/office/powerpoint/2010/main" val="253162657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1" y="0"/>
            <a:ext cx="9140959" cy="51435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80668" y="2030506"/>
            <a:ext cx="3638366" cy="1031671"/>
          </a:xfrm>
          <a:prstGeom prst="rect">
            <a:avLst/>
          </a:prstGeom>
        </p:spPr>
      </p:pic>
    </p:spTree>
    <p:extLst>
      <p:ext uri="{BB962C8B-B14F-4D97-AF65-F5344CB8AC3E}">
        <p14:creationId xmlns:p14="http://schemas.microsoft.com/office/powerpoint/2010/main" val="92994686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1" y="0"/>
            <a:ext cx="9140959" cy="51435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668" y="2030506"/>
            <a:ext cx="3638366" cy="1031672"/>
          </a:xfrm>
          <a:prstGeom prst="rect">
            <a:avLst/>
          </a:prstGeom>
        </p:spPr>
      </p:pic>
    </p:spTree>
    <p:extLst>
      <p:ext uri="{BB962C8B-B14F-4D97-AF65-F5344CB8AC3E}">
        <p14:creationId xmlns:p14="http://schemas.microsoft.com/office/powerpoint/2010/main" val="164858830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958E-D29E-BCF3-0E4D-0D8E86BF34F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C832FA4-22A4-57F9-661C-EE30B65BEC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1B69176-D477-638E-740F-27A375E98849}"/>
              </a:ext>
            </a:extLst>
          </p:cNvPr>
          <p:cNvSpPr>
            <a:spLocks noGrp="1"/>
          </p:cNvSpPr>
          <p:nvPr>
            <p:ph type="dt" sz="half" idx="10"/>
          </p:nvPr>
        </p:nvSpPr>
        <p:spPr/>
        <p:txBody>
          <a:bodyPr/>
          <a:lstStyle/>
          <a:p>
            <a:fld id="{1F7B35A9-1C71-43F1-BF3D-699A3F1F1F3E}" type="datetimeFigureOut">
              <a:rPr lang="en-US" smtClean="0"/>
              <a:t>10/3/2024</a:t>
            </a:fld>
            <a:endParaRPr lang="en-US"/>
          </a:p>
        </p:txBody>
      </p:sp>
      <p:sp>
        <p:nvSpPr>
          <p:cNvPr id="5" name="Footer Placeholder 4">
            <a:extLst>
              <a:ext uri="{FF2B5EF4-FFF2-40B4-BE49-F238E27FC236}">
                <a16:creationId xmlns:a16="http://schemas.microsoft.com/office/drawing/2014/main" id="{EFA2EBE5-99F7-90E0-031C-1B7FB1380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9BA4A-2215-D8F4-975A-B7795F786489}"/>
              </a:ext>
            </a:extLst>
          </p:cNvPr>
          <p:cNvSpPr>
            <a:spLocks noGrp="1"/>
          </p:cNvSpPr>
          <p:nvPr>
            <p:ph type="sldNum" sz="quarter" idx="12"/>
          </p:nvPr>
        </p:nvSpPr>
        <p:spPr/>
        <p:txBody>
          <a:bodyPr/>
          <a:lstStyle/>
          <a:p>
            <a:fld id="{5FA3013A-FF45-49AF-8382-06D263969408}" type="slidenum">
              <a:rPr lang="en-US" smtClean="0"/>
              <a:t>‹#›</a:t>
            </a:fld>
            <a:endParaRPr lang="en-US"/>
          </a:p>
        </p:txBody>
      </p:sp>
    </p:spTree>
    <p:extLst>
      <p:ext uri="{BB962C8B-B14F-4D97-AF65-F5344CB8AC3E}">
        <p14:creationId xmlns:p14="http://schemas.microsoft.com/office/powerpoint/2010/main" val="112952665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0097-BAAD-54E5-D31A-5B839C9E7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62A9BB-D006-34B8-7A3E-5C1161D22A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37FAF-C3BF-2C9F-AFA3-31FB7570AEF8}"/>
              </a:ext>
            </a:extLst>
          </p:cNvPr>
          <p:cNvSpPr>
            <a:spLocks noGrp="1"/>
          </p:cNvSpPr>
          <p:nvPr>
            <p:ph type="dt" sz="half" idx="10"/>
          </p:nvPr>
        </p:nvSpPr>
        <p:spPr/>
        <p:txBody>
          <a:bodyPr/>
          <a:lstStyle/>
          <a:p>
            <a:fld id="{1F7B35A9-1C71-43F1-BF3D-699A3F1F1F3E}" type="datetimeFigureOut">
              <a:rPr lang="en-US" smtClean="0"/>
              <a:t>10/3/2024</a:t>
            </a:fld>
            <a:endParaRPr lang="en-US"/>
          </a:p>
        </p:txBody>
      </p:sp>
      <p:sp>
        <p:nvSpPr>
          <p:cNvPr id="5" name="Footer Placeholder 4">
            <a:extLst>
              <a:ext uri="{FF2B5EF4-FFF2-40B4-BE49-F238E27FC236}">
                <a16:creationId xmlns:a16="http://schemas.microsoft.com/office/drawing/2014/main" id="{94B49C1B-7A67-C496-40B6-BB7EC5D0A9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4E700-F70D-12D3-F773-BF9078FD097C}"/>
              </a:ext>
            </a:extLst>
          </p:cNvPr>
          <p:cNvSpPr>
            <a:spLocks noGrp="1"/>
          </p:cNvSpPr>
          <p:nvPr>
            <p:ph type="sldNum" sz="quarter" idx="12"/>
          </p:nvPr>
        </p:nvSpPr>
        <p:spPr/>
        <p:txBody>
          <a:bodyPr/>
          <a:lstStyle/>
          <a:p>
            <a:fld id="{5FA3013A-FF45-49AF-8382-06D263969408}" type="slidenum">
              <a:rPr lang="en-US" smtClean="0"/>
              <a:t>‹#›</a:t>
            </a:fld>
            <a:endParaRPr lang="en-US"/>
          </a:p>
        </p:txBody>
      </p:sp>
    </p:spTree>
    <p:extLst>
      <p:ext uri="{BB962C8B-B14F-4D97-AF65-F5344CB8AC3E}">
        <p14:creationId xmlns:p14="http://schemas.microsoft.com/office/powerpoint/2010/main" val="289691027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83F52-363F-6254-32AF-0FAC3EE05EA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6DA1DE6-E70D-7665-D28F-0D0B941D089B}"/>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93E180-5315-9835-9109-81F55FF5B579}"/>
              </a:ext>
            </a:extLst>
          </p:cNvPr>
          <p:cNvSpPr>
            <a:spLocks noGrp="1"/>
          </p:cNvSpPr>
          <p:nvPr>
            <p:ph type="dt" sz="half" idx="10"/>
          </p:nvPr>
        </p:nvSpPr>
        <p:spPr/>
        <p:txBody>
          <a:bodyPr/>
          <a:lstStyle/>
          <a:p>
            <a:fld id="{1F7B35A9-1C71-43F1-BF3D-699A3F1F1F3E}" type="datetimeFigureOut">
              <a:rPr lang="en-US" smtClean="0"/>
              <a:t>10/3/2024</a:t>
            </a:fld>
            <a:endParaRPr lang="en-US"/>
          </a:p>
        </p:txBody>
      </p:sp>
      <p:sp>
        <p:nvSpPr>
          <p:cNvPr id="5" name="Footer Placeholder 4">
            <a:extLst>
              <a:ext uri="{FF2B5EF4-FFF2-40B4-BE49-F238E27FC236}">
                <a16:creationId xmlns:a16="http://schemas.microsoft.com/office/drawing/2014/main" id="{D3A5E579-15FE-4F27-107D-BA1FDE8F2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EF057-D37D-1D36-1FF9-AE723AD9F31E}"/>
              </a:ext>
            </a:extLst>
          </p:cNvPr>
          <p:cNvSpPr>
            <a:spLocks noGrp="1"/>
          </p:cNvSpPr>
          <p:nvPr>
            <p:ph type="sldNum" sz="quarter" idx="12"/>
          </p:nvPr>
        </p:nvSpPr>
        <p:spPr/>
        <p:txBody>
          <a:bodyPr/>
          <a:lstStyle/>
          <a:p>
            <a:fld id="{5FA3013A-FF45-49AF-8382-06D263969408}" type="slidenum">
              <a:rPr lang="en-US" smtClean="0"/>
              <a:t>‹#›</a:t>
            </a:fld>
            <a:endParaRPr lang="en-US"/>
          </a:p>
        </p:txBody>
      </p:sp>
    </p:spTree>
    <p:extLst>
      <p:ext uri="{BB962C8B-B14F-4D97-AF65-F5344CB8AC3E}">
        <p14:creationId xmlns:p14="http://schemas.microsoft.com/office/powerpoint/2010/main" val="56741727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91650-E515-C960-8F8C-F21E95D6AD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EF0D63-FD78-76B9-807E-EB8C033ADDE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952D29-D4F8-E430-9553-97E4B3FF723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B8166-7CF8-D7AE-1E84-BE6EE8B2C5E8}"/>
              </a:ext>
            </a:extLst>
          </p:cNvPr>
          <p:cNvSpPr>
            <a:spLocks noGrp="1"/>
          </p:cNvSpPr>
          <p:nvPr>
            <p:ph type="dt" sz="half" idx="10"/>
          </p:nvPr>
        </p:nvSpPr>
        <p:spPr/>
        <p:txBody>
          <a:bodyPr/>
          <a:lstStyle/>
          <a:p>
            <a:fld id="{1F7B35A9-1C71-43F1-BF3D-699A3F1F1F3E}" type="datetimeFigureOut">
              <a:rPr lang="en-US" smtClean="0"/>
              <a:t>10/3/2024</a:t>
            </a:fld>
            <a:endParaRPr lang="en-US"/>
          </a:p>
        </p:txBody>
      </p:sp>
      <p:sp>
        <p:nvSpPr>
          <p:cNvPr id="6" name="Footer Placeholder 5">
            <a:extLst>
              <a:ext uri="{FF2B5EF4-FFF2-40B4-BE49-F238E27FC236}">
                <a16:creationId xmlns:a16="http://schemas.microsoft.com/office/drawing/2014/main" id="{03085173-4630-90EA-B0BA-8387D995A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BFF50-7483-F604-7D8D-B68F9FED0A07}"/>
              </a:ext>
            </a:extLst>
          </p:cNvPr>
          <p:cNvSpPr>
            <a:spLocks noGrp="1"/>
          </p:cNvSpPr>
          <p:nvPr>
            <p:ph type="sldNum" sz="quarter" idx="12"/>
          </p:nvPr>
        </p:nvSpPr>
        <p:spPr/>
        <p:txBody>
          <a:bodyPr/>
          <a:lstStyle/>
          <a:p>
            <a:fld id="{5FA3013A-FF45-49AF-8382-06D263969408}" type="slidenum">
              <a:rPr lang="en-US" smtClean="0"/>
              <a:t>‹#›</a:t>
            </a:fld>
            <a:endParaRPr lang="en-US"/>
          </a:p>
        </p:txBody>
      </p:sp>
    </p:spTree>
    <p:extLst>
      <p:ext uri="{BB962C8B-B14F-4D97-AF65-F5344CB8AC3E}">
        <p14:creationId xmlns:p14="http://schemas.microsoft.com/office/powerpoint/2010/main" val="366480003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CDE78-13BB-2FA5-44D5-D8B643AA363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DDA4CB-F50E-F7B6-9F30-14629A4479D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8DEF1-A136-E7D3-D8E5-D4E59F596FA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FFEBC5-6B97-9011-7F99-F5D6FD2AD7D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92207-00FB-E6FB-F90F-1B8EDD5296E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807917-C0C7-6DF0-4678-4F722BB122F6}"/>
              </a:ext>
            </a:extLst>
          </p:cNvPr>
          <p:cNvSpPr>
            <a:spLocks noGrp="1"/>
          </p:cNvSpPr>
          <p:nvPr>
            <p:ph type="dt" sz="half" idx="10"/>
          </p:nvPr>
        </p:nvSpPr>
        <p:spPr/>
        <p:txBody>
          <a:bodyPr/>
          <a:lstStyle/>
          <a:p>
            <a:fld id="{1F7B35A9-1C71-43F1-BF3D-699A3F1F1F3E}" type="datetimeFigureOut">
              <a:rPr lang="en-US" smtClean="0"/>
              <a:t>10/3/2024</a:t>
            </a:fld>
            <a:endParaRPr lang="en-US"/>
          </a:p>
        </p:txBody>
      </p:sp>
      <p:sp>
        <p:nvSpPr>
          <p:cNvPr id="8" name="Footer Placeholder 7">
            <a:extLst>
              <a:ext uri="{FF2B5EF4-FFF2-40B4-BE49-F238E27FC236}">
                <a16:creationId xmlns:a16="http://schemas.microsoft.com/office/drawing/2014/main" id="{DAD84736-A714-4B45-A477-1A2E35081B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FD8998-9671-9A89-93D3-888AB6A41702}"/>
              </a:ext>
            </a:extLst>
          </p:cNvPr>
          <p:cNvSpPr>
            <a:spLocks noGrp="1"/>
          </p:cNvSpPr>
          <p:nvPr>
            <p:ph type="sldNum" sz="quarter" idx="12"/>
          </p:nvPr>
        </p:nvSpPr>
        <p:spPr/>
        <p:txBody>
          <a:bodyPr/>
          <a:lstStyle/>
          <a:p>
            <a:fld id="{5FA3013A-FF45-49AF-8382-06D263969408}" type="slidenum">
              <a:rPr lang="en-US" smtClean="0"/>
              <a:t>‹#›</a:t>
            </a:fld>
            <a:endParaRPr lang="en-US"/>
          </a:p>
        </p:txBody>
      </p:sp>
    </p:spTree>
    <p:extLst>
      <p:ext uri="{BB962C8B-B14F-4D97-AF65-F5344CB8AC3E}">
        <p14:creationId xmlns:p14="http://schemas.microsoft.com/office/powerpoint/2010/main" val="1480609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Left Photo Midnigh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459010" y="2206131"/>
            <a:ext cx="5417820" cy="112815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4050" b="0" i="0" spc="0" baseline="0">
                <a:solidFill>
                  <a:schemeClr val="accent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459010" y="3400228"/>
            <a:ext cx="5417820" cy="299001"/>
          </a:xfrm>
          <a:prstGeom prst="rect">
            <a:avLst/>
          </a:prstGeom>
          <a:noFill/>
        </p:spPr>
        <p:txBody>
          <a:bodyPr lIns="45720" tIns="45720" rIns="45720" bIns="45720">
            <a:noAutofit/>
          </a:bodyPr>
          <a:lstStyle>
            <a:lvl1pPr marL="0" indent="0" algn="l">
              <a:buFont typeface="Arial" panose="020B0604020202020204" pitchFamily="34" charset="0"/>
              <a:buNone/>
              <a:defRPr sz="1800" b="0" i="0" baseline="0">
                <a:solidFill>
                  <a:schemeClr val="accent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459010" y="3862836"/>
            <a:ext cx="5417820" cy="41148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200" b="0" i="0">
                <a:solidFill>
                  <a:schemeClr val="bg2"/>
                </a:solidFill>
                <a:latin typeface="+mn-lt"/>
                <a:cs typeface="CiscoSansTT Light" panose="020B0503020201020303" pitchFamily="34" charset="0"/>
              </a:defRPr>
            </a:lvl1pPr>
            <a:lvl2pPr marL="342854" indent="0" algn="ctr">
              <a:buNone/>
              <a:defRPr>
                <a:solidFill>
                  <a:schemeClr val="tx1">
                    <a:tint val="75000"/>
                  </a:schemeClr>
                </a:solidFill>
              </a:defRPr>
            </a:lvl2pPr>
            <a:lvl3pPr marL="685715" indent="0" algn="ctr">
              <a:buNone/>
              <a:defRPr>
                <a:solidFill>
                  <a:schemeClr val="tx1">
                    <a:tint val="75000"/>
                  </a:schemeClr>
                </a:solidFill>
              </a:defRPr>
            </a:lvl3pPr>
            <a:lvl4pPr marL="1028570" indent="0" algn="ctr">
              <a:buNone/>
              <a:defRPr>
                <a:solidFill>
                  <a:schemeClr val="tx1">
                    <a:tint val="75000"/>
                  </a:schemeClr>
                </a:solidFill>
              </a:defRPr>
            </a:lvl4pPr>
            <a:lvl5pPr marL="1371430" indent="0" algn="ctr">
              <a:buNone/>
              <a:defRPr>
                <a:solidFill>
                  <a:schemeClr val="tx1">
                    <a:tint val="75000"/>
                  </a:schemeClr>
                </a:solidFill>
              </a:defRPr>
            </a:lvl5pPr>
            <a:lvl6pPr marL="1714283"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60"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323850"/>
            <a:ext cx="535769" cy="281506"/>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459010" y="4368548"/>
            <a:ext cx="5417820" cy="215504"/>
          </a:xfrm>
          <a:prstGeom prst="rect">
            <a:avLst/>
          </a:prstGeom>
        </p:spPr>
        <p:txBody>
          <a:bodyPr lIns="45720" rIns="45720"/>
          <a:lstStyle>
            <a:lvl1pPr marL="0" indent="0">
              <a:spcBef>
                <a:spcPts val="0"/>
              </a:spcBef>
              <a:buNone/>
              <a:defRPr sz="1050">
                <a:solidFill>
                  <a:schemeClr val="bg2"/>
                </a:solidFill>
                <a:latin typeface="+mn-lt"/>
              </a:defRPr>
            </a:lvl1pPr>
          </a:lstStyle>
          <a:p>
            <a:r>
              <a:rPr lang="en-GB" dirty="0"/>
              <a:t>Date</a:t>
            </a:r>
          </a:p>
        </p:txBody>
      </p:sp>
      <p:sp>
        <p:nvSpPr>
          <p:cNvPr id="2" name="Picture Placeholder 2">
            <a:extLst>
              <a:ext uri="{FF2B5EF4-FFF2-40B4-BE49-F238E27FC236}">
                <a16:creationId xmlns:a16="http://schemas.microsoft.com/office/drawing/2014/main" id="{3142FB2B-DAA9-0877-DC48-2611FC3FC410}"/>
              </a:ext>
            </a:extLst>
          </p:cNvPr>
          <p:cNvSpPr>
            <a:spLocks noGrp="1"/>
          </p:cNvSpPr>
          <p:nvPr>
            <p:ph type="pic" sz="quarter" idx="10" hasCustomPrompt="1"/>
          </p:nvPr>
        </p:nvSpPr>
        <p:spPr>
          <a:xfrm>
            <a:off x="6139545" y="0"/>
            <a:ext cx="3004457" cy="5143500"/>
          </a:xfrm>
          <a:prstGeom prst="rect">
            <a:avLst/>
          </a:prstGeom>
          <a:solidFill>
            <a:schemeClr val="accent4">
              <a:alpha val="25000"/>
            </a:schemeClr>
          </a:solidFill>
        </p:spPr>
        <p:txBody>
          <a:bodyPr vert="horz" lIns="91420" tIns="45710" rIns="91420" bIns="45710" anchor="ctr"/>
          <a:lstStyle>
            <a:lvl1pPr marL="0" indent="0" algn="ctr">
              <a:buNone/>
              <a:defRPr sz="900" b="0" i="0" baseline="0">
                <a:solidFill>
                  <a:schemeClr val="bg2"/>
                </a:solidFill>
                <a:latin typeface="+mn-lt"/>
                <a:cs typeface="CiscoSans ExtraLight"/>
              </a:defRPr>
            </a:lvl1pPr>
          </a:lstStyle>
          <a:p>
            <a:pPr lvl="0"/>
            <a:r>
              <a:rPr lang="en-US" noProof="0" dirty="0"/>
              <a:t>Click to add picture</a:t>
            </a:r>
          </a:p>
        </p:txBody>
      </p:sp>
    </p:spTree>
    <p:extLst>
      <p:ext uri="{BB962C8B-B14F-4D97-AF65-F5344CB8AC3E}">
        <p14:creationId xmlns:p14="http://schemas.microsoft.com/office/powerpoint/2010/main" val="127013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162E4-2D6E-4DB0-8BC1-89E6E54871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537A63-A5E3-3240-FD50-970E4B1192BA}"/>
              </a:ext>
            </a:extLst>
          </p:cNvPr>
          <p:cNvSpPr>
            <a:spLocks noGrp="1"/>
          </p:cNvSpPr>
          <p:nvPr>
            <p:ph type="dt" sz="half" idx="10"/>
          </p:nvPr>
        </p:nvSpPr>
        <p:spPr/>
        <p:txBody>
          <a:bodyPr/>
          <a:lstStyle/>
          <a:p>
            <a:fld id="{1F7B35A9-1C71-43F1-BF3D-699A3F1F1F3E}" type="datetimeFigureOut">
              <a:rPr lang="en-US" smtClean="0"/>
              <a:t>10/3/2024</a:t>
            </a:fld>
            <a:endParaRPr lang="en-US"/>
          </a:p>
        </p:txBody>
      </p:sp>
      <p:sp>
        <p:nvSpPr>
          <p:cNvPr id="4" name="Footer Placeholder 3">
            <a:extLst>
              <a:ext uri="{FF2B5EF4-FFF2-40B4-BE49-F238E27FC236}">
                <a16:creationId xmlns:a16="http://schemas.microsoft.com/office/drawing/2014/main" id="{AB779EAB-0B35-0178-20AE-86A730FAC9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79773-3576-59C7-2A06-2FF5E07D38F2}"/>
              </a:ext>
            </a:extLst>
          </p:cNvPr>
          <p:cNvSpPr>
            <a:spLocks noGrp="1"/>
          </p:cNvSpPr>
          <p:nvPr>
            <p:ph type="sldNum" sz="quarter" idx="12"/>
          </p:nvPr>
        </p:nvSpPr>
        <p:spPr/>
        <p:txBody>
          <a:bodyPr/>
          <a:lstStyle/>
          <a:p>
            <a:fld id="{5FA3013A-FF45-49AF-8382-06D263969408}" type="slidenum">
              <a:rPr lang="en-US" smtClean="0"/>
              <a:t>‹#›</a:t>
            </a:fld>
            <a:endParaRPr lang="en-US"/>
          </a:p>
        </p:txBody>
      </p:sp>
    </p:spTree>
    <p:extLst>
      <p:ext uri="{BB962C8B-B14F-4D97-AF65-F5344CB8AC3E}">
        <p14:creationId xmlns:p14="http://schemas.microsoft.com/office/powerpoint/2010/main" val="38728730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846DE4-711E-FDD2-F3A9-F73B3E5E8342}"/>
              </a:ext>
            </a:extLst>
          </p:cNvPr>
          <p:cNvSpPr>
            <a:spLocks noGrp="1"/>
          </p:cNvSpPr>
          <p:nvPr>
            <p:ph type="dt" sz="half" idx="10"/>
          </p:nvPr>
        </p:nvSpPr>
        <p:spPr/>
        <p:txBody>
          <a:bodyPr/>
          <a:lstStyle/>
          <a:p>
            <a:fld id="{1F7B35A9-1C71-43F1-BF3D-699A3F1F1F3E}" type="datetimeFigureOut">
              <a:rPr lang="en-US" smtClean="0"/>
              <a:t>10/3/2024</a:t>
            </a:fld>
            <a:endParaRPr lang="en-US"/>
          </a:p>
        </p:txBody>
      </p:sp>
      <p:sp>
        <p:nvSpPr>
          <p:cNvPr id="3" name="Footer Placeholder 2">
            <a:extLst>
              <a:ext uri="{FF2B5EF4-FFF2-40B4-BE49-F238E27FC236}">
                <a16:creationId xmlns:a16="http://schemas.microsoft.com/office/drawing/2014/main" id="{FA3DA6FE-E7CF-1BDE-1104-29C6D16481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10E025-2B22-2E8D-0B52-48103BB96E8B}"/>
              </a:ext>
            </a:extLst>
          </p:cNvPr>
          <p:cNvSpPr>
            <a:spLocks noGrp="1"/>
          </p:cNvSpPr>
          <p:nvPr>
            <p:ph type="sldNum" sz="quarter" idx="12"/>
          </p:nvPr>
        </p:nvSpPr>
        <p:spPr/>
        <p:txBody>
          <a:bodyPr/>
          <a:lstStyle/>
          <a:p>
            <a:fld id="{5FA3013A-FF45-49AF-8382-06D263969408}" type="slidenum">
              <a:rPr lang="en-US" smtClean="0"/>
              <a:t>‹#›</a:t>
            </a:fld>
            <a:endParaRPr lang="en-US"/>
          </a:p>
        </p:txBody>
      </p:sp>
    </p:spTree>
    <p:extLst>
      <p:ext uri="{BB962C8B-B14F-4D97-AF65-F5344CB8AC3E}">
        <p14:creationId xmlns:p14="http://schemas.microsoft.com/office/powerpoint/2010/main" val="209126400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EA73-7963-EE19-69F6-E0C2F5B826D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D3D98DB-D8AF-13FC-3547-17F8129CB52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7E941-366F-75BA-83B6-D2DA23EC1DA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C5F82AC-5559-7079-F048-FA3D61B2EE89}"/>
              </a:ext>
            </a:extLst>
          </p:cNvPr>
          <p:cNvSpPr>
            <a:spLocks noGrp="1"/>
          </p:cNvSpPr>
          <p:nvPr>
            <p:ph type="dt" sz="half" idx="10"/>
          </p:nvPr>
        </p:nvSpPr>
        <p:spPr/>
        <p:txBody>
          <a:bodyPr/>
          <a:lstStyle/>
          <a:p>
            <a:fld id="{1F7B35A9-1C71-43F1-BF3D-699A3F1F1F3E}" type="datetimeFigureOut">
              <a:rPr lang="en-US" smtClean="0"/>
              <a:t>10/3/2024</a:t>
            </a:fld>
            <a:endParaRPr lang="en-US"/>
          </a:p>
        </p:txBody>
      </p:sp>
      <p:sp>
        <p:nvSpPr>
          <p:cNvPr id="6" name="Footer Placeholder 5">
            <a:extLst>
              <a:ext uri="{FF2B5EF4-FFF2-40B4-BE49-F238E27FC236}">
                <a16:creationId xmlns:a16="http://schemas.microsoft.com/office/drawing/2014/main" id="{767B973F-437A-D324-E61A-21256AF8F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058985-4313-651C-B13D-792A371042ED}"/>
              </a:ext>
            </a:extLst>
          </p:cNvPr>
          <p:cNvSpPr>
            <a:spLocks noGrp="1"/>
          </p:cNvSpPr>
          <p:nvPr>
            <p:ph type="sldNum" sz="quarter" idx="12"/>
          </p:nvPr>
        </p:nvSpPr>
        <p:spPr/>
        <p:txBody>
          <a:bodyPr/>
          <a:lstStyle/>
          <a:p>
            <a:fld id="{5FA3013A-FF45-49AF-8382-06D263969408}" type="slidenum">
              <a:rPr lang="en-US" smtClean="0"/>
              <a:t>‹#›</a:t>
            </a:fld>
            <a:endParaRPr lang="en-US"/>
          </a:p>
        </p:txBody>
      </p:sp>
    </p:spTree>
    <p:extLst>
      <p:ext uri="{BB962C8B-B14F-4D97-AF65-F5344CB8AC3E}">
        <p14:creationId xmlns:p14="http://schemas.microsoft.com/office/powerpoint/2010/main" val="3027632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D7C0-ED70-0DAD-9B08-AE232ECD18A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E266CC9-9775-4711-6CF3-75B5661E87F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2F16ECF-31F1-A667-E3CC-5717333C3AD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CC28C6-6D03-B6A9-2348-01E1FF5691FF}"/>
              </a:ext>
            </a:extLst>
          </p:cNvPr>
          <p:cNvSpPr>
            <a:spLocks noGrp="1"/>
          </p:cNvSpPr>
          <p:nvPr>
            <p:ph type="dt" sz="half" idx="10"/>
          </p:nvPr>
        </p:nvSpPr>
        <p:spPr/>
        <p:txBody>
          <a:bodyPr/>
          <a:lstStyle/>
          <a:p>
            <a:fld id="{1F7B35A9-1C71-43F1-BF3D-699A3F1F1F3E}" type="datetimeFigureOut">
              <a:rPr lang="en-US" smtClean="0"/>
              <a:t>10/3/2024</a:t>
            </a:fld>
            <a:endParaRPr lang="en-US"/>
          </a:p>
        </p:txBody>
      </p:sp>
      <p:sp>
        <p:nvSpPr>
          <p:cNvPr id="6" name="Footer Placeholder 5">
            <a:extLst>
              <a:ext uri="{FF2B5EF4-FFF2-40B4-BE49-F238E27FC236}">
                <a16:creationId xmlns:a16="http://schemas.microsoft.com/office/drawing/2014/main" id="{9B33FF4D-E718-45F9-41A0-AB1034DEC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D08E-15EC-CDBA-83D7-566CAAE19D28}"/>
              </a:ext>
            </a:extLst>
          </p:cNvPr>
          <p:cNvSpPr>
            <a:spLocks noGrp="1"/>
          </p:cNvSpPr>
          <p:nvPr>
            <p:ph type="sldNum" sz="quarter" idx="12"/>
          </p:nvPr>
        </p:nvSpPr>
        <p:spPr/>
        <p:txBody>
          <a:bodyPr/>
          <a:lstStyle/>
          <a:p>
            <a:fld id="{5FA3013A-FF45-49AF-8382-06D263969408}" type="slidenum">
              <a:rPr lang="en-US" smtClean="0"/>
              <a:t>‹#›</a:t>
            </a:fld>
            <a:endParaRPr lang="en-US"/>
          </a:p>
        </p:txBody>
      </p:sp>
    </p:spTree>
    <p:extLst>
      <p:ext uri="{BB962C8B-B14F-4D97-AF65-F5344CB8AC3E}">
        <p14:creationId xmlns:p14="http://schemas.microsoft.com/office/powerpoint/2010/main" val="302690226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1A22-6582-C769-4CD9-989EF9DAC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04218D-72A4-73FC-D668-5C1DB81962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CABCE-06DA-F8AD-D74D-0E92DB9A9690}"/>
              </a:ext>
            </a:extLst>
          </p:cNvPr>
          <p:cNvSpPr>
            <a:spLocks noGrp="1"/>
          </p:cNvSpPr>
          <p:nvPr>
            <p:ph type="dt" sz="half" idx="10"/>
          </p:nvPr>
        </p:nvSpPr>
        <p:spPr/>
        <p:txBody>
          <a:bodyPr/>
          <a:lstStyle/>
          <a:p>
            <a:fld id="{1F7B35A9-1C71-43F1-BF3D-699A3F1F1F3E}" type="datetimeFigureOut">
              <a:rPr lang="en-US" smtClean="0"/>
              <a:t>10/3/2024</a:t>
            </a:fld>
            <a:endParaRPr lang="en-US"/>
          </a:p>
        </p:txBody>
      </p:sp>
      <p:sp>
        <p:nvSpPr>
          <p:cNvPr id="5" name="Footer Placeholder 4">
            <a:extLst>
              <a:ext uri="{FF2B5EF4-FFF2-40B4-BE49-F238E27FC236}">
                <a16:creationId xmlns:a16="http://schemas.microsoft.com/office/drawing/2014/main" id="{BB1422EC-55B8-B95B-D69D-EBD99DC6B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1AFD9-20B2-F76A-A061-D102BF5DF911}"/>
              </a:ext>
            </a:extLst>
          </p:cNvPr>
          <p:cNvSpPr>
            <a:spLocks noGrp="1"/>
          </p:cNvSpPr>
          <p:nvPr>
            <p:ph type="sldNum" sz="quarter" idx="12"/>
          </p:nvPr>
        </p:nvSpPr>
        <p:spPr/>
        <p:txBody>
          <a:bodyPr/>
          <a:lstStyle/>
          <a:p>
            <a:fld id="{5FA3013A-FF45-49AF-8382-06D263969408}" type="slidenum">
              <a:rPr lang="en-US" smtClean="0"/>
              <a:t>‹#›</a:t>
            </a:fld>
            <a:endParaRPr lang="en-US"/>
          </a:p>
        </p:txBody>
      </p:sp>
    </p:spTree>
    <p:extLst>
      <p:ext uri="{BB962C8B-B14F-4D97-AF65-F5344CB8AC3E}">
        <p14:creationId xmlns:p14="http://schemas.microsoft.com/office/powerpoint/2010/main" val="120747682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6ABBC-83C4-38E8-07D6-525A333AC44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074868-7DF7-831E-75EF-0EFC7EA29D9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BE0C9-D063-5129-8C1A-B5ADB69CAA96}"/>
              </a:ext>
            </a:extLst>
          </p:cNvPr>
          <p:cNvSpPr>
            <a:spLocks noGrp="1"/>
          </p:cNvSpPr>
          <p:nvPr>
            <p:ph type="dt" sz="half" idx="10"/>
          </p:nvPr>
        </p:nvSpPr>
        <p:spPr/>
        <p:txBody>
          <a:bodyPr/>
          <a:lstStyle/>
          <a:p>
            <a:fld id="{1F7B35A9-1C71-43F1-BF3D-699A3F1F1F3E}" type="datetimeFigureOut">
              <a:rPr lang="en-US" smtClean="0"/>
              <a:t>10/3/2024</a:t>
            </a:fld>
            <a:endParaRPr lang="en-US"/>
          </a:p>
        </p:txBody>
      </p:sp>
      <p:sp>
        <p:nvSpPr>
          <p:cNvPr id="5" name="Footer Placeholder 4">
            <a:extLst>
              <a:ext uri="{FF2B5EF4-FFF2-40B4-BE49-F238E27FC236}">
                <a16:creationId xmlns:a16="http://schemas.microsoft.com/office/drawing/2014/main" id="{F3194F03-8D65-23A0-D3FE-8ECF142F6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6FA11-7100-9686-0F99-6DC9D68B73E0}"/>
              </a:ext>
            </a:extLst>
          </p:cNvPr>
          <p:cNvSpPr>
            <a:spLocks noGrp="1"/>
          </p:cNvSpPr>
          <p:nvPr>
            <p:ph type="sldNum" sz="quarter" idx="12"/>
          </p:nvPr>
        </p:nvSpPr>
        <p:spPr/>
        <p:txBody>
          <a:bodyPr/>
          <a:lstStyle/>
          <a:p>
            <a:fld id="{5FA3013A-FF45-49AF-8382-06D263969408}" type="slidenum">
              <a:rPr lang="en-US" smtClean="0"/>
              <a:t>‹#›</a:t>
            </a:fld>
            <a:endParaRPr lang="en-US"/>
          </a:p>
        </p:txBody>
      </p:sp>
    </p:spTree>
    <p:extLst>
      <p:ext uri="{BB962C8B-B14F-4D97-AF65-F5344CB8AC3E}">
        <p14:creationId xmlns:p14="http://schemas.microsoft.com/office/powerpoint/2010/main" val="3676968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Right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459010" y="2206131"/>
            <a:ext cx="8229600" cy="1128150"/>
          </a:xfrm>
          <a:prstGeom prst="rect">
            <a:avLst/>
          </a:prstGeom>
          <a:noFill/>
        </p:spPr>
        <p:txBody>
          <a:bodyPr lIns="45720" tIns="45720" rIns="45720" bIns="45720" anchor="b" anchorCtr="0"/>
          <a:lstStyle>
            <a:lvl1pPr marL="0" indent="0" algn="r">
              <a:lnSpc>
                <a:spcPct val="90000"/>
              </a:lnSpc>
              <a:buFont typeface="Arial" panose="020B0604020202020204" pitchFamily="34" charset="0"/>
              <a:buNone/>
              <a:defRPr sz="4050" b="0" i="0" spc="0" baseline="0">
                <a:solidFill>
                  <a:schemeClr val="bg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459010" y="3400228"/>
            <a:ext cx="8229600" cy="299001"/>
          </a:xfrm>
          <a:prstGeom prst="rect">
            <a:avLst/>
          </a:prstGeom>
          <a:noFill/>
        </p:spPr>
        <p:txBody>
          <a:bodyPr lIns="45720" tIns="45720" rIns="45720" bIns="45720">
            <a:noAutofit/>
          </a:bodyPr>
          <a:lstStyle>
            <a:lvl1pPr marL="0" indent="0" algn="r">
              <a:buFont typeface="Arial" panose="020B0604020202020204" pitchFamily="34" charset="0"/>
              <a:buNone/>
              <a:defRPr sz="18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459010" y="3862836"/>
            <a:ext cx="8229600" cy="411480"/>
          </a:xfrm>
          <a:prstGeom prst="rect">
            <a:avLst/>
          </a:prstGeom>
          <a:noFill/>
        </p:spPr>
        <p:txBody>
          <a:bodyPr lIns="45720" tIns="45720" rIns="45720" bIns="45720" anchor="t" anchorCtr="0">
            <a:noAutofit/>
          </a:bodyPr>
          <a:lstStyle>
            <a:lvl1pPr marL="0" indent="0" algn="r">
              <a:lnSpc>
                <a:spcPct val="100000"/>
              </a:lnSpc>
              <a:spcBef>
                <a:spcPts val="0"/>
              </a:spcBef>
              <a:spcAft>
                <a:spcPts val="0"/>
              </a:spcAft>
              <a:buNone/>
              <a:defRPr sz="1200" b="0" i="0">
                <a:solidFill>
                  <a:schemeClr val="tx1"/>
                </a:solidFill>
                <a:latin typeface="+mn-lt"/>
                <a:cs typeface="CiscoSansTT Light" panose="020B0503020201020303" pitchFamily="34" charset="0"/>
              </a:defRPr>
            </a:lvl1pPr>
            <a:lvl2pPr marL="342854" indent="0" algn="ctr">
              <a:buNone/>
              <a:defRPr>
                <a:solidFill>
                  <a:schemeClr val="tx1">
                    <a:tint val="75000"/>
                  </a:schemeClr>
                </a:solidFill>
              </a:defRPr>
            </a:lvl2pPr>
            <a:lvl3pPr marL="685715" indent="0" algn="ctr">
              <a:buNone/>
              <a:defRPr>
                <a:solidFill>
                  <a:schemeClr val="tx1">
                    <a:tint val="75000"/>
                  </a:schemeClr>
                </a:solidFill>
              </a:defRPr>
            </a:lvl3pPr>
            <a:lvl4pPr marL="1028570" indent="0" algn="ctr">
              <a:buNone/>
              <a:defRPr>
                <a:solidFill>
                  <a:schemeClr val="tx1">
                    <a:tint val="75000"/>
                  </a:schemeClr>
                </a:solidFill>
              </a:defRPr>
            </a:lvl4pPr>
            <a:lvl5pPr marL="1371430" indent="0" algn="ctr">
              <a:buNone/>
              <a:defRPr>
                <a:solidFill>
                  <a:schemeClr val="tx1">
                    <a:tint val="75000"/>
                  </a:schemeClr>
                </a:solidFill>
              </a:defRPr>
            </a:lvl5pPr>
            <a:lvl6pPr marL="1714283"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60"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323850"/>
            <a:ext cx="535769" cy="281506"/>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459010" y="4368548"/>
            <a:ext cx="8229600" cy="215504"/>
          </a:xfrm>
          <a:prstGeom prst="rect">
            <a:avLst/>
          </a:prstGeom>
        </p:spPr>
        <p:txBody>
          <a:bodyPr lIns="45720" rIns="45720"/>
          <a:lstStyle>
            <a:lvl1pPr marL="0" indent="0" algn="r">
              <a:spcBef>
                <a:spcPts val="0"/>
              </a:spcBef>
              <a:buNone/>
              <a:defRPr sz="1050">
                <a:latin typeface="+mn-lt"/>
              </a:defRPr>
            </a:lvl1pPr>
          </a:lstStyle>
          <a:p>
            <a:r>
              <a:rPr lang="en-GB" dirty="0"/>
              <a:t>Date</a:t>
            </a:r>
          </a:p>
        </p:txBody>
      </p:sp>
    </p:spTree>
    <p:extLst>
      <p:ext uri="{BB962C8B-B14F-4D97-AF65-F5344CB8AC3E}">
        <p14:creationId xmlns:p14="http://schemas.microsoft.com/office/powerpoint/2010/main" val="20112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que White ">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BA1FD7D-7C93-E645-B2E9-AD2B9329C1E8}"/>
              </a:ext>
            </a:extLst>
          </p:cNvPr>
          <p:cNvSpPr>
            <a:spLocks noGrp="1"/>
          </p:cNvSpPr>
          <p:nvPr>
            <p:ph type="ctrTitle" hasCustomPrompt="1"/>
          </p:nvPr>
        </p:nvSpPr>
        <p:spPr>
          <a:xfrm>
            <a:off x="469447" y="2092253"/>
            <a:ext cx="7674102" cy="478033"/>
          </a:xfrm>
          <a:prstGeom prst="rect">
            <a:avLst/>
          </a:prstGeom>
        </p:spPr>
        <p:txBody>
          <a:bodyPr lIns="45720" tIns="45720" rIns="45720" bIns="45720" anchor="b"/>
          <a:lstStyle>
            <a:lvl1pPr marL="0" indent="0" algn="l">
              <a:lnSpc>
                <a:spcPts val="3600"/>
              </a:lnSpc>
              <a:buFont typeface="Arial" panose="020B0604020202020204" pitchFamily="34" charset="0"/>
              <a:buNone/>
              <a:defRPr sz="3300" b="0" i="0" spc="0" baseline="0">
                <a:solidFill>
                  <a:schemeClr val="bg1"/>
                </a:solidFill>
                <a:latin typeface="+mj-lt"/>
                <a:cs typeface="CiscoSansTT ExtraLight" panose="020B0303020201020303" pitchFamily="34" charset="0"/>
              </a:defRPr>
            </a:lvl1pPr>
          </a:lstStyle>
          <a:p>
            <a:r>
              <a:rPr lang="en-GB" dirty="0"/>
              <a:t>Segue slide</a:t>
            </a:r>
            <a:endParaRPr lang="en-US" dirty="0"/>
          </a:p>
        </p:txBody>
      </p:sp>
    </p:spTree>
    <p:extLst>
      <p:ext uri="{BB962C8B-B14F-4D97-AF65-F5344CB8AC3E}">
        <p14:creationId xmlns:p14="http://schemas.microsoft.com/office/powerpoint/2010/main" val="116659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gue Sk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B6C47-BF34-58BF-BFE8-DDC169C5472A}"/>
              </a:ext>
            </a:extLst>
          </p:cNvPr>
          <p:cNvSpPr>
            <a:spLocks noGrp="1"/>
          </p:cNvSpPr>
          <p:nvPr>
            <p:ph type="ctrTitle" hasCustomPrompt="1"/>
          </p:nvPr>
        </p:nvSpPr>
        <p:spPr>
          <a:xfrm>
            <a:off x="469447" y="2092253"/>
            <a:ext cx="7674102" cy="478033"/>
          </a:xfrm>
          <a:prstGeom prst="rect">
            <a:avLst/>
          </a:prstGeom>
        </p:spPr>
        <p:txBody>
          <a:bodyPr lIns="45720" tIns="45720" rIns="45720" bIns="45720" anchor="b"/>
          <a:lstStyle>
            <a:lvl1pPr marL="0" indent="0" algn="l">
              <a:lnSpc>
                <a:spcPts val="3600"/>
              </a:lnSpc>
              <a:buFont typeface="Arial" panose="020B0604020202020204" pitchFamily="34" charset="0"/>
              <a:buNone/>
              <a:defRPr sz="3300" b="0" i="0" spc="0" baseline="0">
                <a:solidFill>
                  <a:schemeClr val="bg1"/>
                </a:solidFill>
                <a:latin typeface="+mj-lt"/>
                <a:cs typeface="CiscoSansTT ExtraLight" panose="020B0303020201020303" pitchFamily="34" charset="0"/>
              </a:defRPr>
            </a:lvl1pPr>
          </a:lstStyle>
          <a:p>
            <a:r>
              <a:rPr lang="en-GB" dirty="0"/>
              <a:t>Segue slide</a:t>
            </a:r>
            <a:endParaRPr lang="en-US" dirty="0"/>
          </a:p>
        </p:txBody>
      </p:sp>
    </p:spTree>
    <p:extLst>
      <p:ext uri="{BB962C8B-B14F-4D97-AF65-F5344CB8AC3E}">
        <p14:creationId xmlns:p14="http://schemas.microsoft.com/office/powerpoint/2010/main" val="1122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gue Midnigh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3FBD5B-070A-7471-FA02-D8ABC325D191}"/>
              </a:ext>
            </a:extLst>
          </p:cNvPr>
          <p:cNvSpPr>
            <a:spLocks noChangeArrowheads="1"/>
          </p:cNvSpPr>
          <p:nvPr/>
        </p:nvSpPr>
        <p:spPr bwMode="ltGray">
          <a:xfrm>
            <a:off x="857067" y="4780105"/>
            <a:ext cx="3401050" cy="131435"/>
          </a:xfrm>
          <a:prstGeom prst="rect">
            <a:avLst/>
          </a:prstGeom>
          <a:noFill/>
          <a:ln w="9525">
            <a:noFill/>
            <a:miter lim="800000"/>
            <a:headEnd/>
            <a:tailEnd/>
          </a:ln>
          <a:effectLst/>
        </p:spPr>
        <p:txBody>
          <a:bodyPr wrap="square" lIns="61586" tIns="30792" rIns="61586" bIns="30792" anchor="b">
            <a:spAutoFit/>
          </a:bodyPr>
          <a:lstStyle/>
          <a:p>
            <a:pPr defTabSz="610739" fontAlgn="auto">
              <a:spcBef>
                <a:spcPts val="0"/>
              </a:spcBef>
              <a:spcAft>
                <a:spcPts val="0"/>
              </a:spcAft>
              <a:defRPr/>
            </a:pPr>
            <a:r>
              <a:rPr lang="en-US" sz="450" b="0" i="0" spc="20" baseline="0" dirty="0">
                <a:solidFill>
                  <a:schemeClr val="bg2"/>
                </a:solidFill>
                <a:latin typeface="+mn-lt"/>
                <a:ea typeface="+mn-ea"/>
                <a:cs typeface="CiscoSansTT Light" panose="020B0503020201020303" pitchFamily="34" charset="0"/>
              </a:rPr>
              <a:t>© 2024  Cisco and/or its affiliates. All rights reserved.   Cisco Confidential</a:t>
            </a:r>
          </a:p>
        </p:txBody>
      </p:sp>
      <p:pic>
        <p:nvPicPr>
          <p:cNvPr id="3" name="Picture 7">
            <a:extLst>
              <a:ext uri="{FF2B5EF4-FFF2-40B4-BE49-F238E27FC236}">
                <a16:creationId xmlns:a16="http://schemas.microsoft.com/office/drawing/2014/main" id="{74964416-F71E-D7CA-E3FB-1B38FEC4ED6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4757024"/>
            <a:ext cx="297229" cy="156171"/>
          </a:xfrm>
          <a:prstGeom prst="rect">
            <a:avLst/>
          </a:prstGeom>
        </p:spPr>
      </p:pic>
      <p:sp>
        <p:nvSpPr>
          <p:cNvPr id="4" name="Title 1">
            <a:extLst>
              <a:ext uri="{FF2B5EF4-FFF2-40B4-BE49-F238E27FC236}">
                <a16:creationId xmlns:a16="http://schemas.microsoft.com/office/drawing/2014/main" id="{30E683ED-333E-71AE-8D5B-04FB014DEDA7}"/>
              </a:ext>
            </a:extLst>
          </p:cNvPr>
          <p:cNvSpPr>
            <a:spLocks noGrp="1"/>
          </p:cNvSpPr>
          <p:nvPr>
            <p:ph type="ctrTitle" hasCustomPrompt="1"/>
          </p:nvPr>
        </p:nvSpPr>
        <p:spPr>
          <a:xfrm>
            <a:off x="469447" y="2092253"/>
            <a:ext cx="7674102" cy="478033"/>
          </a:xfrm>
          <a:prstGeom prst="rect">
            <a:avLst/>
          </a:prstGeom>
        </p:spPr>
        <p:txBody>
          <a:bodyPr lIns="45720" tIns="45720" rIns="45720" bIns="45720" anchor="b"/>
          <a:lstStyle>
            <a:lvl1pPr marL="0" indent="0" algn="l">
              <a:lnSpc>
                <a:spcPts val="3600"/>
              </a:lnSpc>
              <a:buFont typeface="Arial" panose="020B0604020202020204" pitchFamily="34" charset="0"/>
              <a:buNone/>
              <a:defRPr sz="3300" b="0" i="0" spc="0" baseline="0">
                <a:solidFill>
                  <a:schemeClr val="accent1"/>
                </a:solidFill>
                <a:latin typeface="+mj-lt"/>
                <a:cs typeface="CiscoSansTT ExtraLight" panose="020B0303020201020303" pitchFamily="34" charset="0"/>
              </a:defRPr>
            </a:lvl1pPr>
          </a:lstStyle>
          <a:p>
            <a:r>
              <a:rPr lang="en-GB" dirty="0"/>
              <a:t>Segue slide</a:t>
            </a:r>
            <a:endParaRPr lang="en-US" dirty="0"/>
          </a:p>
        </p:txBody>
      </p:sp>
    </p:spTree>
    <p:extLst>
      <p:ext uri="{BB962C8B-B14F-4D97-AF65-F5344CB8AC3E}">
        <p14:creationId xmlns:p14="http://schemas.microsoft.com/office/powerpoint/2010/main" val="347935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ansition Whi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A31272-7678-5F4F-BF05-F087FA2FC8E9}"/>
              </a:ext>
            </a:extLst>
          </p:cNvPr>
          <p:cNvSpPr>
            <a:spLocks noGrp="1"/>
          </p:cNvSpPr>
          <p:nvPr>
            <p:ph type="ctrTitle" hasCustomPrompt="1"/>
          </p:nvPr>
        </p:nvSpPr>
        <p:spPr>
          <a:xfrm>
            <a:off x="1005840" y="2079041"/>
            <a:ext cx="7680960" cy="480060"/>
          </a:xfrm>
          <a:prstGeom prst="rect">
            <a:avLst/>
          </a:prstGeom>
        </p:spPr>
        <p:txBody>
          <a:bodyPr lIns="45720" rIns="45720" anchor="ctr"/>
          <a:lstStyle>
            <a:lvl1pPr marL="0" indent="0" algn="r">
              <a:lnSpc>
                <a:spcPts val="3600"/>
              </a:lnSpc>
              <a:buFont typeface="Arial" panose="020B0604020202020204" pitchFamily="34" charset="0"/>
              <a:buNone/>
              <a:defRPr sz="3300" b="0" i="0" spc="0" baseline="0">
                <a:solidFill>
                  <a:schemeClr val="bg1"/>
                </a:solidFill>
                <a:latin typeface="+mj-lt"/>
                <a:cs typeface="CiscoSansTT ExtraLight" panose="020B0303020201020303" pitchFamily="34" charset="0"/>
              </a:defRPr>
            </a:lvl1pPr>
          </a:lstStyle>
          <a:p>
            <a:r>
              <a:rPr lang="en-GB" dirty="0"/>
              <a:t>Transition slide</a:t>
            </a:r>
            <a:endParaRPr lang="en-US" dirty="0"/>
          </a:p>
        </p:txBody>
      </p:sp>
    </p:spTree>
    <p:extLst>
      <p:ext uri="{BB962C8B-B14F-4D97-AF65-F5344CB8AC3E}">
        <p14:creationId xmlns:p14="http://schemas.microsoft.com/office/powerpoint/2010/main" val="406301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ransition Sk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487BA-D190-36C9-FC38-746943551A15}"/>
              </a:ext>
            </a:extLst>
          </p:cNvPr>
          <p:cNvSpPr>
            <a:spLocks noGrp="1"/>
          </p:cNvSpPr>
          <p:nvPr>
            <p:ph type="ctrTitle" hasCustomPrompt="1"/>
          </p:nvPr>
        </p:nvSpPr>
        <p:spPr>
          <a:xfrm>
            <a:off x="1005840" y="2079041"/>
            <a:ext cx="7680960" cy="480060"/>
          </a:xfrm>
          <a:prstGeom prst="rect">
            <a:avLst/>
          </a:prstGeom>
        </p:spPr>
        <p:txBody>
          <a:bodyPr lIns="45720" rIns="45720" anchor="ctr"/>
          <a:lstStyle>
            <a:lvl1pPr marL="0" indent="0" algn="r">
              <a:lnSpc>
                <a:spcPts val="3600"/>
              </a:lnSpc>
              <a:buFont typeface="Arial" panose="020B0604020202020204" pitchFamily="34" charset="0"/>
              <a:buNone/>
              <a:defRPr sz="3300" b="0" i="0" spc="0" baseline="0">
                <a:solidFill>
                  <a:schemeClr val="bg1"/>
                </a:solidFill>
                <a:latin typeface="+mj-lt"/>
                <a:cs typeface="CiscoSansTT ExtraLight" panose="020B0303020201020303" pitchFamily="34" charset="0"/>
              </a:defRPr>
            </a:lvl1pPr>
          </a:lstStyle>
          <a:p>
            <a:r>
              <a:rPr lang="en-GB" dirty="0"/>
              <a:t>Transition slide</a:t>
            </a:r>
            <a:endParaRPr lang="en-US" dirty="0"/>
          </a:p>
        </p:txBody>
      </p:sp>
    </p:spTree>
    <p:extLst>
      <p:ext uri="{BB962C8B-B14F-4D97-AF65-F5344CB8AC3E}">
        <p14:creationId xmlns:p14="http://schemas.microsoft.com/office/powerpoint/2010/main" val="10322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ansition Midn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6646CD-FB63-F3C0-1A8A-8157E8BB059B}"/>
              </a:ext>
            </a:extLst>
          </p:cNvPr>
          <p:cNvSpPr>
            <a:spLocks noChangeArrowheads="1"/>
          </p:cNvSpPr>
          <p:nvPr/>
        </p:nvSpPr>
        <p:spPr bwMode="ltGray">
          <a:xfrm>
            <a:off x="857067" y="4780105"/>
            <a:ext cx="3401050" cy="131435"/>
          </a:xfrm>
          <a:prstGeom prst="rect">
            <a:avLst/>
          </a:prstGeom>
          <a:noFill/>
          <a:ln w="9525">
            <a:noFill/>
            <a:miter lim="800000"/>
            <a:headEnd/>
            <a:tailEnd/>
          </a:ln>
          <a:effectLst/>
        </p:spPr>
        <p:txBody>
          <a:bodyPr wrap="square" lIns="61586" tIns="30792" rIns="61586" bIns="30792" anchor="b">
            <a:spAutoFit/>
          </a:bodyPr>
          <a:lstStyle/>
          <a:p>
            <a:pPr defTabSz="610739" fontAlgn="auto">
              <a:spcBef>
                <a:spcPts val="0"/>
              </a:spcBef>
              <a:spcAft>
                <a:spcPts val="0"/>
              </a:spcAft>
              <a:defRPr/>
            </a:pPr>
            <a:r>
              <a:rPr lang="en-US" sz="450" b="0" i="0" spc="20" baseline="0" dirty="0">
                <a:solidFill>
                  <a:schemeClr val="bg2"/>
                </a:solidFill>
                <a:latin typeface="+mn-lt"/>
                <a:ea typeface="+mn-ea"/>
                <a:cs typeface="CiscoSansTT Light" panose="020B0503020201020303" pitchFamily="34" charset="0"/>
              </a:rPr>
              <a:t>© 2024  Cisco and/or its affiliates. All rights reserved.   Cisco Confidential</a:t>
            </a:r>
          </a:p>
        </p:txBody>
      </p:sp>
      <p:pic>
        <p:nvPicPr>
          <p:cNvPr id="5" name="Picture 7">
            <a:extLst>
              <a:ext uri="{FF2B5EF4-FFF2-40B4-BE49-F238E27FC236}">
                <a16:creationId xmlns:a16="http://schemas.microsoft.com/office/drawing/2014/main" id="{5B019962-90BF-9C68-7A80-7C374B3C866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4757024"/>
            <a:ext cx="297229" cy="156171"/>
          </a:xfrm>
          <a:prstGeom prst="rect">
            <a:avLst/>
          </a:prstGeom>
        </p:spPr>
      </p:pic>
      <p:sp>
        <p:nvSpPr>
          <p:cNvPr id="2" name="Title 1">
            <a:extLst>
              <a:ext uri="{FF2B5EF4-FFF2-40B4-BE49-F238E27FC236}">
                <a16:creationId xmlns:a16="http://schemas.microsoft.com/office/drawing/2014/main" id="{3362D482-EDEF-0534-A336-804F44744A73}"/>
              </a:ext>
            </a:extLst>
          </p:cNvPr>
          <p:cNvSpPr>
            <a:spLocks noGrp="1"/>
          </p:cNvSpPr>
          <p:nvPr>
            <p:ph type="ctrTitle" hasCustomPrompt="1"/>
          </p:nvPr>
        </p:nvSpPr>
        <p:spPr>
          <a:xfrm>
            <a:off x="1005840" y="2079041"/>
            <a:ext cx="7680960" cy="480060"/>
          </a:xfrm>
          <a:prstGeom prst="rect">
            <a:avLst/>
          </a:prstGeom>
        </p:spPr>
        <p:txBody>
          <a:bodyPr lIns="45720" rIns="45720" anchor="ctr"/>
          <a:lstStyle>
            <a:lvl1pPr marL="0" indent="0" algn="r">
              <a:lnSpc>
                <a:spcPts val="3600"/>
              </a:lnSpc>
              <a:buFont typeface="Arial" panose="020B0604020202020204" pitchFamily="34" charset="0"/>
              <a:buNone/>
              <a:defRPr sz="3300" b="0" i="0" spc="0" baseline="0">
                <a:solidFill>
                  <a:schemeClr val="accent1"/>
                </a:solidFill>
                <a:latin typeface="+mj-lt"/>
                <a:cs typeface="CiscoSansTT ExtraLight" panose="020B0303020201020303" pitchFamily="34" charset="0"/>
              </a:defRPr>
            </a:lvl1pPr>
          </a:lstStyle>
          <a:p>
            <a:r>
              <a:rPr lang="en-GB" dirty="0"/>
              <a:t>Transition slide</a:t>
            </a:r>
            <a:endParaRPr lang="en-US" dirty="0"/>
          </a:p>
        </p:txBody>
      </p:sp>
    </p:spTree>
    <p:extLst>
      <p:ext uri="{BB962C8B-B14F-4D97-AF65-F5344CB8AC3E}">
        <p14:creationId xmlns:p14="http://schemas.microsoft.com/office/powerpoint/2010/main" val="174919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099897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55E4C37-FAD6-B449-9189-A035C0C9E88B}"/>
              </a:ext>
            </a:extLst>
          </p:cNvPr>
          <p:cNvSpPr>
            <a:spLocks noGrp="1"/>
          </p:cNvSpPr>
          <p:nvPr>
            <p:ph type="subTitle" idx="1" hasCustomPrompt="1"/>
          </p:nvPr>
        </p:nvSpPr>
        <p:spPr>
          <a:xfrm>
            <a:off x="457201" y="4243666"/>
            <a:ext cx="8229600" cy="349418"/>
          </a:xfrm>
          <a:prstGeom prst="rect">
            <a:avLst/>
          </a:prstGeom>
        </p:spPr>
        <p:txBody>
          <a:bodyPr lIns="45720" tIns="45710" rIns="45720" bIns="45710" anchor="t" anchorCtr="0">
            <a:noAutofit/>
          </a:bodyPr>
          <a:lstStyle>
            <a:lvl1pPr marL="0" indent="0" algn="ctr">
              <a:lnSpc>
                <a:spcPct val="150000"/>
              </a:lnSpc>
              <a:spcBef>
                <a:spcPts val="0"/>
              </a:spcBef>
              <a:spcAft>
                <a:spcPts val="0"/>
              </a:spcAft>
              <a:buNone/>
              <a:defRPr sz="1050" b="0" i="0">
                <a:solidFill>
                  <a:schemeClr val="tx1"/>
                </a:solidFill>
                <a:latin typeface="+mn-lt"/>
                <a:cs typeface="CiscoSansTT" panose="020B0503020201020303" pitchFamily="34" charset="0"/>
              </a:defRPr>
            </a:lvl1pPr>
            <a:lvl2pPr marL="342854" indent="0" algn="ctr">
              <a:buNone/>
              <a:defRPr>
                <a:solidFill>
                  <a:schemeClr val="tx1">
                    <a:tint val="75000"/>
                  </a:schemeClr>
                </a:solidFill>
              </a:defRPr>
            </a:lvl2pPr>
            <a:lvl3pPr marL="685715" indent="0" algn="ctr">
              <a:buNone/>
              <a:defRPr>
                <a:solidFill>
                  <a:schemeClr val="tx1">
                    <a:tint val="75000"/>
                  </a:schemeClr>
                </a:solidFill>
              </a:defRPr>
            </a:lvl3pPr>
            <a:lvl4pPr marL="1028570" indent="0" algn="ctr">
              <a:buNone/>
              <a:defRPr>
                <a:solidFill>
                  <a:schemeClr val="tx1">
                    <a:tint val="75000"/>
                  </a:schemeClr>
                </a:solidFill>
              </a:defRPr>
            </a:lvl4pPr>
            <a:lvl5pPr marL="1371430" indent="0" algn="ctr">
              <a:buNone/>
              <a:defRPr>
                <a:solidFill>
                  <a:schemeClr val="tx1">
                    <a:tint val="75000"/>
                  </a:schemeClr>
                </a:solidFill>
              </a:defRPr>
            </a:lvl5pPr>
            <a:lvl6pPr marL="1714283"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60" indent="0" algn="ctr">
              <a:buNone/>
              <a:defRPr>
                <a:solidFill>
                  <a:schemeClr val="tx1">
                    <a:tint val="75000"/>
                  </a:schemeClr>
                </a:solidFill>
              </a:defRPr>
            </a:lvl9pPr>
          </a:lstStyle>
          <a:p>
            <a:r>
              <a:rPr lang="en-GB" dirty="0"/>
              <a:t>Speaker role</a:t>
            </a:r>
            <a:endParaRPr lang="en-US" dirty="0"/>
          </a:p>
        </p:txBody>
      </p:sp>
      <p:sp>
        <p:nvSpPr>
          <p:cNvPr id="15" name="Text Placeholder 2">
            <a:extLst>
              <a:ext uri="{FF2B5EF4-FFF2-40B4-BE49-F238E27FC236}">
                <a16:creationId xmlns:a16="http://schemas.microsoft.com/office/drawing/2014/main" id="{FEADEB85-EFB9-A048-BE6B-F1473C49995D}"/>
              </a:ext>
            </a:extLst>
          </p:cNvPr>
          <p:cNvSpPr>
            <a:spLocks noGrp="1"/>
          </p:cNvSpPr>
          <p:nvPr>
            <p:ph type="body" sz="quarter" idx="13" hasCustomPrompt="1"/>
          </p:nvPr>
        </p:nvSpPr>
        <p:spPr>
          <a:xfrm>
            <a:off x="457200" y="3924809"/>
            <a:ext cx="8229600" cy="299001"/>
          </a:xfrm>
          <a:prstGeom prst="rect">
            <a:avLst/>
          </a:prstGeom>
        </p:spPr>
        <p:txBody>
          <a:bodyPr lIns="45720" tIns="45710" rIns="45720" bIns="45710">
            <a:noAutofit/>
          </a:bodyPr>
          <a:lstStyle>
            <a:lvl1pPr marL="0" indent="0" algn="ctr">
              <a:buFont typeface="Arial" panose="020B0604020202020204" pitchFamily="34" charset="0"/>
              <a:buNone/>
              <a:defRPr sz="18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Speaker name</a:t>
            </a:r>
          </a:p>
        </p:txBody>
      </p:sp>
      <p:sp>
        <p:nvSpPr>
          <p:cNvPr id="17" name="Title 1">
            <a:extLst>
              <a:ext uri="{FF2B5EF4-FFF2-40B4-BE49-F238E27FC236}">
                <a16:creationId xmlns:a16="http://schemas.microsoft.com/office/drawing/2014/main" id="{86E3EA5B-6C70-8F4D-9385-EC53B25066C1}"/>
              </a:ext>
            </a:extLst>
          </p:cNvPr>
          <p:cNvSpPr>
            <a:spLocks noGrp="1"/>
          </p:cNvSpPr>
          <p:nvPr>
            <p:ph type="ctrTitle" hasCustomPrompt="1"/>
          </p:nvPr>
        </p:nvSpPr>
        <p:spPr>
          <a:xfrm>
            <a:off x="674641" y="1049156"/>
            <a:ext cx="7782018" cy="2483317"/>
          </a:xfrm>
          <a:prstGeom prst="rect">
            <a:avLst/>
          </a:prstGeom>
        </p:spPr>
        <p:txBody>
          <a:bodyPr anchor="ctr"/>
          <a:lstStyle>
            <a:lvl1pPr marL="0" indent="0" algn="ctr">
              <a:lnSpc>
                <a:spcPts val="3600"/>
              </a:lnSpc>
              <a:buFont typeface="Arial" panose="020B0604020202020204" pitchFamily="34" charset="0"/>
              <a:buNone/>
              <a:defRPr sz="3000" b="0" i="0" spc="0" baseline="0">
                <a:solidFill>
                  <a:schemeClr val="bg1"/>
                </a:solidFill>
                <a:latin typeface="+mj-lt"/>
                <a:cs typeface="CiscoSansTT ExtraLight" panose="020B0303020201020303" pitchFamily="34" charset="0"/>
              </a:defRPr>
            </a:lvl1pPr>
          </a:lstStyle>
          <a:p>
            <a:r>
              <a:rPr lang="en-GB" dirty="0"/>
              <a:t>As the adoption of multi-cloud strategy grows, Ulla </a:t>
            </a:r>
            <a:r>
              <a:rPr lang="en-GB" dirty="0" err="1"/>
              <a:t>sitiora</a:t>
            </a:r>
            <a:r>
              <a:rPr lang="en-GB" dirty="0"/>
              <a:t> </a:t>
            </a:r>
            <a:r>
              <a:rPr lang="en-GB" dirty="0" err="1"/>
              <a:t>turest</a:t>
            </a:r>
            <a:r>
              <a:rPr lang="en-GB" dirty="0"/>
              <a:t> </a:t>
            </a:r>
            <a:r>
              <a:rPr lang="en-GB" dirty="0" err="1"/>
              <a:t>experibus</a:t>
            </a:r>
            <a:r>
              <a:rPr lang="en-GB" dirty="0"/>
              <a:t> </a:t>
            </a:r>
            <a:r>
              <a:rPr lang="en-GB" dirty="0" err="1"/>
              <a:t>ut</a:t>
            </a:r>
            <a:r>
              <a:rPr lang="en-GB" dirty="0"/>
              <a:t> pa </a:t>
            </a:r>
            <a:r>
              <a:rPr lang="en-GB" dirty="0" err="1"/>
              <a:t>dolor</a:t>
            </a:r>
            <a:r>
              <a:rPr lang="en-GB" dirty="0"/>
              <a:t> a </a:t>
            </a:r>
            <a:r>
              <a:rPr lang="en-GB" dirty="0" err="1"/>
              <a:t>conestia</a:t>
            </a:r>
            <a:r>
              <a:rPr lang="en-GB" dirty="0"/>
              <a:t> vent </a:t>
            </a:r>
            <a:r>
              <a:rPr lang="en-GB" dirty="0" err="1"/>
              <a:t>eosse</a:t>
            </a:r>
            <a:r>
              <a:rPr lang="en-GB" dirty="0"/>
              <a:t> non </a:t>
            </a:r>
            <a:r>
              <a:rPr lang="en-GB" dirty="0" err="1"/>
              <a:t>consequ</a:t>
            </a:r>
            <a:r>
              <a:rPr lang="en-GB" dirty="0"/>
              <a:t> </a:t>
            </a:r>
            <a:r>
              <a:rPr lang="en-GB" dirty="0" err="1"/>
              <a:t>aturit</a:t>
            </a:r>
            <a:r>
              <a:rPr lang="en-GB" dirty="0"/>
              <a:t> </a:t>
            </a:r>
            <a:r>
              <a:rPr lang="en-GB" dirty="0" err="1"/>
              <a:t>faccum</a:t>
            </a:r>
            <a:r>
              <a:rPr lang="en-GB" dirty="0"/>
              <a:t> qui </a:t>
            </a:r>
            <a:r>
              <a:rPr lang="en-GB" dirty="0" err="1"/>
              <a:t>dolor</a:t>
            </a:r>
            <a:r>
              <a:rPr lang="en-GB" dirty="0"/>
              <a:t> a </a:t>
            </a:r>
            <a:r>
              <a:rPr lang="en-GB" dirty="0" err="1"/>
              <a:t>num</a:t>
            </a:r>
            <a:endParaRPr lang="en-GB" dirty="0"/>
          </a:p>
        </p:txBody>
      </p:sp>
      <p:pic>
        <p:nvPicPr>
          <p:cNvPr id="8" name="Graphic 7">
            <a:extLst>
              <a:ext uri="{FF2B5EF4-FFF2-40B4-BE49-F238E27FC236}">
                <a16:creationId xmlns:a16="http://schemas.microsoft.com/office/drawing/2014/main" id="{8E18B2BC-5B8F-6442-A3B3-AB5D063112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06482" y="550418"/>
            <a:ext cx="1131036" cy="627297"/>
          </a:xfrm>
          <a:prstGeom prst="rect">
            <a:avLst/>
          </a:prstGeom>
        </p:spPr>
      </p:pic>
      <p:cxnSp>
        <p:nvCxnSpPr>
          <p:cNvPr id="3" name="Straight Connector 2">
            <a:extLst>
              <a:ext uri="{FF2B5EF4-FFF2-40B4-BE49-F238E27FC236}">
                <a16:creationId xmlns:a16="http://schemas.microsoft.com/office/drawing/2014/main" id="{7191B82D-853E-F074-193C-5B7F13F89D29}"/>
              </a:ext>
            </a:extLst>
          </p:cNvPr>
          <p:cNvCxnSpPr>
            <a:cxnSpLocks/>
          </p:cNvCxnSpPr>
          <p:nvPr/>
        </p:nvCxnSpPr>
        <p:spPr>
          <a:xfrm>
            <a:off x="3409408" y="3701143"/>
            <a:ext cx="232518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26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Sky">
    <p:bg>
      <p:bgPr>
        <a:solidFill>
          <a:schemeClr val="accent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55E4C37-FAD6-B449-9189-A035C0C9E88B}"/>
              </a:ext>
            </a:extLst>
          </p:cNvPr>
          <p:cNvSpPr>
            <a:spLocks noGrp="1"/>
          </p:cNvSpPr>
          <p:nvPr>
            <p:ph type="subTitle" idx="1" hasCustomPrompt="1"/>
          </p:nvPr>
        </p:nvSpPr>
        <p:spPr>
          <a:xfrm>
            <a:off x="457201" y="4243666"/>
            <a:ext cx="8229600" cy="349418"/>
          </a:xfrm>
          <a:prstGeom prst="rect">
            <a:avLst/>
          </a:prstGeom>
        </p:spPr>
        <p:txBody>
          <a:bodyPr lIns="45720" tIns="45710" rIns="45720" bIns="45710" anchor="t" anchorCtr="0">
            <a:noAutofit/>
          </a:bodyPr>
          <a:lstStyle>
            <a:lvl1pPr marL="0" indent="0" algn="ctr">
              <a:lnSpc>
                <a:spcPct val="150000"/>
              </a:lnSpc>
              <a:spcBef>
                <a:spcPts val="0"/>
              </a:spcBef>
              <a:spcAft>
                <a:spcPts val="0"/>
              </a:spcAft>
              <a:buNone/>
              <a:defRPr sz="1050" b="0" i="0">
                <a:solidFill>
                  <a:schemeClr val="bg1"/>
                </a:solidFill>
                <a:latin typeface="+mn-lt"/>
                <a:cs typeface="CiscoSansTT" panose="020B0503020201020303" pitchFamily="34" charset="0"/>
              </a:defRPr>
            </a:lvl1pPr>
            <a:lvl2pPr marL="342854" indent="0" algn="ctr">
              <a:buNone/>
              <a:defRPr>
                <a:solidFill>
                  <a:schemeClr val="tx1">
                    <a:tint val="75000"/>
                  </a:schemeClr>
                </a:solidFill>
              </a:defRPr>
            </a:lvl2pPr>
            <a:lvl3pPr marL="685715" indent="0" algn="ctr">
              <a:buNone/>
              <a:defRPr>
                <a:solidFill>
                  <a:schemeClr val="tx1">
                    <a:tint val="75000"/>
                  </a:schemeClr>
                </a:solidFill>
              </a:defRPr>
            </a:lvl3pPr>
            <a:lvl4pPr marL="1028570" indent="0" algn="ctr">
              <a:buNone/>
              <a:defRPr>
                <a:solidFill>
                  <a:schemeClr val="tx1">
                    <a:tint val="75000"/>
                  </a:schemeClr>
                </a:solidFill>
              </a:defRPr>
            </a:lvl4pPr>
            <a:lvl5pPr marL="1371430" indent="0" algn="ctr">
              <a:buNone/>
              <a:defRPr>
                <a:solidFill>
                  <a:schemeClr val="tx1">
                    <a:tint val="75000"/>
                  </a:schemeClr>
                </a:solidFill>
              </a:defRPr>
            </a:lvl5pPr>
            <a:lvl6pPr marL="1714283"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60" indent="0" algn="ctr">
              <a:buNone/>
              <a:defRPr>
                <a:solidFill>
                  <a:schemeClr val="tx1">
                    <a:tint val="75000"/>
                  </a:schemeClr>
                </a:solidFill>
              </a:defRPr>
            </a:lvl9pPr>
          </a:lstStyle>
          <a:p>
            <a:r>
              <a:rPr lang="en-GB" dirty="0"/>
              <a:t>Speaker role</a:t>
            </a:r>
            <a:endParaRPr lang="en-US" dirty="0"/>
          </a:p>
        </p:txBody>
      </p:sp>
      <p:sp>
        <p:nvSpPr>
          <p:cNvPr id="15" name="Text Placeholder 2">
            <a:extLst>
              <a:ext uri="{FF2B5EF4-FFF2-40B4-BE49-F238E27FC236}">
                <a16:creationId xmlns:a16="http://schemas.microsoft.com/office/drawing/2014/main" id="{FEADEB85-EFB9-A048-BE6B-F1473C49995D}"/>
              </a:ext>
            </a:extLst>
          </p:cNvPr>
          <p:cNvSpPr>
            <a:spLocks noGrp="1"/>
          </p:cNvSpPr>
          <p:nvPr>
            <p:ph type="body" sz="quarter" idx="13" hasCustomPrompt="1"/>
          </p:nvPr>
        </p:nvSpPr>
        <p:spPr>
          <a:xfrm>
            <a:off x="457200" y="3924809"/>
            <a:ext cx="8229600" cy="299001"/>
          </a:xfrm>
          <a:prstGeom prst="rect">
            <a:avLst/>
          </a:prstGeom>
        </p:spPr>
        <p:txBody>
          <a:bodyPr lIns="45720" tIns="45710" rIns="45720" bIns="45710">
            <a:noAutofit/>
          </a:bodyPr>
          <a:lstStyle>
            <a:lvl1pPr marL="0" indent="0" algn="ctr">
              <a:buFont typeface="Arial" panose="020B0604020202020204" pitchFamily="34" charset="0"/>
              <a:buNone/>
              <a:defRPr sz="1800" b="0" i="0" baseline="0">
                <a:solidFill>
                  <a:schemeClr val="bg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Speaker name</a:t>
            </a:r>
          </a:p>
        </p:txBody>
      </p:sp>
      <p:sp>
        <p:nvSpPr>
          <p:cNvPr id="17" name="Title 1">
            <a:extLst>
              <a:ext uri="{FF2B5EF4-FFF2-40B4-BE49-F238E27FC236}">
                <a16:creationId xmlns:a16="http://schemas.microsoft.com/office/drawing/2014/main" id="{86E3EA5B-6C70-8F4D-9385-EC53B25066C1}"/>
              </a:ext>
            </a:extLst>
          </p:cNvPr>
          <p:cNvSpPr>
            <a:spLocks noGrp="1"/>
          </p:cNvSpPr>
          <p:nvPr>
            <p:ph type="ctrTitle" hasCustomPrompt="1"/>
          </p:nvPr>
        </p:nvSpPr>
        <p:spPr>
          <a:xfrm>
            <a:off x="674641" y="1049156"/>
            <a:ext cx="7782018" cy="2483317"/>
          </a:xfrm>
          <a:prstGeom prst="rect">
            <a:avLst/>
          </a:prstGeom>
        </p:spPr>
        <p:txBody>
          <a:bodyPr anchor="ctr"/>
          <a:lstStyle>
            <a:lvl1pPr marL="0" indent="0" algn="ctr">
              <a:lnSpc>
                <a:spcPts val="3600"/>
              </a:lnSpc>
              <a:buFont typeface="Arial" panose="020B0604020202020204" pitchFamily="34" charset="0"/>
              <a:buNone/>
              <a:defRPr sz="3000" b="0" i="0" spc="0" baseline="0">
                <a:solidFill>
                  <a:schemeClr val="bg1"/>
                </a:solidFill>
                <a:latin typeface="+mj-lt"/>
                <a:cs typeface="CiscoSansTT ExtraLight" panose="020B0303020201020303" pitchFamily="34" charset="0"/>
              </a:defRPr>
            </a:lvl1pPr>
          </a:lstStyle>
          <a:p>
            <a:r>
              <a:rPr lang="en-GB" dirty="0"/>
              <a:t>As the adoption of multi-cloud strategy grows, Ulla </a:t>
            </a:r>
            <a:r>
              <a:rPr lang="en-GB" dirty="0" err="1"/>
              <a:t>sitiora</a:t>
            </a:r>
            <a:r>
              <a:rPr lang="en-GB" dirty="0"/>
              <a:t> </a:t>
            </a:r>
            <a:r>
              <a:rPr lang="en-GB" dirty="0" err="1"/>
              <a:t>turest</a:t>
            </a:r>
            <a:r>
              <a:rPr lang="en-GB" dirty="0"/>
              <a:t> </a:t>
            </a:r>
            <a:r>
              <a:rPr lang="en-GB" dirty="0" err="1"/>
              <a:t>experibus</a:t>
            </a:r>
            <a:r>
              <a:rPr lang="en-GB" dirty="0"/>
              <a:t> </a:t>
            </a:r>
            <a:r>
              <a:rPr lang="en-GB" dirty="0" err="1"/>
              <a:t>ut</a:t>
            </a:r>
            <a:r>
              <a:rPr lang="en-GB" dirty="0"/>
              <a:t> pa </a:t>
            </a:r>
            <a:r>
              <a:rPr lang="en-GB" dirty="0" err="1"/>
              <a:t>dolor</a:t>
            </a:r>
            <a:r>
              <a:rPr lang="en-GB" dirty="0"/>
              <a:t> a </a:t>
            </a:r>
            <a:r>
              <a:rPr lang="en-GB" dirty="0" err="1"/>
              <a:t>conestia</a:t>
            </a:r>
            <a:r>
              <a:rPr lang="en-GB" dirty="0"/>
              <a:t> vent </a:t>
            </a:r>
            <a:r>
              <a:rPr lang="en-GB" dirty="0" err="1"/>
              <a:t>eosse</a:t>
            </a:r>
            <a:r>
              <a:rPr lang="en-GB" dirty="0"/>
              <a:t> non </a:t>
            </a:r>
            <a:r>
              <a:rPr lang="en-GB" dirty="0" err="1"/>
              <a:t>consequ</a:t>
            </a:r>
            <a:r>
              <a:rPr lang="en-GB" dirty="0"/>
              <a:t> </a:t>
            </a:r>
            <a:r>
              <a:rPr lang="en-GB" dirty="0" err="1"/>
              <a:t>aturit</a:t>
            </a:r>
            <a:r>
              <a:rPr lang="en-GB" dirty="0"/>
              <a:t> </a:t>
            </a:r>
            <a:r>
              <a:rPr lang="en-GB" dirty="0" err="1"/>
              <a:t>faccum</a:t>
            </a:r>
            <a:r>
              <a:rPr lang="en-GB" dirty="0"/>
              <a:t> qui </a:t>
            </a:r>
            <a:r>
              <a:rPr lang="en-GB" dirty="0" err="1"/>
              <a:t>dolor</a:t>
            </a:r>
            <a:r>
              <a:rPr lang="en-GB" dirty="0"/>
              <a:t> a </a:t>
            </a:r>
            <a:r>
              <a:rPr lang="en-GB" dirty="0" err="1"/>
              <a:t>num</a:t>
            </a:r>
            <a:endParaRPr lang="en-GB" dirty="0"/>
          </a:p>
        </p:txBody>
      </p:sp>
      <p:pic>
        <p:nvPicPr>
          <p:cNvPr id="8" name="Graphic 7">
            <a:extLst>
              <a:ext uri="{FF2B5EF4-FFF2-40B4-BE49-F238E27FC236}">
                <a16:creationId xmlns:a16="http://schemas.microsoft.com/office/drawing/2014/main" id="{8E18B2BC-5B8F-6442-A3B3-AB5D063112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06482" y="550418"/>
            <a:ext cx="1131036" cy="627297"/>
          </a:xfrm>
          <a:prstGeom prst="rect">
            <a:avLst/>
          </a:prstGeom>
        </p:spPr>
      </p:pic>
      <p:cxnSp>
        <p:nvCxnSpPr>
          <p:cNvPr id="3" name="Straight Connector 2">
            <a:extLst>
              <a:ext uri="{FF2B5EF4-FFF2-40B4-BE49-F238E27FC236}">
                <a16:creationId xmlns:a16="http://schemas.microsoft.com/office/drawing/2014/main" id="{7191B82D-853E-F074-193C-5B7F13F89D29}"/>
              </a:ext>
            </a:extLst>
          </p:cNvPr>
          <p:cNvCxnSpPr>
            <a:cxnSpLocks/>
          </p:cNvCxnSpPr>
          <p:nvPr/>
        </p:nvCxnSpPr>
        <p:spPr>
          <a:xfrm>
            <a:off x="3409408" y="3701143"/>
            <a:ext cx="23251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Midnight">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55E4C37-FAD6-B449-9189-A035C0C9E88B}"/>
              </a:ext>
            </a:extLst>
          </p:cNvPr>
          <p:cNvSpPr>
            <a:spLocks noGrp="1"/>
          </p:cNvSpPr>
          <p:nvPr>
            <p:ph type="subTitle" idx="1" hasCustomPrompt="1"/>
          </p:nvPr>
        </p:nvSpPr>
        <p:spPr>
          <a:xfrm>
            <a:off x="457201" y="4243666"/>
            <a:ext cx="8229600" cy="349418"/>
          </a:xfrm>
          <a:prstGeom prst="rect">
            <a:avLst/>
          </a:prstGeom>
        </p:spPr>
        <p:txBody>
          <a:bodyPr lIns="45720" tIns="45710" rIns="45720" bIns="45710" anchor="t" anchorCtr="0">
            <a:noAutofit/>
          </a:bodyPr>
          <a:lstStyle>
            <a:lvl1pPr marL="0" indent="0" algn="ctr">
              <a:lnSpc>
                <a:spcPct val="150000"/>
              </a:lnSpc>
              <a:spcBef>
                <a:spcPts val="0"/>
              </a:spcBef>
              <a:spcAft>
                <a:spcPts val="0"/>
              </a:spcAft>
              <a:buNone/>
              <a:defRPr sz="1050" b="0" i="0">
                <a:solidFill>
                  <a:schemeClr val="bg2"/>
                </a:solidFill>
                <a:latin typeface="+mn-lt"/>
                <a:cs typeface="CiscoSansTT" panose="020B0503020201020303" pitchFamily="34" charset="0"/>
              </a:defRPr>
            </a:lvl1pPr>
            <a:lvl2pPr marL="342854" indent="0" algn="ctr">
              <a:buNone/>
              <a:defRPr>
                <a:solidFill>
                  <a:schemeClr val="tx1">
                    <a:tint val="75000"/>
                  </a:schemeClr>
                </a:solidFill>
              </a:defRPr>
            </a:lvl2pPr>
            <a:lvl3pPr marL="685715" indent="0" algn="ctr">
              <a:buNone/>
              <a:defRPr>
                <a:solidFill>
                  <a:schemeClr val="tx1">
                    <a:tint val="75000"/>
                  </a:schemeClr>
                </a:solidFill>
              </a:defRPr>
            </a:lvl3pPr>
            <a:lvl4pPr marL="1028570" indent="0" algn="ctr">
              <a:buNone/>
              <a:defRPr>
                <a:solidFill>
                  <a:schemeClr val="tx1">
                    <a:tint val="75000"/>
                  </a:schemeClr>
                </a:solidFill>
              </a:defRPr>
            </a:lvl4pPr>
            <a:lvl5pPr marL="1371430" indent="0" algn="ctr">
              <a:buNone/>
              <a:defRPr>
                <a:solidFill>
                  <a:schemeClr val="tx1">
                    <a:tint val="75000"/>
                  </a:schemeClr>
                </a:solidFill>
              </a:defRPr>
            </a:lvl5pPr>
            <a:lvl6pPr marL="1714283"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60" indent="0" algn="ctr">
              <a:buNone/>
              <a:defRPr>
                <a:solidFill>
                  <a:schemeClr val="tx1">
                    <a:tint val="75000"/>
                  </a:schemeClr>
                </a:solidFill>
              </a:defRPr>
            </a:lvl9pPr>
          </a:lstStyle>
          <a:p>
            <a:r>
              <a:rPr lang="en-GB" dirty="0"/>
              <a:t>Speaker role</a:t>
            </a:r>
            <a:endParaRPr lang="en-US" dirty="0"/>
          </a:p>
        </p:txBody>
      </p:sp>
      <p:sp>
        <p:nvSpPr>
          <p:cNvPr id="15" name="Text Placeholder 2">
            <a:extLst>
              <a:ext uri="{FF2B5EF4-FFF2-40B4-BE49-F238E27FC236}">
                <a16:creationId xmlns:a16="http://schemas.microsoft.com/office/drawing/2014/main" id="{FEADEB85-EFB9-A048-BE6B-F1473C49995D}"/>
              </a:ext>
            </a:extLst>
          </p:cNvPr>
          <p:cNvSpPr>
            <a:spLocks noGrp="1"/>
          </p:cNvSpPr>
          <p:nvPr>
            <p:ph type="body" sz="quarter" idx="13" hasCustomPrompt="1"/>
          </p:nvPr>
        </p:nvSpPr>
        <p:spPr>
          <a:xfrm>
            <a:off x="457200" y="3924809"/>
            <a:ext cx="8229600" cy="299001"/>
          </a:xfrm>
          <a:prstGeom prst="rect">
            <a:avLst/>
          </a:prstGeom>
        </p:spPr>
        <p:txBody>
          <a:bodyPr lIns="45720" tIns="45710" rIns="45720" bIns="45710">
            <a:noAutofit/>
          </a:bodyPr>
          <a:lstStyle>
            <a:lvl1pPr marL="0" indent="0" algn="ctr">
              <a:buFont typeface="Arial" panose="020B0604020202020204" pitchFamily="34" charset="0"/>
              <a:buNone/>
              <a:defRPr sz="1800" b="0" i="0" baseline="0">
                <a:solidFill>
                  <a:schemeClr val="bg2"/>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Speaker name</a:t>
            </a:r>
          </a:p>
        </p:txBody>
      </p:sp>
      <p:sp>
        <p:nvSpPr>
          <p:cNvPr id="17" name="Title 1">
            <a:extLst>
              <a:ext uri="{FF2B5EF4-FFF2-40B4-BE49-F238E27FC236}">
                <a16:creationId xmlns:a16="http://schemas.microsoft.com/office/drawing/2014/main" id="{86E3EA5B-6C70-8F4D-9385-EC53B25066C1}"/>
              </a:ext>
            </a:extLst>
          </p:cNvPr>
          <p:cNvSpPr>
            <a:spLocks noGrp="1"/>
          </p:cNvSpPr>
          <p:nvPr>
            <p:ph type="ctrTitle" hasCustomPrompt="1"/>
          </p:nvPr>
        </p:nvSpPr>
        <p:spPr>
          <a:xfrm>
            <a:off x="674641" y="1049156"/>
            <a:ext cx="7782018" cy="2483317"/>
          </a:xfrm>
          <a:prstGeom prst="rect">
            <a:avLst/>
          </a:prstGeom>
        </p:spPr>
        <p:txBody>
          <a:bodyPr anchor="ctr"/>
          <a:lstStyle>
            <a:lvl1pPr marL="0" indent="0" algn="ctr">
              <a:lnSpc>
                <a:spcPts val="3600"/>
              </a:lnSpc>
              <a:buFont typeface="Arial" panose="020B0604020202020204" pitchFamily="34" charset="0"/>
              <a:buNone/>
              <a:defRPr sz="3000" b="0" i="0" spc="0" baseline="0">
                <a:solidFill>
                  <a:schemeClr val="bg2"/>
                </a:solidFill>
                <a:latin typeface="+mj-lt"/>
                <a:cs typeface="CiscoSansTT ExtraLight" panose="020B0303020201020303" pitchFamily="34" charset="0"/>
              </a:defRPr>
            </a:lvl1pPr>
          </a:lstStyle>
          <a:p>
            <a:r>
              <a:rPr lang="en-GB" dirty="0"/>
              <a:t>As the adoption of multi-cloud strategy grows, Ulla </a:t>
            </a:r>
            <a:r>
              <a:rPr lang="en-GB" dirty="0" err="1"/>
              <a:t>sitiora</a:t>
            </a:r>
            <a:r>
              <a:rPr lang="en-GB" dirty="0"/>
              <a:t> </a:t>
            </a:r>
            <a:r>
              <a:rPr lang="en-GB" dirty="0" err="1"/>
              <a:t>turest</a:t>
            </a:r>
            <a:r>
              <a:rPr lang="en-GB" dirty="0"/>
              <a:t> </a:t>
            </a:r>
            <a:r>
              <a:rPr lang="en-GB" dirty="0" err="1"/>
              <a:t>experibus</a:t>
            </a:r>
            <a:r>
              <a:rPr lang="en-GB" dirty="0"/>
              <a:t> </a:t>
            </a:r>
            <a:r>
              <a:rPr lang="en-GB" dirty="0" err="1"/>
              <a:t>ut</a:t>
            </a:r>
            <a:r>
              <a:rPr lang="en-GB" dirty="0"/>
              <a:t> pa </a:t>
            </a:r>
            <a:r>
              <a:rPr lang="en-GB" dirty="0" err="1"/>
              <a:t>dolor</a:t>
            </a:r>
            <a:r>
              <a:rPr lang="en-GB" dirty="0"/>
              <a:t> a </a:t>
            </a:r>
            <a:r>
              <a:rPr lang="en-GB" dirty="0" err="1"/>
              <a:t>conestia</a:t>
            </a:r>
            <a:r>
              <a:rPr lang="en-GB" dirty="0"/>
              <a:t> vent </a:t>
            </a:r>
            <a:r>
              <a:rPr lang="en-GB" dirty="0" err="1"/>
              <a:t>eosse</a:t>
            </a:r>
            <a:r>
              <a:rPr lang="en-GB" dirty="0"/>
              <a:t> non </a:t>
            </a:r>
            <a:r>
              <a:rPr lang="en-GB" dirty="0" err="1"/>
              <a:t>consequ</a:t>
            </a:r>
            <a:r>
              <a:rPr lang="en-GB" dirty="0"/>
              <a:t> </a:t>
            </a:r>
            <a:r>
              <a:rPr lang="en-GB" dirty="0" err="1"/>
              <a:t>aturit</a:t>
            </a:r>
            <a:r>
              <a:rPr lang="en-GB" dirty="0"/>
              <a:t> </a:t>
            </a:r>
            <a:r>
              <a:rPr lang="en-GB" dirty="0" err="1"/>
              <a:t>faccum</a:t>
            </a:r>
            <a:r>
              <a:rPr lang="en-GB" dirty="0"/>
              <a:t> qui </a:t>
            </a:r>
            <a:r>
              <a:rPr lang="en-GB" dirty="0" err="1"/>
              <a:t>dolor</a:t>
            </a:r>
            <a:r>
              <a:rPr lang="en-GB" dirty="0"/>
              <a:t> a </a:t>
            </a:r>
            <a:r>
              <a:rPr lang="en-GB" dirty="0" err="1"/>
              <a:t>num</a:t>
            </a:r>
            <a:endParaRPr lang="en-GB" dirty="0"/>
          </a:p>
        </p:txBody>
      </p:sp>
      <p:pic>
        <p:nvPicPr>
          <p:cNvPr id="8" name="Graphic 7">
            <a:extLst>
              <a:ext uri="{FF2B5EF4-FFF2-40B4-BE49-F238E27FC236}">
                <a16:creationId xmlns:a16="http://schemas.microsoft.com/office/drawing/2014/main" id="{8E18B2BC-5B8F-6442-A3B3-AB5D063112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06482" y="550418"/>
            <a:ext cx="1131036" cy="627297"/>
          </a:xfrm>
          <a:prstGeom prst="rect">
            <a:avLst/>
          </a:prstGeom>
        </p:spPr>
      </p:pic>
      <p:cxnSp>
        <p:nvCxnSpPr>
          <p:cNvPr id="3" name="Straight Connector 2">
            <a:extLst>
              <a:ext uri="{FF2B5EF4-FFF2-40B4-BE49-F238E27FC236}">
                <a16:creationId xmlns:a16="http://schemas.microsoft.com/office/drawing/2014/main" id="{7191B82D-853E-F074-193C-5B7F13F89D29}"/>
              </a:ext>
            </a:extLst>
          </p:cNvPr>
          <p:cNvCxnSpPr>
            <a:cxnSpLocks/>
          </p:cNvCxnSpPr>
          <p:nvPr/>
        </p:nvCxnSpPr>
        <p:spPr>
          <a:xfrm>
            <a:off x="3409408" y="3701143"/>
            <a:ext cx="232518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29ECC5C-23D8-044B-A13F-1C7CFA30043D}"/>
              </a:ext>
            </a:extLst>
          </p:cNvPr>
          <p:cNvSpPr>
            <a:spLocks noChangeArrowheads="1"/>
          </p:cNvSpPr>
          <p:nvPr/>
        </p:nvSpPr>
        <p:spPr bwMode="ltGray">
          <a:xfrm>
            <a:off x="857067" y="4780105"/>
            <a:ext cx="3401050" cy="131435"/>
          </a:xfrm>
          <a:prstGeom prst="rect">
            <a:avLst/>
          </a:prstGeom>
          <a:noFill/>
          <a:ln w="9525">
            <a:noFill/>
            <a:miter lim="800000"/>
            <a:headEnd/>
            <a:tailEnd/>
          </a:ln>
          <a:effectLst/>
        </p:spPr>
        <p:txBody>
          <a:bodyPr wrap="square" lIns="61586" tIns="30792" rIns="61586" bIns="30792" anchor="b">
            <a:spAutoFit/>
          </a:bodyPr>
          <a:lstStyle/>
          <a:p>
            <a:pPr defTabSz="610739" fontAlgn="auto">
              <a:spcBef>
                <a:spcPts val="0"/>
              </a:spcBef>
              <a:spcAft>
                <a:spcPts val="0"/>
              </a:spcAft>
              <a:defRPr/>
            </a:pPr>
            <a:r>
              <a:rPr lang="en-US" sz="450" b="0" i="0" spc="20" baseline="0" dirty="0">
                <a:solidFill>
                  <a:schemeClr val="bg2"/>
                </a:solidFill>
                <a:latin typeface="+mn-lt"/>
                <a:ea typeface="+mn-ea"/>
                <a:cs typeface="CiscoSansTT Light" panose="020B0503020201020303" pitchFamily="34" charset="0"/>
              </a:rPr>
              <a:t>© 2024  Cisco and/or its affiliates. All rights reserved.   Cisco Confidential</a:t>
            </a:r>
          </a:p>
        </p:txBody>
      </p:sp>
      <p:pic>
        <p:nvPicPr>
          <p:cNvPr id="6" name="Picture 7">
            <a:extLst>
              <a:ext uri="{FF2B5EF4-FFF2-40B4-BE49-F238E27FC236}">
                <a16:creationId xmlns:a16="http://schemas.microsoft.com/office/drawing/2014/main" id="{92C7939B-219A-BC07-DCE7-4B36AF2A4EA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57202" y="4757024"/>
            <a:ext cx="297229" cy="156171"/>
          </a:xfrm>
          <a:prstGeom prst="rect">
            <a:avLst/>
          </a:prstGeom>
        </p:spPr>
      </p:pic>
    </p:spTree>
    <p:extLst>
      <p:ext uri="{BB962C8B-B14F-4D97-AF65-F5344CB8AC3E}">
        <p14:creationId xmlns:p14="http://schemas.microsoft.com/office/powerpoint/2010/main" val="56821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88E9818-CDB2-294C-86DC-E17877CD33A8}"/>
              </a:ext>
            </a:extLst>
          </p:cNvPr>
          <p:cNvSpPr>
            <a:spLocks noGrp="1"/>
          </p:cNvSpPr>
          <p:nvPr>
            <p:ph type="body" sz="quarter" idx="15" hasCustomPrompt="1"/>
          </p:nvPr>
        </p:nvSpPr>
        <p:spPr>
          <a:xfrm>
            <a:off x="466473" y="1924050"/>
            <a:ext cx="3874770" cy="2057400"/>
          </a:xfrm>
          <a:prstGeom prst="rect">
            <a:avLst/>
          </a:prstGeom>
        </p:spPr>
        <p:txBody>
          <a:bodyPr lIns="45720" tIns="45720" rIns="45720" bIns="45720">
            <a:noAutofit/>
          </a:bodyPr>
          <a:lstStyle>
            <a:lvl1pPr marL="0" marR="0" indent="0" algn="l" defTabSz="684207" rtl="0" eaLnBrk="1" fontAlgn="base" latinLnBrk="0" hangingPunct="1">
              <a:lnSpc>
                <a:spcPct val="100000"/>
              </a:lnSpc>
              <a:spcBef>
                <a:spcPts val="0"/>
              </a:spcBef>
              <a:spcAft>
                <a:spcPts val="4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et dolore.</a:t>
            </a:r>
            <a:endParaRPr lang="en-GB" dirty="0"/>
          </a:p>
          <a:p>
            <a:pPr lvl="0"/>
            <a:endParaRPr lang="en-GB" dirty="0"/>
          </a:p>
        </p:txBody>
      </p:sp>
      <p:sp>
        <p:nvSpPr>
          <p:cNvPr id="8" name="Title 1">
            <a:extLst>
              <a:ext uri="{FF2B5EF4-FFF2-40B4-BE49-F238E27FC236}">
                <a16:creationId xmlns:a16="http://schemas.microsoft.com/office/drawing/2014/main" id="{5FB0ED95-38E7-2A5D-7BFA-218DE01901E4}"/>
              </a:ext>
            </a:extLst>
          </p:cNvPr>
          <p:cNvSpPr>
            <a:spLocks noGrp="1"/>
          </p:cNvSpPr>
          <p:nvPr>
            <p:ph type="ctrTitle" hasCustomPrompt="1"/>
          </p:nvPr>
        </p:nvSpPr>
        <p:spPr>
          <a:xfrm>
            <a:off x="466475" y="1162050"/>
            <a:ext cx="3874770" cy="495301"/>
          </a:xfrm>
          <a:prstGeom prst="rect">
            <a:avLst/>
          </a:prstGeom>
        </p:spPr>
        <p:txBody>
          <a:bodyPr lIns="45720" tIns="45720" rIns="45720" bIns="45720" anchor="b">
            <a:noAutofit/>
          </a:bodyPr>
          <a:lstStyle>
            <a:lvl1pPr marL="0" indent="0" algn="l">
              <a:lnSpc>
                <a:spcPct val="100000"/>
              </a:lnSpc>
              <a:spcBef>
                <a:spcPts val="0"/>
              </a:spcBef>
              <a:spcAft>
                <a:spcPts val="0"/>
              </a:spcAft>
              <a:buFont typeface="Arial" panose="020B0604020202020204" pitchFamily="34" charset="0"/>
              <a:buNone/>
              <a:defRPr sz="2400" b="0" i="0" spc="0" baseline="0">
                <a:solidFill>
                  <a:schemeClr val="bg1"/>
                </a:solidFill>
                <a:latin typeface="+mj-lt"/>
                <a:cs typeface="CiscoSansTT ExtraLight" panose="020B0303020201020303" pitchFamily="34" charset="0"/>
              </a:defRPr>
            </a:lvl1pPr>
          </a:lstStyle>
          <a:p>
            <a:r>
              <a:rPr lang="en-GB" dirty="0"/>
              <a:t>Heading</a:t>
            </a:r>
            <a:endParaRPr lang="en-US" dirty="0"/>
          </a:p>
        </p:txBody>
      </p:sp>
    </p:spTree>
    <p:extLst>
      <p:ext uri="{BB962C8B-B14F-4D97-AF65-F5344CB8AC3E}">
        <p14:creationId xmlns:p14="http://schemas.microsoft.com/office/powerpoint/2010/main" val="59651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35059BF6-2F19-7F49-9CBE-82197BDDFC8C}"/>
              </a:ext>
            </a:extLst>
          </p:cNvPr>
          <p:cNvSpPr>
            <a:spLocks noGrp="1"/>
          </p:cNvSpPr>
          <p:nvPr>
            <p:ph type="body" sz="quarter" idx="24" hasCustomPrompt="1"/>
          </p:nvPr>
        </p:nvSpPr>
        <p:spPr>
          <a:xfrm>
            <a:off x="4808203" y="1786889"/>
            <a:ext cx="3876945" cy="274320"/>
          </a:xfrm>
          <a:prstGeom prst="rect">
            <a:avLst/>
          </a:prstGeom>
        </p:spPr>
        <p:txBody>
          <a:bodyPr lIns="45720" tIns="45720" rIns="45720" bIns="45720">
            <a:noAutofit/>
          </a:bodyPr>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3" name="Text Placeholder 2">
            <a:extLst>
              <a:ext uri="{FF2B5EF4-FFF2-40B4-BE49-F238E27FC236}">
                <a16:creationId xmlns:a16="http://schemas.microsoft.com/office/drawing/2014/main" id="{A8B70A03-DFE5-BAFE-E792-E9F9971D5DDA}"/>
              </a:ext>
            </a:extLst>
          </p:cNvPr>
          <p:cNvSpPr>
            <a:spLocks noGrp="1"/>
          </p:cNvSpPr>
          <p:nvPr>
            <p:ph type="body" sz="quarter" idx="28" hasCustomPrompt="1"/>
          </p:nvPr>
        </p:nvSpPr>
        <p:spPr>
          <a:xfrm>
            <a:off x="466474" y="1786890"/>
            <a:ext cx="3876945" cy="274320"/>
          </a:xfrm>
          <a:prstGeom prst="rect">
            <a:avLst/>
          </a:prstGeom>
        </p:spPr>
        <p:txBody>
          <a:bodyPr lIns="45720" tIns="45720" rIns="45720" bIns="45720">
            <a:noAutofit/>
          </a:bodyPr>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3" name="Text Placeholder 2">
            <a:extLst>
              <a:ext uri="{FF2B5EF4-FFF2-40B4-BE49-F238E27FC236}">
                <a16:creationId xmlns:a16="http://schemas.microsoft.com/office/drawing/2014/main" id="{F2F8DA8E-89D4-2754-2F23-8BC1A882CC64}"/>
              </a:ext>
            </a:extLst>
          </p:cNvPr>
          <p:cNvSpPr>
            <a:spLocks noGrp="1"/>
          </p:cNvSpPr>
          <p:nvPr>
            <p:ph type="body" sz="quarter" idx="30" hasCustomPrompt="1"/>
          </p:nvPr>
        </p:nvSpPr>
        <p:spPr>
          <a:xfrm>
            <a:off x="467759" y="2199441"/>
            <a:ext cx="3874770" cy="1097280"/>
          </a:xfrm>
          <a:prstGeom prst="rect">
            <a:avLst/>
          </a:prstGeom>
        </p:spPr>
        <p:txBody>
          <a:bodyPr lIns="45720" tIns="45720" rIns="45720" bIns="45720">
            <a:noAutofit/>
          </a:bodyPr>
          <a:lstStyle>
            <a:lvl1pPr marL="0" marR="0" indent="0" algn="l" defTabSz="684207" rtl="0" eaLnBrk="1" fontAlgn="base" latinLnBrk="0" hangingPunct="1">
              <a:lnSpc>
                <a:spcPct val="95000"/>
              </a:lnSpc>
              <a:spcBef>
                <a:spcPts val="0"/>
              </a:spcBef>
              <a:spcAft>
                <a:spcPts val="4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4" name="Text Placeholder 2">
            <a:extLst>
              <a:ext uri="{FF2B5EF4-FFF2-40B4-BE49-F238E27FC236}">
                <a16:creationId xmlns:a16="http://schemas.microsoft.com/office/drawing/2014/main" id="{0AC6832F-2D70-B8EC-0B06-A53E0213069D}"/>
              </a:ext>
            </a:extLst>
          </p:cNvPr>
          <p:cNvSpPr>
            <a:spLocks noGrp="1"/>
          </p:cNvSpPr>
          <p:nvPr>
            <p:ph type="body" sz="quarter" idx="27" hasCustomPrompt="1"/>
          </p:nvPr>
        </p:nvSpPr>
        <p:spPr>
          <a:xfrm>
            <a:off x="4799983" y="2199441"/>
            <a:ext cx="3874770" cy="1097280"/>
          </a:xfrm>
          <a:prstGeom prst="rect">
            <a:avLst/>
          </a:prstGeom>
        </p:spPr>
        <p:txBody>
          <a:bodyPr lIns="45720" tIns="45720" rIns="45720" bIns="45720">
            <a:noAutofit/>
          </a:bodyPr>
          <a:lstStyle>
            <a:lvl1pPr marL="0" marR="0" indent="0" algn="l" defTabSz="684207" rtl="0" eaLnBrk="1" fontAlgn="base" latinLnBrk="0" hangingPunct="1">
              <a:lnSpc>
                <a:spcPct val="95000"/>
              </a:lnSpc>
              <a:spcBef>
                <a:spcPts val="0"/>
              </a:spcBef>
              <a:spcAft>
                <a:spcPts val="4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6" name="Title 1">
            <a:extLst>
              <a:ext uri="{FF2B5EF4-FFF2-40B4-BE49-F238E27FC236}">
                <a16:creationId xmlns:a16="http://schemas.microsoft.com/office/drawing/2014/main" id="{AEA1A354-0871-A2E1-F013-7080A6D3E534}"/>
              </a:ext>
            </a:extLst>
          </p:cNvPr>
          <p:cNvSpPr>
            <a:spLocks noGrp="1"/>
          </p:cNvSpPr>
          <p:nvPr>
            <p:ph type="ctrTitle" hasCustomPrompt="1"/>
          </p:nvPr>
        </p:nvSpPr>
        <p:spPr>
          <a:xfrm>
            <a:off x="466475" y="1162050"/>
            <a:ext cx="3874770" cy="495301"/>
          </a:xfrm>
          <a:prstGeom prst="rect">
            <a:avLst/>
          </a:prstGeom>
        </p:spPr>
        <p:txBody>
          <a:bodyPr lIns="45720" tIns="45720" rIns="45720" bIns="45720" anchor="b">
            <a:noAutofit/>
          </a:bodyPr>
          <a:lstStyle>
            <a:lvl1pPr marL="0" indent="0" algn="l">
              <a:lnSpc>
                <a:spcPct val="100000"/>
              </a:lnSpc>
              <a:spcBef>
                <a:spcPts val="0"/>
              </a:spcBef>
              <a:spcAft>
                <a:spcPts val="0"/>
              </a:spcAft>
              <a:buFont typeface="Arial" panose="020B0604020202020204" pitchFamily="34" charset="0"/>
              <a:buNone/>
              <a:defRPr sz="2400" b="0" i="0" spc="0" baseline="0">
                <a:solidFill>
                  <a:schemeClr val="bg1"/>
                </a:solidFill>
                <a:latin typeface="+mj-lt"/>
                <a:cs typeface="CiscoSansTT ExtraLight" panose="020B0303020201020303" pitchFamily="34" charset="0"/>
              </a:defRPr>
            </a:lvl1pPr>
          </a:lstStyle>
          <a:p>
            <a:r>
              <a:rPr lang="en-GB" dirty="0"/>
              <a:t>Heading</a:t>
            </a:r>
            <a:endParaRPr lang="en-US" dirty="0"/>
          </a:p>
        </p:txBody>
      </p:sp>
      <p:sp>
        <p:nvSpPr>
          <p:cNvPr id="9" name="Text Placeholder 6">
            <a:extLst>
              <a:ext uri="{FF2B5EF4-FFF2-40B4-BE49-F238E27FC236}">
                <a16:creationId xmlns:a16="http://schemas.microsoft.com/office/drawing/2014/main" id="{6C8EA024-D9FE-B723-2F3F-890E3F4517DB}"/>
              </a:ext>
            </a:extLst>
          </p:cNvPr>
          <p:cNvSpPr>
            <a:spLocks noGrp="1"/>
          </p:cNvSpPr>
          <p:nvPr>
            <p:ph type="body" sz="quarter" idx="19" hasCustomPrompt="1"/>
          </p:nvPr>
        </p:nvSpPr>
        <p:spPr>
          <a:xfrm>
            <a:off x="4805746" y="1163575"/>
            <a:ext cx="3874364" cy="493776"/>
          </a:xfrm>
          <a:prstGeom prst="rect">
            <a:avLst/>
          </a:prstGeom>
        </p:spPr>
        <p:txBody>
          <a:bodyPr lIns="45720" tIns="45720" rIns="45720" bIns="45720" anchor="b" anchorCtr="0">
            <a:noAutofit/>
          </a:bodyPr>
          <a:lstStyle>
            <a:lvl1pPr marL="0" indent="0">
              <a:lnSpc>
                <a:spcPct val="100000"/>
              </a:lnSpc>
              <a:spcBef>
                <a:spcPts val="0"/>
              </a:spcBef>
              <a:buNone/>
              <a:defRPr sz="2400" b="0" i="0">
                <a:solidFill>
                  <a:schemeClr val="bg1"/>
                </a:solidFill>
                <a:latin typeface="+mj-lt"/>
                <a:cs typeface="CiscoSansTT ExtraLight" panose="020B0303020201020303" pitchFamily="34" charset="0"/>
              </a:defRPr>
            </a:lvl1pPr>
          </a:lstStyle>
          <a:p>
            <a:r>
              <a:rPr lang="en-GB" dirty="0"/>
              <a:t>Heading</a:t>
            </a:r>
          </a:p>
        </p:txBody>
      </p:sp>
    </p:spTree>
    <p:extLst>
      <p:ext uri="{BB962C8B-B14F-4D97-AF65-F5344CB8AC3E}">
        <p14:creationId xmlns:p14="http://schemas.microsoft.com/office/powerpoint/2010/main" val="87324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B27A1D91-B0C5-82DE-7D46-53E481769CC7}"/>
              </a:ext>
            </a:extLst>
          </p:cNvPr>
          <p:cNvSpPr>
            <a:spLocks noGrp="1"/>
          </p:cNvSpPr>
          <p:nvPr>
            <p:ph type="body" sz="quarter" idx="16" hasCustomPrompt="1"/>
          </p:nvPr>
        </p:nvSpPr>
        <p:spPr>
          <a:xfrm>
            <a:off x="466475" y="1786890"/>
            <a:ext cx="2616926" cy="274320"/>
          </a:xfrm>
          <a:prstGeom prst="rect">
            <a:avLst/>
          </a:prstGeom>
        </p:spPr>
        <p:txBody>
          <a:bodyPr lIns="45720" tIns="45720" rIns="45720" bIns="45720">
            <a:noAutofit/>
          </a:bodyPr>
          <a:lstStyle>
            <a:lvl1pPr marL="0" indent="0">
              <a:lnSpc>
                <a:spcPct val="100000"/>
              </a:lnSpc>
              <a:spcBef>
                <a:spcPts val="0"/>
              </a:spcBef>
              <a:spcAft>
                <a:spcPts val="0"/>
              </a:spcAft>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21" name="Text Placeholder 2">
            <a:extLst>
              <a:ext uri="{FF2B5EF4-FFF2-40B4-BE49-F238E27FC236}">
                <a16:creationId xmlns:a16="http://schemas.microsoft.com/office/drawing/2014/main" id="{45F39481-2908-3822-701D-5FF87E1F03A5}"/>
              </a:ext>
            </a:extLst>
          </p:cNvPr>
          <p:cNvSpPr>
            <a:spLocks noGrp="1"/>
          </p:cNvSpPr>
          <p:nvPr>
            <p:ph type="body" sz="quarter" idx="17" hasCustomPrompt="1"/>
          </p:nvPr>
        </p:nvSpPr>
        <p:spPr>
          <a:xfrm>
            <a:off x="6069874" y="1786890"/>
            <a:ext cx="2616926" cy="274320"/>
          </a:xfrm>
          <a:prstGeom prst="rect">
            <a:avLst/>
          </a:prstGeom>
        </p:spPr>
        <p:txBody>
          <a:bodyPr lIns="45720" tIns="45720" rIns="45720" bIns="45720">
            <a:noAutofit/>
          </a:bodyPr>
          <a:lstStyle>
            <a:lvl1pPr marL="0" indent="0">
              <a:lnSpc>
                <a:spcPct val="100000"/>
              </a:lnSpc>
              <a:spcBef>
                <a:spcPts val="0"/>
              </a:spcBef>
              <a:spcAft>
                <a:spcPts val="0"/>
              </a:spcAft>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27" name="Text Placeholder 2">
            <a:extLst>
              <a:ext uri="{FF2B5EF4-FFF2-40B4-BE49-F238E27FC236}">
                <a16:creationId xmlns:a16="http://schemas.microsoft.com/office/drawing/2014/main" id="{3BD0ABDF-0D5E-A765-9F69-3BC9541847C2}"/>
              </a:ext>
            </a:extLst>
          </p:cNvPr>
          <p:cNvSpPr>
            <a:spLocks noGrp="1"/>
          </p:cNvSpPr>
          <p:nvPr>
            <p:ph type="body" sz="quarter" idx="19" hasCustomPrompt="1"/>
          </p:nvPr>
        </p:nvSpPr>
        <p:spPr>
          <a:xfrm>
            <a:off x="3271984" y="1786890"/>
            <a:ext cx="2616926" cy="274320"/>
          </a:xfrm>
          <a:prstGeom prst="rect">
            <a:avLst/>
          </a:prstGeom>
        </p:spPr>
        <p:txBody>
          <a:bodyPr lIns="45720" tIns="45720" rIns="45720" bIns="45720">
            <a:noAutofit/>
          </a:bodyPr>
          <a:lstStyle>
            <a:lvl1pPr marL="0" indent="0">
              <a:lnSpc>
                <a:spcPct val="100000"/>
              </a:lnSpc>
              <a:spcBef>
                <a:spcPts val="0"/>
              </a:spcBef>
              <a:spcAft>
                <a:spcPts val="0"/>
              </a:spcAft>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30" name="Text Placeholder 6">
            <a:extLst>
              <a:ext uri="{FF2B5EF4-FFF2-40B4-BE49-F238E27FC236}">
                <a16:creationId xmlns:a16="http://schemas.microsoft.com/office/drawing/2014/main" id="{3EB9F6D8-47DF-1F5B-55DF-071309C37FDE}"/>
              </a:ext>
            </a:extLst>
          </p:cNvPr>
          <p:cNvSpPr>
            <a:spLocks noGrp="1"/>
          </p:cNvSpPr>
          <p:nvPr>
            <p:ph type="body" sz="quarter" idx="21" hasCustomPrompt="1"/>
          </p:nvPr>
        </p:nvSpPr>
        <p:spPr>
          <a:xfrm>
            <a:off x="3271983" y="1162050"/>
            <a:ext cx="2616927" cy="495302"/>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2400" b="0" i="0">
                <a:solidFill>
                  <a:schemeClr val="bg1"/>
                </a:solidFill>
                <a:latin typeface="+mj-lt"/>
                <a:cs typeface="CiscoSansTT ExtraLight" panose="020B0303020201020303" pitchFamily="34" charset="0"/>
              </a:defRPr>
            </a:lvl1pPr>
          </a:lstStyle>
          <a:p>
            <a:r>
              <a:rPr lang="en-GB" dirty="0"/>
              <a:t>Heading</a:t>
            </a:r>
          </a:p>
        </p:txBody>
      </p:sp>
      <p:sp>
        <p:nvSpPr>
          <p:cNvPr id="31" name="Text Placeholder 6">
            <a:extLst>
              <a:ext uri="{FF2B5EF4-FFF2-40B4-BE49-F238E27FC236}">
                <a16:creationId xmlns:a16="http://schemas.microsoft.com/office/drawing/2014/main" id="{1B9F0F59-8C07-4391-070A-F127239E51B0}"/>
              </a:ext>
            </a:extLst>
          </p:cNvPr>
          <p:cNvSpPr>
            <a:spLocks noGrp="1"/>
          </p:cNvSpPr>
          <p:nvPr>
            <p:ph type="body" sz="quarter" idx="22" hasCustomPrompt="1"/>
          </p:nvPr>
        </p:nvSpPr>
        <p:spPr>
          <a:xfrm>
            <a:off x="6069874" y="1162050"/>
            <a:ext cx="2617322" cy="495302"/>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2400" b="0" i="0">
                <a:solidFill>
                  <a:schemeClr val="bg1"/>
                </a:solidFill>
                <a:latin typeface="+mj-lt"/>
                <a:cs typeface="CiscoSansTT ExtraLight" panose="020B0303020201020303" pitchFamily="34" charset="0"/>
              </a:defRPr>
            </a:lvl1pPr>
          </a:lstStyle>
          <a:p>
            <a:r>
              <a:rPr lang="en-GB" dirty="0"/>
              <a:t>Heading</a:t>
            </a:r>
          </a:p>
        </p:txBody>
      </p:sp>
      <p:sp>
        <p:nvSpPr>
          <p:cNvPr id="2" name="Text Placeholder 2">
            <a:extLst>
              <a:ext uri="{FF2B5EF4-FFF2-40B4-BE49-F238E27FC236}">
                <a16:creationId xmlns:a16="http://schemas.microsoft.com/office/drawing/2014/main" id="{90CFD439-E346-0E67-C9C2-132C9C4EAD4D}"/>
              </a:ext>
            </a:extLst>
          </p:cNvPr>
          <p:cNvSpPr>
            <a:spLocks noGrp="1"/>
          </p:cNvSpPr>
          <p:nvPr>
            <p:ph type="body" sz="quarter" idx="15" hasCustomPrompt="1"/>
          </p:nvPr>
        </p:nvSpPr>
        <p:spPr>
          <a:xfrm>
            <a:off x="466475" y="2199180"/>
            <a:ext cx="2616926" cy="1371600"/>
          </a:xfrm>
          <a:prstGeom prst="rect">
            <a:avLst/>
          </a:prstGeom>
        </p:spPr>
        <p:txBody>
          <a:bodyPr lIns="45720" tIns="45720" rIns="45720" bIns="45720">
            <a:noAutofit/>
          </a:bodyPr>
          <a:lstStyle>
            <a:lvl1pPr marL="0" marR="0" indent="0" algn="l" defTabSz="684207" rtl="0" eaLnBrk="1" fontAlgn="base" latinLnBrk="0" hangingPunct="1">
              <a:lnSpc>
                <a:spcPct val="95000"/>
              </a:lnSpc>
              <a:spcBef>
                <a:spcPts val="0"/>
              </a:spcBef>
              <a:spcAft>
                <a:spcPts val="4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3" name="Text Placeholder 2">
            <a:extLst>
              <a:ext uri="{FF2B5EF4-FFF2-40B4-BE49-F238E27FC236}">
                <a16:creationId xmlns:a16="http://schemas.microsoft.com/office/drawing/2014/main" id="{444CB3C8-42AF-C48C-331D-14C6776D22E0}"/>
              </a:ext>
            </a:extLst>
          </p:cNvPr>
          <p:cNvSpPr>
            <a:spLocks noGrp="1"/>
          </p:cNvSpPr>
          <p:nvPr>
            <p:ph type="body" sz="quarter" idx="18" hasCustomPrompt="1"/>
          </p:nvPr>
        </p:nvSpPr>
        <p:spPr>
          <a:xfrm>
            <a:off x="6069874" y="2199180"/>
            <a:ext cx="2616926" cy="1371600"/>
          </a:xfrm>
          <a:prstGeom prst="rect">
            <a:avLst/>
          </a:prstGeom>
        </p:spPr>
        <p:txBody>
          <a:bodyPr lIns="45720" tIns="45720" rIns="45720" bIns="45720">
            <a:noAutofit/>
          </a:bodyPr>
          <a:lstStyle>
            <a:lvl1pPr marL="0" marR="0" indent="0" algn="l" defTabSz="684207" rtl="0" eaLnBrk="1" fontAlgn="base" latinLnBrk="0" hangingPunct="1">
              <a:lnSpc>
                <a:spcPct val="95000"/>
              </a:lnSpc>
              <a:spcBef>
                <a:spcPts val="0"/>
              </a:spcBef>
              <a:spcAft>
                <a:spcPts val="4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4" name="Text Placeholder 2">
            <a:extLst>
              <a:ext uri="{FF2B5EF4-FFF2-40B4-BE49-F238E27FC236}">
                <a16:creationId xmlns:a16="http://schemas.microsoft.com/office/drawing/2014/main" id="{995EC4FE-BFD0-FE57-EEA5-41CE44541429}"/>
              </a:ext>
            </a:extLst>
          </p:cNvPr>
          <p:cNvSpPr>
            <a:spLocks noGrp="1"/>
          </p:cNvSpPr>
          <p:nvPr>
            <p:ph type="body" sz="quarter" idx="20" hasCustomPrompt="1"/>
          </p:nvPr>
        </p:nvSpPr>
        <p:spPr>
          <a:xfrm>
            <a:off x="3271984" y="2199180"/>
            <a:ext cx="2616926" cy="1371600"/>
          </a:xfrm>
          <a:prstGeom prst="rect">
            <a:avLst/>
          </a:prstGeom>
        </p:spPr>
        <p:txBody>
          <a:bodyPr lIns="45720" tIns="45720" rIns="45720" bIns="45720">
            <a:noAutofit/>
          </a:bodyPr>
          <a:lstStyle>
            <a:lvl1pPr marL="0" marR="0" indent="0" algn="l" defTabSz="684207" rtl="0" eaLnBrk="1" fontAlgn="base" latinLnBrk="0" hangingPunct="1">
              <a:lnSpc>
                <a:spcPct val="95000"/>
              </a:lnSpc>
              <a:spcBef>
                <a:spcPts val="0"/>
              </a:spcBef>
              <a:spcAft>
                <a:spcPts val="4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6" name="Title 1">
            <a:extLst>
              <a:ext uri="{FF2B5EF4-FFF2-40B4-BE49-F238E27FC236}">
                <a16:creationId xmlns:a16="http://schemas.microsoft.com/office/drawing/2014/main" id="{75EF17F4-A551-A381-6DF1-CED9B14FF852}"/>
              </a:ext>
            </a:extLst>
          </p:cNvPr>
          <p:cNvSpPr>
            <a:spLocks noGrp="1"/>
          </p:cNvSpPr>
          <p:nvPr>
            <p:ph type="ctrTitle" hasCustomPrompt="1"/>
          </p:nvPr>
        </p:nvSpPr>
        <p:spPr>
          <a:xfrm>
            <a:off x="466475" y="1162050"/>
            <a:ext cx="2619756" cy="495301"/>
          </a:xfrm>
          <a:prstGeom prst="rect">
            <a:avLst/>
          </a:prstGeom>
        </p:spPr>
        <p:txBody>
          <a:bodyPr lIns="45720" tIns="45720" rIns="45720" bIns="45720" anchor="b">
            <a:noAutofit/>
          </a:bodyPr>
          <a:lstStyle>
            <a:lvl1pPr marL="0" indent="0" algn="l">
              <a:lnSpc>
                <a:spcPct val="100000"/>
              </a:lnSpc>
              <a:spcBef>
                <a:spcPts val="0"/>
              </a:spcBef>
              <a:spcAft>
                <a:spcPts val="0"/>
              </a:spcAft>
              <a:buFont typeface="Arial" panose="020B0604020202020204" pitchFamily="34" charset="0"/>
              <a:buNone/>
              <a:defRPr sz="2400" b="0" i="0" spc="0" baseline="0">
                <a:solidFill>
                  <a:schemeClr val="bg1"/>
                </a:solidFill>
                <a:latin typeface="+mj-lt"/>
                <a:cs typeface="CiscoSansTT ExtraLight" panose="020B0303020201020303" pitchFamily="34" charset="0"/>
              </a:defRPr>
            </a:lvl1pPr>
          </a:lstStyle>
          <a:p>
            <a:r>
              <a:rPr lang="en-GB" dirty="0"/>
              <a:t>Heading</a:t>
            </a:r>
            <a:endParaRPr lang="en-US" dirty="0"/>
          </a:p>
        </p:txBody>
      </p:sp>
    </p:spTree>
    <p:extLst>
      <p:ext uri="{BB962C8B-B14F-4D97-AF65-F5344CB8AC3E}">
        <p14:creationId xmlns:p14="http://schemas.microsoft.com/office/powerpoint/2010/main" val="151530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lumn w Icons">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E02DD01B-53E6-C542-A933-2D42DD0D2C62}"/>
              </a:ext>
            </a:extLst>
          </p:cNvPr>
          <p:cNvSpPr>
            <a:spLocks noGrp="1"/>
          </p:cNvSpPr>
          <p:nvPr>
            <p:ph type="pic" sz="quarter" idx="24" hasCustomPrompt="1"/>
          </p:nvPr>
        </p:nvSpPr>
        <p:spPr>
          <a:xfrm>
            <a:off x="474095" y="939054"/>
            <a:ext cx="768579" cy="718297"/>
          </a:xfrm>
          <a:prstGeom prst="rect">
            <a:avLst/>
          </a:prstGeom>
          <a:noFill/>
        </p:spPr>
        <p:txBody>
          <a:bodyPr vert="horz" lIns="91420" tIns="45710" rIns="91420" bIns="45710" anchor="ctr"/>
          <a:lstStyle>
            <a:lvl1pPr marL="0" indent="0" algn="ctr">
              <a:buNone/>
              <a:defRPr sz="900" b="0" i="0" baseline="0">
                <a:solidFill>
                  <a:schemeClr val="tx1"/>
                </a:solidFill>
                <a:latin typeface="+mn-lt"/>
                <a:cs typeface="CiscoSans ExtraLight"/>
              </a:defRPr>
            </a:lvl1pPr>
          </a:lstStyle>
          <a:p>
            <a:pPr lvl="0"/>
            <a:r>
              <a:rPr lang="en-US" noProof="0" dirty="0"/>
              <a:t>Click to add marketing icon</a:t>
            </a:r>
          </a:p>
        </p:txBody>
      </p:sp>
      <p:sp>
        <p:nvSpPr>
          <p:cNvPr id="26" name="Text Placeholder 6">
            <a:extLst>
              <a:ext uri="{FF2B5EF4-FFF2-40B4-BE49-F238E27FC236}">
                <a16:creationId xmlns:a16="http://schemas.microsoft.com/office/drawing/2014/main" id="{3148D23F-4FB0-0283-D700-8A06DCABC281}"/>
              </a:ext>
            </a:extLst>
          </p:cNvPr>
          <p:cNvSpPr>
            <a:spLocks noGrp="1"/>
          </p:cNvSpPr>
          <p:nvPr>
            <p:ph type="body" sz="quarter" idx="25" hasCustomPrompt="1"/>
          </p:nvPr>
        </p:nvSpPr>
        <p:spPr>
          <a:xfrm>
            <a:off x="4792966" y="2072400"/>
            <a:ext cx="3883958" cy="493776"/>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2400" b="0" i="0">
                <a:solidFill>
                  <a:schemeClr val="bg1"/>
                </a:solidFill>
                <a:latin typeface="+mj-lt"/>
                <a:cs typeface="CiscoSansTT ExtraLight" panose="020B0303020201020303" pitchFamily="34" charset="0"/>
              </a:defRPr>
            </a:lvl1pPr>
          </a:lstStyle>
          <a:p>
            <a:r>
              <a:rPr lang="en-GB" dirty="0"/>
              <a:t>Heading</a:t>
            </a:r>
          </a:p>
        </p:txBody>
      </p:sp>
      <p:sp>
        <p:nvSpPr>
          <p:cNvPr id="27" name="Picture Placeholder 2">
            <a:extLst>
              <a:ext uri="{FF2B5EF4-FFF2-40B4-BE49-F238E27FC236}">
                <a16:creationId xmlns:a16="http://schemas.microsoft.com/office/drawing/2014/main" id="{C5C6BDEC-E33F-4C34-5403-6A238AB80D5E}"/>
              </a:ext>
            </a:extLst>
          </p:cNvPr>
          <p:cNvSpPr>
            <a:spLocks noGrp="1"/>
          </p:cNvSpPr>
          <p:nvPr>
            <p:ph type="pic" sz="quarter" idx="26" hasCustomPrompt="1"/>
          </p:nvPr>
        </p:nvSpPr>
        <p:spPr>
          <a:xfrm>
            <a:off x="4799984" y="939054"/>
            <a:ext cx="768579" cy="718297"/>
          </a:xfrm>
          <a:prstGeom prst="rect">
            <a:avLst/>
          </a:prstGeom>
          <a:noFill/>
        </p:spPr>
        <p:txBody>
          <a:bodyPr vert="horz" lIns="91420" tIns="45710" rIns="91420" bIns="45710" anchor="ctr"/>
          <a:lstStyle>
            <a:lvl1pPr marL="0" indent="0" algn="ctr">
              <a:buNone/>
              <a:defRPr sz="900" b="0" i="0" baseline="0">
                <a:solidFill>
                  <a:schemeClr val="tx1"/>
                </a:solidFill>
                <a:latin typeface="+mn-lt"/>
                <a:cs typeface="CiscoSans ExtraLight"/>
              </a:defRPr>
            </a:lvl1pPr>
          </a:lstStyle>
          <a:p>
            <a:pPr lvl="0"/>
            <a:r>
              <a:rPr lang="en-US" noProof="0" dirty="0"/>
              <a:t>Click to add marketing icon</a:t>
            </a:r>
          </a:p>
        </p:txBody>
      </p:sp>
      <p:sp>
        <p:nvSpPr>
          <p:cNvPr id="9" name="Text Placeholder 6">
            <a:extLst>
              <a:ext uri="{FF2B5EF4-FFF2-40B4-BE49-F238E27FC236}">
                <a16:creationId xmlns:a16="http://schemas.microsoft.com/office/drawing/2014/main" id="{ADFE46B3-A8B5-C645-B495-DA6D53180536}"/>
              </a:ext>
            </a:extLst>
          </p:cNvPr>
          <p:cNvSpPr>
            <a:spLocks noGrp="1"/>
          </p:cNvSpPr>
          <p:nvPr>
            <p:ph type="body" sz="quarter" idx="23" hasCustomPrompt="1"/>
          </p:nvPr>
        </p:nvSpPr>
        <p:spPr>
          <a:xfrm>
            <a:off x="466319" y="2072400"/>
            <a:ext cx="3883958" cy="493776"/>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2400" b="0" i="0">
                <a:solidFill>
                  <a:schemeClr val="bg1"/>
                </a:solidFill>
                <a:latin typeface="+mj-lt"/>
                <a:cs typeface="CiscoSansTT ExtraLight" panose="020B0303020201020303" pitchFamily="34" charset="0"/>
              </a:defRPr>
            </a:lvl1pPr>
          </a:lstStyle>
          <a:p>
            <a:r>
              <a:rPr lang="en-GB" dirty="0"/>
              <a:t>Heading</a:t>
            </a:r>
          </a:p>
        </p:txBody>
      </p:sp>
      <p:sp>
        <p:nvSpPr>
          <p:cNvPr id="2" name="Text Placeholder 2">
            <a:extLst>
              <a:ext uri="{FF2B5EF4-FFF2-40B4-BE49-F238E27FC236}">
                <a16:creationId xmlns:a16="http://schemas.microsoft.com/office/drawing/2014/main" id="{AF99BB75-045A-328E-9E50-C137137C8101}"/>
              </a:ext>
            </a:extLst>
          </p:cNvPr>
          <p:cNvSpPr>
            <a:spLocks noGrp="1"/>
          </p:cNvSpPr>
          <p:nvPr>
            <p:ph type="body" sz="quarter" idx="15" hasCustomPrompt="1"/>
          </p:nvPr>
        </p:nvSpPr>
        <p:spPr>
          <a:xfrm>
            <a:off x="467759" y="2751232"/>
            <a:ext cx="3874770" cy="1097280"/>
          </a:xfrm>
          <a:prstGeom prst="rect">
            <a:avLst/>
          </a:prstGeom>
        </p:spPr>
        <p:txBody>
          <a:bodyPr lIns="45720" tIns="45720" rIns="45720" bIns="45720">
            <a:noAutofit/>
          </a:bodyPr>
          <a:lstStyle>
            <a:lvl1pPr marL="0" marR="0" indent="0" algn="l" defTabSz="684207" rtl="0" eaLnBrk="1" fontAlgn="base" latinLnBrk="0" hangingPunct="1">
              <a:lnSpc>
                <a:spcPct val="95000"/>
              </a:lnSpc>
              <a:spcBef>
                <a:spcPts val="0"/>
              </a:spcBef>
              <a:spcAft>
                <a:spcPts val="4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3" name="Text Placeholder 2">
            <a:extLst>
              <a:ext uri="{FF2B5EF4-FFF2-40B4-BE49-F238E27FC236}">
                <a16:creationId xmlns:a16="http://schemas.microsoft.com/office/drawing/2014/main" id="{D02EA339-5A4D-1610-0BDA-90202AD72237}"/>
              </a:ext>
            </a:extLst>
          </p:cNvPr>
          <p:cNvSpPr>
            <a:spLocks noGrp="1"/>
          </p:cNvSpPr>
          <p:nvPr>
            <p:ph type="body" sz="quarter" idx="27" hasCustomPrompt="1"/>
          </p:nvPr>
        </p:nvSpPr>
        <p:spPr>
          <a:xfrm>
            <a:off x="4799983" y="2751232"/>
            <a:ext cx="3874770" cy="1097280"/>
          </a:xfrm>
          <a:prstGeom prst="rect">
            <a:avLst/>
          </a:prstGeom>
        </p:spPr>
        <p:txBody>
          <a:bodyPr lIns="45720" tIns="45720" rIns="45720" bIns="45720">
            <a:noAutofit/>
          </a:bodyPr>
          <a:lstStyle>
            <a:lvl1pPr marL="0" marR="0" indent="0" algn="l" defTabSz="684207" rtl="0" eaLnBrk="1" fontAlgn="base" latinLnBrk="0" hangingPunct="1">
              <a:lnSpc>
                <a:spcPct val="95000"/>
              </a:lnSpc>
              <a:spcBef>
                <a:spcPts val="0"/>
              </a:spcBef>
              <a:spcAft>
                <a:spcPts val="4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Tree>
    <p:extLst>
      <p:ext uri="{BB962C8B-B14F-4D97-AF65-F5344CB8AC3E}">
        <p14:creationId xmlns:p14="http://schemas.microsoft.com/office/powerpoint/2010/main" val="190644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 Column w Icons">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96CA1346-1D62-4F41-BA11-B3EEBA6B5192}"/>
              </a:ext>
            </a:extLst>
          </p:cNvPr>
          <p:cNvSpPr>
            <a:spLocks noGrp="1"/>
          </p:cNvSpPr>
          <p:nvPr>
            <p:ph type="body" sz="quarter" idx="20" hasCustomPrompt="1"/>
          </p:nvPr>
        </p:nvSpPr>
        <p:spPr>
          <a:xfrm>
            <a:off x="3255170" y="2072400"/>
            <a:ext cx="2633662" cy="499352"/>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2400" b="0" i="0">
                <a:solidFill>
                  <a:schemeClr val="bg1"/>
                </a:solidFill>
                <a:latin typeface="+mj-lt"/>
                <a:cs typeface="CiscoSansTT ExtraLight" panose="020B0303020201020303" pitchFamily="34" charset="0"/>
              </a:defRPr>
            </a:lvl1pPr>
          </a:lstStyle>
          <a:p>
            <a:r>
              <a:rPr lang="en-GB" dirty="0"/>
              <a:t>Heading</a:t>
            </a:r>
          </a:p>
        </p:txBody>
      </p:sp>
      <p:sp>
        <p:nvSpPr>
          <p:cNvPr id="18" name="Text Placeholder 6">
            <a:extLst>
              <a:ext uri="{FF2B5EF4-FFF2-40B4-BE49-F238E27FC236}">
                <a16:creationId xmlns:a16="http://schemas.microsoft.com/office/drawing/2014/main" id="{53E5B521-5917-164E-BF18-105160A01CA5}"/>
              </a:ext>
            </a:extLst>
          </p:cNvPr>
          <p:cNvSpPr>
            <a:spLocks noGrp="1"/>
          </p:cNvSpPr>
          <p:nvPr>
            <p:ph type="body" sz="quarter" idx="22" hasCustomPrompt="1"/>
          </p:nvPr>
        </p:nvSpPr>
        <p:spPr>
          <a:xfrm>
            <a:off x="6057636" y="2072400"/>
            <a:ext cx="2633662" cy="499352"/>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2400" b="0" i="0">
                <a:solidFill>
                  <a:schemeClr val="bg1"/>
                </a:solidFill>
                <a:latin typeface="+mj-lt"/>
                <a:cs typeface="CiscoSansTT ExtraLight" panose="020B0303020201020303" pitchFamily="34" charset="0"/>
              </a:defRPr>
            </a:lvl1pPr>
          </a:lstStyle>
          <a:p>
            <a:r>
              <a:rPr lang="en-GB" dirty="0"/>
              <a:t>Heading</a:t>
            </a:r>
          </a:p>
        </p:txBody>
      </p:sp>
      <p:sp>
        <p:nvSpPr>
          <p:cNvPr id="20" name="Picture Placeholder 2">
            <a:extLst>
              <a:ext uri="{FF2B5EF4-FFF2-40B4-BE49-F238E27FC236}">
                <a16:creationId xmlns:a16="http://schemas.microsoft.com/office/drawing/2014/main" id="{8143D29F-44CB-0E44-8852-5377E5E8F518}"/>
              </a:ext>
            </a:extLst>
          </p:cNvPr>
          <p:cNvSpPr>
            <a:spLocks noGrp="1"/>
          </p:cNvSpPr>
          <p:nvPr>
            <p:ph type="pic" sz="quarter" idx="10" hasCustomPrompt="1"/>
          </p:nvPr>
        </p:nvSpPr>
        <p:spPr>
          <a:xfrm>
            <a:off x="3269546" y="939054"/>
            <a:ext cx="768579" cy="718297"/>
          </a:xfrm>
          <a:prstGeom prst="rect">
            <a:avLst/>
          </a:prstGeom>
          <a:noFill/>
        </p:spPr>
        <p:txBody>
          <a:bodyPr vert="horz" lIns="91420" tIns="45710" rIns="91420" bIns="45710" anchor="ctr"/>
          <a:lstStyle>
            <a:lvl1pPr marL="0" indent="0" algn="ctr">
              <a:buNone/>
              <a:defRPr sz="900" b="0" i="0" baseline="0">
                <a:solidFill>
                  <a:schemeClr val="tx1"/>
                </a:solidFill>
                <a:latin typeface="+mn-lt"/>
                <a:cs typeface="CiscoSans ExtraLight"/>
              </a:defRPr>
            </a:lvl1pPr>
          </a:lstStyle>
          <a:p>
            <a:pPr lvl="0"/>
            <a:r>
              <a:rPr lang="en-US" noProof="0" dirty="0"/>
              <a:t>Click to add marketing icon</a:t>
            </a:r>
          </a:p>
        </p:txBody>
      </p:sp>
      <p:sp>
        <p:nvSpPr>
          <p:cNvPr id="21" name="Picture Placeholder 2">
            <a:extLst>
              <a:ext uri="{FF2B5EF4-FFF2-40B4-BE49-F238E27FC236}">
                <a16:creationId xmlns:a16="http://schemas.microsoft.com/office/drawing/2014/main" id="{E02DD01B-53E6-C542-A933-2D42DD0D2C62}"/>
              </a:ext>
            </a:extLst>
          </p:cNvPr>
          <p:cNvSpPr>
            <a:spLocks noGrp="1"/>
          </p:cNvSpPr>
          <p:nvPr>
            <p:ph type="pic" sz="quarter" idx="24" hasCustomPrompt="1"/>
          </p:nvPr>
        </p:nvSpPr>
        <p:spPr>
          <a:xfrm>
            <a:off x="474095" y="939054"/>
            <a:ext cx="768579" cy="718297"/>
          </a:xfrm>
          <a:prstGeom prst="rect">
            <a:avLst/>
          </a:prstGeom>
          <a:noFill/>
        </p:spPr>
        <p:txBody>
          <a:bodyPr vert="horz" lIns="91420" tIns="45710" rIns="91420" bIns="45710" anchor="ctr"/>
          <a:lstStyle>
            <a:lvl1pPr marL="0" indent="0" algn="ctr">
              <a:buNone/>
              <a:defRPr sz="900" b="0" i="0" baseline="0">
                <a:solidFill>
                  <a:schemeClr val="tx1"/>
                </a:solidFill>
                <a:latin typeface="+mn-lt"/>
                <a:cs typeface="CiscoSans ExtraLight"/>
              </a:defRPr>
            </a:lvl1pPr>
          </a:lstStyle>
          <a:p>
            <a:pPr lvl="0"/>
            <a:r>
              <a:rPr lang="en-US" noProof="0" dirty="0"/>
              <a:t>Click to add marketing icon</a:t>
            </a:r>
          </a:p>
        </p:txBody>
      </p:sp>
      <p:sp>
        <p:nvSpPr>
          <p:cNvPr id="22" name="Picture Placeholder 2">
            <a:extLst>
              <a:ext uri="{FF2B5EF4-FFF2-40B4-BE49-F238E27FC236}">
                <a16:creationId xmlns:a16="http://schemas.microsoft.com/office/drawing/2014/main" id="{EE6224FA-C881-7942-88CA-85C557540C4C}"/>
              </a:ext>
            </a:extLst>
          </p:cNvPr>
          <p:cNvSpPr>
            <a:spLocks noGrp="1"/>
          </p:cNvSpPr>
          <p:nvPr>
            <p:ph type="pic" sz="quarter" idx="25" hasCustomPrompt="1"/>
          </p:nvPr>
        </p:nvSpPr>
        <p:spPr>
          <a:xfrm>
            <a:off x="6064996" y="939054"/>
            <a:ext cx="768579" cy="718297"/>
          </a:xfrm>
          <a:prstGeom prst="rect">
            <a:avLst/>
          </a:prstGeom>
          <a:noFill/>
        </p:spPr>
        <p:txBody>
          <a:bodyPr vert="horz" lIns="91420" tIns="45710" rIns="91420" bIns="45710" anchor="ctr"/>
          <a:lstStyle>
            <a:lvl1pPr marL="0" indent="0" algn="ctr">
              <a:buNone/>
              <a:defRPr sz="900" b="0" i="0" baseline="0">
                <a:solidFill>
                  <a:schemeClr val="tx1"/>
                </a:solidFill>
                <a:latin typeface="+mn-lt"/>
                <a:cs typeface="CiscoSans ExtraLight"/>
              </a:defRPr>
            </a:lvl1pPr>
          </a:lstStyle>
          <a:p>
            <a:pPr lvl="0"/>
            <a:r>
              <a:rPr lang="en-US" noProof="0" dirty="0"/>
              <a:t>Click to add marketing icon</a:t>
            </a:r>
          </a:p>
        </p:txBody>
      </p:sp>
      <p:sp>
        <p:nvSpPr>
          <p:cNvPr id="2" name="Text Placeholder 2">
            <a:extLst>
              <a:ext uri="{FF2B5EF4-FFF2-40B4-BE49-F238E27FC236}">
                <a16:creationId xmlns:a16="http://schemas.microsoft.com/office/drawing/2014/main" id="{66A53209-57D8-0C80-F7FB-B1A028923F8E}"/>
              </a:ext>
            </a:extLst>
          </p:cNvPr>
          <p:cNvSpPr>
            <a:spLocks noGrp="1"/>
          </p:cNvSpPr>
          <p:nvPr>
            <p:ph type="body" sz="quarter" idx="15" hasCustomPrompt="1"/>
          </p:nvPr>
        </p:nvSpPr>
        <p:spPr>
          <a:xfrm>
            <a:off x="474094" y="2756807"/>
            <a:ext cx="2616926" cy="1234440"/>
          </a:xfrm>
          <a:prstGeom prst="rect">
            <a:avLst/>
          </a:prstGeom>
        </p:spPr>
        <p:txBody>
          <a:bodyPr lIns="45720" tIns="45720" rIns="45720" bIns="45720">
            <a:noAutofit/>
          </a:bodyPr>
          <a:lstStyle>
            <a:lvl1pPr marL="0" marR="0" indent="0" algn="l" defTabSz="684207" rtl="0" eaLnBrk="1" fontAlgn="base" latinLnBrk="0" hangingPunct="1">
              <a:lnSpc>
                <a:spcPct val="95000"/>
              </a:lnSpc>
              <a:spcBef>
                <a:spcPts val="0"/>
              </a:spcBef>
              <a:spcAft>
                <a:spcPts val="4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3" name="Text Placeholder 2">
            <a:extLst>
              <a:ext uri="{FF2B5EF4-FFF2-40B4-BE49-F238E27FC236}">
                <a16:creationId xmlns:a16="http://schemas.microsoft.com/office/drawing/2014/main" id="{87B629FA-854C-9FDB-35AE-257C4F46B331}"/>
              </a:ext>
            </a:extLst>
          </p:cNvPr>
          <p:cNvSpPr>
            <a:spLocks noGrp="1"/>
          </p:cNvSpPr>
          <p:nvPr>
            <p:ph type="body" sz="quarter" idx="29" hasCustomPrompt="1"/>
          </p:nvPr>
        </p:nvSpPr>
        <p:spPr>
          <a:xfrm>
            <a:off x="3262690" y="2756807"/>
            <a:ext cx="2616926" cy="1234440"/>
          </a:xfrm>
          <a:prstGeom prst="rect">
            <a:avLst/>
          </a:prstGeom>
        </p:spPr>
        <p:txBody>
          <a:bodyPr lIns="45720" tIns="45720" rIns="45720" bIns="45720">
            <a:noAutofit/>
          </a:bodyPr>
          <a:lstStyle>
            <a:lvl1pPr marL="0" marR="0" indent="0" algn="l" defTabSz="684207" rtl="0" eaLnBrk="1" fontAlgn="base" latinLnBrk="0" hangingPunct="1">
              <a:lnSpc>
                <a:spcPct val="95000"/>
              </a:lnSpc>
              <a:spcBef>
                <a:spcPts val="0"/>
              </a:spcBef>
              <a:spcAft>
                <a:spcPts val="4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4" name="Text Placeholder 2">
            <a:extLst>
              <a:ext uri="{FF2B5EF4-FFF2-40B4-BE49-F238E27FC236}">
                <a16:creationId xmlns:a16="http://schemas.microsoft.com/office/drawing/2014/main" id="{A86DDF84-07E1-9F30-2A61-508622F128AE}"/>
              </a:ext>
            </a:extLst>
          </p:cNvPr>
          <p:cNvSpPr>
            <a:spLocks noGrp="1"/>
          </p:cNvSpPr>
          <p:nvPr>
            <p:ph type="body" sz="quarter" idx="30" hasCustomPrompt="1"/>
          </p:nvPr>
        </p:nvSpPr>
        <p:spPr>
          <a:xfrm>
            <a:off x="6077227" y="2756807"/>
            <a:ext cx="2616926" cy="1234440"/>
          </a:xfrm>
          <a:prstGeom prst="rect">
            <a:avLst/>
          </a:prstGeom>
        </p:spPr>
        <p:txBody>
          <a:bodyPr lIns="45720" tIns="45720" rIns="45720" bIns="45720">
            <a:noAutofit/>
          </a:bodyPr>
          <a:lstStyle>
            <a:lvl1pPr marL="0" marR="0" indent="0" algn="l" defTabSz="684207" rtl="0" eaLnBrk="1" fontAlgn="base" latinLnBrk="0" hangingPunct="1">
              <a:lnSpc>
                <a:spcPct val="95000"/>
              </a:lnSpc>
              <a:spcBef>
                <a:spcPts val="0"/>
              </a:spcBef>
              <a:spcAft>
                <a:spcPts val="4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5" name="Text Placeholder 6">
            <a:extLst>
              <a:ext uri="{FF2B5EF4-FFF2-40B4-BE49-F238E27FC236}">
                <a16:creationId xmlns:a16="http://schemas.microsoft.com/office/drawing/2014/main" id="{4F16851C-FF16-C8FD-C1A2-97DC62B0B3A0}"/>
              </a:ext>
            </a:extLst>
          </p:cNvPr>
          <p:cNvSpPr>
            <a:spLocks noGrp="1"/>
          </p:cNvSpPr>
          <p:nvPr>
            <p:ph type="body" sz="quarter" idx="31" hasCustomPrompt="1"/>
          </p:nvPr>
        </p:nvSpPr>
        <p:spPr>
          <a:xfrm>
            <a:off x="466319" y="2066824"/>
            <a:ext cx="2619756" cy="499352"/>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2400" b="0" i="0">
                <a:solidFill>
                  <a:schemeClr val="bg1"/>
                </a:solidFill>
                <a:latin typeface="+mj-lt"/>
                <a:cs typeface="CiscoSansTT ExtraLight" panose="020B0303020201020303" pitchFamily="34" charset="0"/>
              </a:defRPr>
            </a:lvl1pPr>
          </a:lstStyle>
          <a:p>
            <a:r>
              <a:rPr lang="en-GB" dirty="0"/>
              <a:t>Heading</a:t>
            </a:r>
          </a:p>
        </p:txBody>
      </p:sp>
    </p:spTree>
    <p:extLst>
      <p:ext uri="{BB962C8B-B14F-4D97-AF65-F5344CB8AC3E}">
        <p14:creationId xmlns:p14="http://schemas.microsoft.com/office/powerpoint/2010/main" val="279189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ing Only">
    <p:bg>
      <p:bgPr>
        <a:solidFill>
          <a:schemeClr val="bg2"/>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8FA65F1-BAFB-6C36-2878-6CF1B8179A70}"/>
              </a:ext>
            </a:extLst>
          </p:cNvPr>
          <p:cNvSpPr>
            <a:spLocks noGrp="1"/>
          </p:cNvSpPr>
          <p:nvPr>
            <p:ph type="title" hasCustomPrompt="1"/>
          </p:nvPr>
        </p:nvSpPr>
        <p:spPr>
          <a:xfrm>
            <a:off x="457202" y="288059"/>
            <a:ext cx="8229600" cy="514350"/>
          </a:xfrm>
          <a:prstGeom prst="rect">
            <a:avLst/>
          </a:prstGeom>
        </p:spPr>
        <p:txBody>
          <a:bodyPr vert="horz" lIns="45720" tIns="45720" rIns="45720" bIns="45720" rtlCol="0" anchor="ctr">
            <a:noAutofit/>
          </a:bodyPr>
          <a:lstStyle/>
          <a:p>
            <a:r>
              <a:rPr lang="en-US" dirty="0"/>
              <a:t>Click to edit master title style</a:t>
            </a:r>
          </a:p>
        </p:txBody>
      </p:sp>
    </p:spTree>
    <p:extLst>
      <p:ext uri="{BB962C8B-B14F-4D97-AF65-F5344CB8AC3E}">
        <p14:creationId xmlns:p14="http://schemas.microsoft.com/office/powerpoint/2010/main" val="242913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ing w Section Title">
    <p:bg>
      <p:bgPr>
        <a:solidFill>
          <a:schemeClr val="bg2"/>
        </a:solidFill>
        <a:effectLst/>
      </p:bgPr>
    </p:bg>
    <p:spTree>
      <p:nvGrpSpPr>
        <p:cNvPr id="1" name=""/>
        <p:cNvGrpSpPr/>
        <p:nvPr/>
      </p:nvGrpSpPr>
      <p:grpSpPr>
        <a:xfrm>
          <a:off x="0" y="0"/>
          <a:ext cx="0" cy="0"/>
          <a:chOff x="0" y="0"/>
          <a:chExt cx="0" cy="0"/>
        </a:xfrm>
      </p:grpSpPr>
      <p:sp>
        <p:nvSpPr>
          <p:cNvPr id="7" name="Text Placeholder 2" descr="Section title">
            <a:extLst>
              <a:ext uri="{FF2B5EF4-FFF2-40B4-BE49-F238E27FC236}">
                <a16:creationId xmlns:a16="http://schemas.microsoft.com/office/drawing/2014/main" id="{0C30067D-BDB2-4ED3-9FF2-9A7F7110FF90}"/>
              </a:ext>
            </a:extLst>
          </p:cNvPr>
          <p:cNvSpPr>
            <a:spLocks noGrp="1"/>
          </p:cNvSpPr>
          <p:nvPr>
            <p:ph type="body" sz="quarter" idx="14" hasCustomPrompt="1"/>
          </p:nvPr>
        </p:nvSpPr>
        <p:spPr>
          <a:xfrm>
            <a:off x="469446" y="294459"/>
            <a:ext cx="4114800" cy="2286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Section title</a:t>
            </a:r>
          </a:p>
        </p:txBody>
      </p:sp>
      <p:sp>
        <p:nvSpPr>
          <p:cNvPr id="3" name="Title Placeholder 1">
            <a:extLst>
              <a:ext uri="{FF2B5EF4-FFF2-40B4-BE49-F238E27FC236}">
                <a16:creationId xmlns:a16="http://schemas.microsoft.com/office/drawing/2014/main" id="{689D7222-F544-8734-1474-646E4190C25B}"/>
              </a:ext>
            </a:extLst>
          </p:cNvPr>
          <p:cNvSpPr>
            <a:spLocks noGrp="1"/>
          </p:cNvSpPr>
          <p:nvPr>
            <p:ph type="title" hasCustomPrompt="1"/>
          </p:nvPr>
        </p:nvSpPr>
        <p:spPr>
          <a:xfrm>
            <a:off x="457202" y="542051"/>
            <a:ext cx="8229600" cy="514350"/>
          </a:xfrm>
          <a:prstGeom prst="rect">
            <a:avLst/>
          </a:prstGeom>
        </p:spPr>
        <p:txBody>
          <a:bodyPr vert="horz" lIns="45720" tIns="45720" rIns="45720" bIns="45720" rtlCol="0" anchor="ctr">
            <a:noAutofit/>
          </a:bodyPr>
          <a:lstStyle/>
          <a:p>
            <a:r>
              <a:rPr lang="en-US" dirty="0"/>
              <a:t>Click to edit master title style</a:t>
            </a:r>
          </a:p>
        </p:txBody>
      </p:sp>
    </p:spTree>
    <p:extLst>
      <p:ext uri="{BB962C8B-B14F-4D97-AF65-F5344CB8AC3E}">
        <p14:creationId xmlns:p14="http://schemas.microsoft.com/office/powerpoint/2010/main" val="187950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619484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Heading w Bullet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A3BF51A-3A82-60DC-93A5-2213ED8791FE}"/>
              </a:ext>
            </a:extLst>
          </p:cNvPr>
          <p:cNvSpPr>
            <a:spLocks noGrp="1"/>
          </p:cNvSpPr>
          <p:nvPr>
            <p:ph type="title" hasCustomPrompt="1"/>
          </p:nvPr>
        </p:nvSpPr>
        <p:spPr>
          <a:xfrm>
            <a:off x="457202" y="288059"/>
            <a:ext cx="8229600" cy="514350"/>
          </a:xfrm>
          <a:prstGeom prst="rect">
            <a:avLst/>
          </a:prstGeom>
        </p:spPr>
        <p:txBody>
          <a:bodyPr vert="horz" lIns="45720" tIns="45720" rIns="45720" bIns="45720" rtlCol="0" anchor="ctr">
            <a:noAutofit/>
          </a:bodyPr>
          <a:lstStyle/>
          <a:p>
            <a:r>
              <a:rPr lang="en-US" dirty="0"/>
              <a:t>Click to edit master title style</a:t>
            </a:r>
          </a:p>
        </p:txBody>
      </p:sp>
      <p:sp>
        <p:nvSpPr>
          <p:cNvPr id="13" name="Text Placeholder 12">
            <a:extLst>
              <a:ext uri="{FF2B5EF4-FFF2-40B4-BE49-F238E27FC236}">
                <a16:creationId xmlns:a16="http://schemas.microsoft.com/office/drawing/2014/main" id="{575B45E7-43EA-8FCF-779D-B7F08D02F592}"/>
              </a:ext>
            </a:extLst>
          </p:cNvPr>
          <p:cNvSpPr>
            <a:spLocks noGrp="1"/>
          </p:cNvSpPr>
          <p:nvPr>
            <p:ph type="body"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558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Heading w 2 Bullets">
    <p:spTree>
      <p:nvGrpSpPr>
        <p:cNvPr id="1" name=""/>
        <p:cNvGrpSpPr/>
        <p:nvPr/>
      </p:nvGrpSpPr>
      <p:grpSpPr>
        <a:xfrm>
          <a:off x="0" y="0"/>
          <a:ext cx="0" cy="0"/>
          <a:chOff x="0" y="0"/>
          <a:chExt cx="0" cy="0"/>
        </a:xfrm>
      </p:grpSpPr>
      <p:sp>
        <p:nvSpPr>
          <p:cNvPr id="8" name="Text Placeholder 2" descr="Section title">
            <a:extLst>
              <a:ext uri="{FF2B5EF4-FFF2-40B4-BE49-F238E27FC236}">
                <a16:creationId xmlns:a16="http://schemas.microsoft.com/office/drawing/2014/main" id="{20BBFC84-0D1A-41D8-BAF7-77889FB4926E}"/>
              </a:ext>
            </a:extLst>
          </p:cNvPr>
          <p:cNvSpPr>
            <a:spLocks noGrp="1"/>
          </p:cNvSpPr>
          <p:nvPr>
            <p:ph type="body" sz="quarter" idx="14" hasCustomPrompt="1"/>
          </p:nvPr>
        </p:nvSpPr>
        <p:spPr>
          <a:xfrm>
            <a:off x="469446" y="294459"/>
            <a:ext cx="4114800" cy="2286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Section title</a:t>
            </a:r>
          </a:p>
        </p:txBody>
      </p:sp>
      <p:sp>
        <p:nvSpPr>
          <p:cNvPr id="11" name="Title Placeholder 1">
            <a:extLst>
              <a:ext uri="{FF2B5EF4-FFF2-40B4-BE49-F238E27FC236}">
                <a16:creationId xmlns:a16="http://schemas.microsoft.com/office/drawing/2014/main" id="{EB3BF19B-575A-779B-73CC-537ABB67E7D3}"/>
              </a:ext>
            </a:extLst>
          </p:cNvPr>
          <p:cNvSpPr>
            <a:spLocks noGrp="1"/>
          </p:cNvSpPr>
          <p:nvPr>
            <p:ph type="title" hasCustomPrompt="1"/>
          </p:nvPr>
        </p:nvSpPr>
        <p:spPr>
          <a:xfrm>
            <a:off x="457202" y="542051"/>
            <a:ext cx="8229600" cy="514350"/>
          </a:xfrm>
          <a:prstGeom prst="rect">
            <a:avLst/>
          </a:prstGeom>
        </p:spPr>
        <p:txBody>
          <a:bodyPr vert="horz" lIns="45720" tIns="45720" rIns="45720" bIns="45720" rtlCol="0" anchor="ctr">
            <a:noAutofit/>
          </a:bodyPr>
          <a:lstStyle/>
          <a:p>
            <a:r>
              <a:rPr lang="en-US" dirty="0"/>
              <a:t>Click to edit master title style</a:t>
            </a:r>
          </a:p>
        </p:txBody>
      </p:sp>
      <p:sp>
        <p:nvSpPr>
          <p:cNvPr id="12" name="Text Placeholder 8">
            <a:extLst>
              <a:ext uri="{FF2B5EF4-FFF2-40B4-BE49-F238E27FC236}">
                <a16:creationId xmlns:a16="http://schemas.microsoft.com/office/drawing/2014/main" id="{A2705B8E-4073-4179-061E-6BB2F2D366C9}"/>
              </a:ext>
            </a:extLst>
          </p:cNvPr>
          <p:cNvSpPr>
            <a:spLocks noGrp="1"/>
          </p:cNvSpPr>
          <p:nvPr>
            <p:ph type="body" sz="quarter" idx="16"/>
          </p:nvPr>
        </p:nvSpPr>
        <p:spPr>
          <a:xfrm>
            <a:off x="457201" y="1214437"/>
            <a:ext cx="3908822" cy="33861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a:extLst>
              <a:ext uri="{FF2B5EF4-FFF2-40B4-BE49-F238E27FC236}">
                <a16:creationId xmlns:a16="http://schemas.microsoft.com/office/drawing/2014/main" id="{0020ADB6-8EC0-CC3A-6343-8EB97EAED4A5}"/>
              </a:ext>
            </a:extLst>
          </p:cNvPr>
          <p:cNvSpPr>
            <a:spLocks noGrp="1"/>
          </p:cNvSpPr>
          <p:nvPr>
            <p:ph type="body" sz="quarter" idx="17"/>
          </p:nvPr>
        </p:nvSpPr>
        <p:spPr>
          <a:xfrm>
            <a:off x="4778775" y="1214437"/>
            <a:ext cx="3908822" cy="33861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81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alf Page 1">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88E9818-CDB2-294C-86DC-E17877CD33A8}"/>
              </a:ext>
            </a:extLst>
          </p:cNvPr>
          <p:cNvSpPr>
            <a:spLocks noGrp="1"/>
          </p:cNvSpPr>
          <p:nvPr>
            <p:ph type="body" sz="quarter" idx="15" hasCustomPrompt="1"/>
          </p:nvPr>
        </p:nvSpPr>
        <p:spPr>
          <a:xfrm>
            <a:off x="466473" y="1924050"/>
            <a:ext cx="3429000" cy="2057400"/>
          </a:xfrm>
          <a:prstGeom prst="rect">
            <a:avLst/>
          </a:prstGeom>
        </p:spPr>
        <p:txBody>
          <a:bodyPr lIns="45720" tIns="45720" rIns="45720" bIns="45720"/>
          <a:lstStyle>
            <a:lvl1pPr marL="0" marR="0" indent="0" algn="l" defTabSz="684207" rtl="0" eaLnBrk="1" fontAlgn="base" latinLnBrk="0" hangingPunct="1">
              <a:lnSpc>
                <a:spcPct val="100000"/>
              </a:lnSpc>
              <a:spcBef>
                <a:spcPts val="0"/>
              </a:spcBef>
              <a:spcAft>
                <a:spcPts val="450"/>
              </a:spcAft>
              <a:buClr>
                <a:schemeClr val="tx2"/>
              </a:buClr>
              <a:buSzPct val="90000"/>
              <a:buFont typeface="Arial" panose="020B0604020202020204" pitchFamily="34" charset="0"/>
              <a:buNone/>
              <a:tabLst/>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et dolore.</a:t>
            </a:r>
            <a:endParaRPr lang="en-GB" dirty="0"/>
          </a:p>
          <a:p>
            <a:pPr lvl="0"/>
            <a:endParaRPr lang="en-GB" dirty="0"/>
          </a:p>
        </p:txBody>
      </p:sp>
      <p:sp>
        <p:nvSpPr>
          <p:cNvPr id="3" name="Text Placeholder 2">
            <a:extLst>
              <a:ext uri="{FF2B5EF4-FFF2-40B4-BE49-F238E27FC236}">
                <a16:creationId xmlns:a16="http://schemas.microsoft.com/office/drawing/2014/main" id="{DD493A0E-205E-98C2-0661-3E250B8F3BDC}"/>
              </a:ext>
            </a:extLst>
          </p:cNvPr>
          <p:cNvSpPr>
            <a:spLocks noGrp="1"/>
          </p:cNvSpPr>
          <p:nvPr>
            <p:ph type="body" sz="quarter" idx="14" hasCustomPrompt="1"/>
          </p:nvPr>
        </p:nvSpPr>
        <p:spPr>
          <a:xfrm>
            <a:off x="474094" y="323850"/>
            <a:ext cx="3429000" cy="228600"/>
          </a:xfrm>
          <a:prstGeom prst="rect">
            <a:avLst/>
          </a:prstGeom>
        </p:spPr>
        <p:txBody>
          <a:bodyPr lIns="45720" tIns="45720" rIns="45720" bIns="45720"/>
          <a:lstStyle>
            <a:lvl1pPr marL="0" indent="0">
              <a:buFont typeface="Arial" panose="020B0604020202020204" pitchFamily="34" charset="0"/>
              <a:buNone/>
              <a:defRPr sz="1050" b="0" i="0" baseline="0">
                <a:solidFill>
                  <a:schemeClr val="tx1"/>
                </a:solidFill>
                <a:latin typeface="CiscoSansTT Light" panose="020B0503020201020303" pitchFamily="34" charset="0"/>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Section title</a:t>
            </a:r>
          </a:p>
        </p:txBody>
      </p:sp>
      <p:sp>
        <p:nvSpPr>
          <p:cNvPr id="4" name="Rectangle 3">
            <a:extLst>
              <a:ext uri="{FF2B5EF4-FFF2-40B4-BE49-F238E27FC236}">
                <a16:creationId xmlns:a16="http://schemas.microsoft.com/office/drawing/2014/main" id="{2A93EC81-A266-1756-37B4-B83297C32E10}"/>
              </a:ext>
            </a:extLst>
          </p:cNvPr>
          <p:cNvSpPr/>
          <p:nvPr/>
        </p:nvSpPr>
        <p:spPr>
          <a:xfrm>
            <a:off x="4572000" y="0"/>
            <a:ext cx="4572000" cy="51435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Placeholder 1">
            <a:extLst>
              <a:ext uri="{FF2B5EF4-FFF2-40B4-BE49-F238E27FC236}">
                <a16:creationId xmlns:a16="http://schemas.microsoft.com/office/drawing/2014/main" id="{1344FDFA-4E0E-FB13-FB45-5AECC129F575}"/>
              </a:ext>
            </a:extLst>
          </p:cNvPr>
          <p:cNvSpPr>
            <a:spLocks noGrp="1"/>
          </p:cNvSpPr>
          <p:nvPr>
            <p:ph type="title" hasCustomPrompt="1"/>
          </p:nvPr>
        </p:nvSpPr>
        <p:spPr>
          <a:xfrm>
            <a:off x="457201" y="1186797"/>
            <a:ext cx="3445893" cy="475933"/>
          </a:xfrm>
          <a:prstGeom prst="rect">
            <a:avLst/>
          </a:prstGeom>
        </p:spPr>
        <p:txBody>
          <a:bodyPr vert="horz" lIns="45720" tIns="45720" rIns="45720" bIns="45720" rtlCol="0" anchor="ctr">
            <a:noAutofit/>
          </a:bodyPr>
          <a:lstStyle/>
          <a:p>
            <a:r>
              <a:rPr lang="en-US" dirty="0"/>
              <a:t>Click to edit master title style</a:t>
            </a:r>
          </a:p>
        </p:txBody>
      </p:sp>
    </p:spTree>
    <p:extLst>
      <p:ext uri="{BB962C8B-B14F-4D97-AF65-F5344CB8AC3E}">
        <p14:creationId xmlns:p14="http://schemas.microsoft.com/office/powerpoint/2010/main" val="25389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alf Page Sky 1">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572000" y="0"/>
            <a:ext cx="4572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rgbClr val="0D274D"/>
              </a:solidFill>
              <a:latin typeface="CiscoSansTT ExtraLight" panose="020B0303020201020303" pitchFamily="34" charset="0"/>
            </a:endParaRPr>
          </a:p>
        </p:txBody>
      </p:sp>
      <p:sp>
        <p:nvSpPr>
          <p:cNvPr id="6" name="Text Placeholder 2">
            <a:extLst>
              <a:ext uri="{FF2B5EF4-FFF2-40B4-BE49-F238E27FC236}">
                <a16:creationId xmlns:a16="http://schemas.microsoft.com/office/drawing/2014/main" id="{24EE68BB-B0C9-B5EC-846B-9A437BE66887}"/>
              </a:ext>
            </a:extLst>
          </p:cNvPr>
          <p:cNvSpPr>
            <a:spLocks noGrp="1"/>
          </p:cNvSpPr>
          <p:nvPr>
            <p:ph type="body" sz="quarter" idx="15" hasCustomPrompt="1"/>
          </p:nvPr>
        </p:nvSpPr>
        <p:spPr>
          <a:xfrm>
            <a:off x="466473" y="1924050"/>
            <a:ext cx="3429000" cy="2057400"/>
          </a:xfrm>
          <a:prstGeom prst="rect">
            <a:avLst/>
          </a:prstGeom>
        </p:spPr>
        <p:txBody>
          <a:bodyPr lIns="45720" tIns="45720" rIns="45720" bIns="45720"/>
          <a:lstStyle>
            <a:lvl1pPr marL="0" marR="0" indent="0" algn="l" defTabSz="684207" rtl="0" eaLnBrk="1" fontAlgn="base" latinLnBrk="0" hangingPunct="1">
              <a:lnSpc>
                <a:spcPct val="100000"/>
              </a:lnSpc>
              <a:spcBef>
                <a:spcPts val="0"/>
              </a:spcBef>
              <a:spcAft>
                <a:spcPts val="450"/>
              </a:spcAft>
              <a:buClr>
                <a:schemeClr val="tx2"/>
              </a:buClr>
              <a:buSzPct val="90000"/>
              <a:buFont typeface="Arial" panose="020B0604020202020204" pitchFamily="34" charset="0"/>
              <a:buNone/>
              <a:tabLst/>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et dolore.</a:t>
            </a:r>
            <a:endParaRPr lang="en-GB" dirty="0"/>
          </a:p>
          <a:p>
            <a:pPr lvl="0"/>
            <a:endParaRPr lang="en-GB" dirty="0"/>
          </a:p>
        </p:txBody>
      </p:sp>
      <p:sp>
        <p:nvSpPr>
          <p:cNvPr id="10" name="Text Placeholder 2">
            <a:extLst>
              <a:ext uri="{FF2B5EF4-FFF2-40B4-BE49-F238E27FC236}">
                <a16:creationId xmlns:a16="http://schemas.microsoft.com/office/drawing/2014/main" id="{F80CA85F-96FC-6CA6-B62F-6AD3B87CEE67}"/>
              </a:ext>
            </a:extLst>
          </p:cNvPr>
          <p:cNvSpPr>
            <a:spLocks noGrp="1"/>
          </p:cNvSpPr>
          <p:nvPr>
            <p:ph type="body" sz="quarter" idx="14" hasCustomPrompt="1"/>
          </p:nvPr>
        </p:nvSpPr>
        <p:spPr>
          <a:xfrm>
            <a:off x="474094" y="323850"/>
            <a:ext cx="3429000" cy="228600"/>
          </a:xfrm>
          <a:prstGeom prst="rect">
            <a:avLst/>
          </a:prstGeom>
        </p:spPr>
        <p:txBody>
          <a:bodyPr lIns="45720" tIns="45720" rIns="45720" bIns="45720"/>
          <a:lstStyle>
            <a:lvl1pPr marL="0" indent="0">
              <a:buFont typeface="Arial" panose="020B0604020202020204" pitchFamily="34" charset="0"/>
              <a:buNone/>
              <a:defRPr sz="1050" b="0" i="0" baseline="0">
                <a:solidFill>
                  <a:schemeClr val="tx1"/>
                </a:solidFill>
                <a:latin typeface="CiscoSansTT Light" panose="020B0503020201020303" pitchFamily="34" charset="0"/>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Section title</a:t>
            </a:r>
          </a:p>
        </p:txBody>
      </p:sp>
      <p:sp>
        <p:nvSpPr>
          <p:cNvPr id="3" name="Title Placeholder 1">
            <a:extLst>
              <a:ext uri="{FF2B5EF4-FFF2-40B4-BE49-F238E27FC236}">
                <a16:creationId xmlns:a16="http://schemas.microsoft.com/office/drawing/2014/main" id="{1D697ECA-1DF4-14D1-3EFA-CC34EEA2F637}"/>
              </a:ext>
            </a:extLst>
          </p:cNvPr>
          <p:cNvSpPr>
            <a:spLocks noGrp="1"/>
          </p:cNvSpPr>
          <p:nvPr>
            <p:ph type="title" hasCustomPrompt="1"/>
          </p:nvPr>
        </p:nvSpPr>
        <p:spPr>
          <a:xfrm>
            <a:off x="457201" y="1186797"/>
            <a:ext cx="3445893" cy="475933"/>
          </a:xfrm>
          <a:prstGeom prst="rect">
            <a:avLst/>
          </a:prstGeom>
        </p:spPr>
        <p:txBody>
          <a:bodyPr vert="horz" lIns="45720" tIns="45720" rIns="45720" bIns="45720" rtlCol="0" anchor="ctr">
            <a:noAutofit/>
          </a:bodyPr>
          <a:lstStyle/>
          <a:p>
            <a:r>
              <a:rPr lang="en-US" dirty="0"/>
              <a:t>Click to edit master title style</a:t>
            </a:r>
          </a:p>
        </p:txBody>
      </p:sp>
    </p:spTree>
    <p:extLst>
      <p:ext uri="{BB962C8B-B14F-4D97-AF65-F5344CB8AC3E}">
        <p14:creationId xmlns:p14="http://schemas.microsoft.com/office/powerpoint/2010/main" val="339028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alf Page Midnight 1">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4572000" y="0"/>
            <a:ext cx="4572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rgbClr val="0D274D"/>
              </a:solidFill>
              <a:latin typeface="CiscoSansTT ExtraLight" panose="020B0303020201020303" pitchFamily="34" charset="0"/>
            </a:endParaRPr>
          </a:p>
        </p:txBody>
      </p:sp>
      <p:sp>
        <p:nvSpPr>
          <p:cNvPr id="2" name="Rectangle 1">
            <a:extLst>
              <a:ext uri="{FF2B5EF4-FFF2-40B4-BE49-F238E27FC236}">
                <a16:creationId xmlns:a16="http://schemas.microsoft.com/office/drawing/2014/main" id="{298433B5-A3AF-015C-FF50-9B6EFD4ED59C}"/>
              </a:ext>
            </a:extLst>
          </p:cNvPr>
          <p:cNvSpPr>
            <a:spLocks noChangeArrowheads="1"/>
          </p:cNvSpPr>
          <p:nvPr/>
        </p:nvSpPr>
        <p:spPr bwMode="ltGray">
          <a:xfrm>
            <a:off x="857067" y="4780105"/>
            <a:ext cx="3401050" cy="131435"/>
          </a:xfrm>
          <a:prstGeom prst="rect">
            <a:avLst/>
          </a:prstGeom>
          <a:noFill/>
          <a:ln w="9525">
            <a:noFill/>
            <a:miter lim="800000"/>
            <a:headEnd/>
            <a:tailEnd/>
          </a:ln>
          <a:effectLst/>
        </p:spPr>
        <p:txBody>
          <a:bodyPr wrap="square" lIns="61586" tIns="30792" rIns="61586" bIns="30792" anchor="b">
            <a:spAutoFit/>
          </a:bodyPr>
          <a:lstStyle/>
          <a:p>
            <a:pPr defTabSz="610739" fontAlgn="auto">
              <a:spcBef>
                <a:spcPts val="0"/>
              </a:spcBef>
              <a:spcAft>
                <a:spcPts val="0"/>
              </a:spcAft>
              <a:defRPr/>
            </a:pPr>
            <a:r>
              <a:rPr lang="en-US" sz="450" b="0" i="0" spc="20" baseline="0" dirty="0">
                <a:solidFill>
                  <a:schemeClr val="bg2"/>
                </a:solidFill>
                <a:latin typeface="+mn-lt"/>
                <a:ea typeface="+mn-ea"/>
                <a:cs typeface="CiscoSansTT Light" panose="020B0503020201020303" pitchFamily="34" charset="0"/>
              </a:rPr>
              <a:t>© 2024  Cisco and/or its affiliates. All rights reserved.   Cisco Confidential</a:t>
            </a:r>
          </a:p>
        </p:txBody>
      </p:sp>
      <p:pic>
        <p:nvPicPr>
          <p:cNvPr id="5" name="Picture 7">
            <a:extLst>
              <a:ext uri="{FF2B5EF4-FFF2-40B4-BE49-F238E27FC236}">
                <a16:creationId xmlns:a16="http://schemas.microsoft.com/office/drawing/2014/main" id="{D4B0C0A3-33C1-48B7-2BE2-945A09E048B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4757024"/>
            <a:ext cx="297229" cy="156171"/>
          </a:xfrm>
          <a:prstGeom prst="rect">
            <a:avLst/>
          </a:prstGeom>
        </p:spPr>
      </p:pic>
      <p:sp>
        <p:nvSpPr>
          <p:cNvPr id="6" name="Text Placeholder 2">
            <a:extLst>
              <a:ext uri="{FF2B5EF4-FFF2-40B4-BE49-F238E27FC236}">
                <a16:creationId xmlns:a16="http://schemas.microsoft.com/office/drawing/2014/main" id="{128A24FB-C90E-8608-90DD-14467743B562}"/>
              </a:ext>
            </a:extLst>
          </p:cNvPr>
          <p:cNvSpPr>
            <a:spLocks noGrp="1"/>
          </p:cNvSpPr>
          <p:nvPr>
            <p:ph type="body" sz="quarter" idx="15" hasCustomPrompt="1"/>
          </p:nvPr>
        </p:nvSpPr>
        <p:spPr>
          <a:xfrm>
            <a:off x="466473" y="1924050"/>
            <a:ext cx="3429000" cy="2057400"/>
          </a:xfrm>
          <a:prstGeom prst="rect">
            <a:avLst/>
          </a:prstGeom>
        </p:spPr>
        <p:txBody>
          <a:bodyPr lIns="45720" tIns="45720" rIns="45720" bIns="45720"/>
          <a:lstStyle>
            <a:lvl1pPr marL="0" marR="0" indent="0" algn="l" defTabSz="684207" rtl="0" eaLnBrk="1" fontAlgn="base" latinLnBrk="0" hangingPunct="1">
              <a:lnSpc>
                <a:spcPct val="100000"/>
              </a:lnSpc>
              <a:spcBef>
                <a:spcPts val="0"/>
              </a:spcBef>
              <a:spcAft>
                <a:spcPts val="450"/>
              </a:spcAft>
              <a:buClr>
                <a:schemeClr val="tx2"/>
              </a:buClr>
              <a:buSzPct val="90000"/>
              <a:buFont typeface="Arial" panose="020B0604020202020204" pitchFamily="34" charset="0"/>
              <a:buNone/>
              <a:tabLst/>
              <a:defRPr sz="1200" b="0" i="0" baseline="0">
                <a:solidFill>
                  <a:schemeClr val="bg2"/>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et dolore.</a:t>
            </a:r>
            <a:endParaRPr lang="en-GB" dirty="0"/>
          </a:p>
          <a:p>
            <a:pPr lvl="0"/>
            <a:endParaRPr lang="en-GB" dirty="0"/>
          </a:p>
        </p:txBody>
      </p:sp>
      <p:sp>
        <p:nvSpPr>
          <p:cNvPr id="3" name="Text Placeholder 2">
            <a:extLst>
              <a:ext uri="{FF2B5EF4-FFF2-40B4-BE49-F238E27FC236}">
                <a16:creationId xmlns:a16="http://schemas.microsoft.com/office/drawing/2014/main" id="{D696A67E-A1D7-9527-29EB-EF2FEEA57DB0}"/>
              </a:ext>
            </a:extLst>
          </p:cNvPr>
          <p:cNvSpPr>
            <a:spLocks noGrp="1"/>
          </p:cNvSpPr>
          <p:nvPr>
            <p:ph type="body" sz="quarter" idx="14" hasCustomPrompt="1"/>
          </p:nvPr>
        </p:nvSpPr>
        <p:spPr>
          <a:xfrm>
            <a:off x="474094" y="323850"/>
            <a:ext cx="3429000" cy="228600"/>
          </a:xfrm>
          <a:prstGeom prst="rect">
            <a:avLst/>
          </a:prstGeom>
        </p:spPr>
        <p:txBody>
          <a:bodyPr lIns="45720" tIns="45720" rIns="45720" bIns="45720"/>
          <a:lstStyle>
            <a:lvl1pPr marL="0" indent="0">
              <a:buFont typeface="Arial" panose="020B0604020202020204" pitchFamily="34" charset="0"/>
              <a:buNone/>
              <a:defRPr sz="1050" b="0" i="0" baseline="0">
                <a:solidFill>
                  <a:schemeClr val="bg2"/>
                </a:solidFill>
                <a:latin typeface="CiscoSansTT Light" panose="020B0503020201020303" pitchFamily="34" charset="0"/>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Section title</a:t>
            </a:r>
          </a:p>
        </p:txBody>
      </p:sp>
      <p:sp>
        <p:nvSpPr>
          <p:cNvPr id="9" name="Title Placeholder 1">
            <a:extLst>
              <a:ext uri="{FF2B5EF4-FFF2-40B4-BE49-F238E27FC236}">
                <a16:creationId xmlns:a16="http://schemas.microsoft.com/office/drawing/2014/main" id="{958130C6-64C1-4324-51CC-4C096C99291A}"/>
              </a:ext>
            </a:extLst>
          </p:cNvPr>
          <p:cNvSpPr>
            <a:spLocks noGrp="1"/>
          </p:cNvSpPr>
          <p:nvPr>
            <p:ph type="title" hasCustomPrompt="1"/>
          </p:nvPr>
        </p:nvSpPr>
        <p:spPr>
          <a:xfrm>
            <a:off x="457201" y="1186797"/>
            <a:ext cx="3445893" cy="475933"/>
          </a:xfrm>
          <a:prstGeom prst="rect">
            <a:avLst/>
          </a:prstGeom>
        </p:spPr>
        <p:txBody>
          <a:bodyPr vert="horz" lIns="45720" tIns="45720" rIns="45720" bIns="45720" rtlCol="0" anchor="ctr">
            <a:noAutofit/>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61673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alf Page White 1b">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EFE848-FBF2-0C2C-70C7-541164BEA728}"/>
              </a:ext>
            </a:extLst>
          </p:cNvPr>
          <p:cNvSpPr/>
          <p:nvPr/>
        </p:nvSpPr>
        <p:spPr>
          <a:xfrm>
            <a:off x="4572000" y="0"/>
            <a:ext cx="4572000" cy="51435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rgbClr val="0D274D"/>
              </a:solidFill>
              <a:latin typeface="CiscoSansTT ExtraLight" panose="020B0303020201020303" pitchFamily="34" charset="0"/>
            </a:endParaRPr>
          </a:p>
        </p:txBody>
      </p:sp>
      <p:sp>
        <p:nvSpPr>
          <p:cNvPr id="2" name="Title Placeholder 1">
            <a:extLst>
              <a:ext uri="{FF2B5EF4-FFF2-40B4-BE49-F238E27FC236}">
                <a16:creationId xmlns:a16="http://schemas.microsoft.com/office/drawing/2014/main" id="{36BE0368-12F7-D52E-F159-299C7A027BAC}"/>
              </a:ext>
            </a:extLst>
          </p:cNvPr>
          <p:cNvSpPr txBox="1">
            <a:spLocks/>
          </p:cNvSpPr>
          <p:nvPr/>
        </p:nvSpPr>
        <p:spPr>
          <a:xfrm>
            <a:off x="457201" y="1792118"/>
            <a:ext cx="3445893" cy="1251585"/>
          </a:xfrm>
          <a:prstGeom prst="rect">
            <a:avLst/>
          </a:prstGeom>
        </p:spPr>
        <p:txBody>
          <a:bodyPr vert="horz" lIns="34290" tIns="34290" rIns="34290" bIns="34290" rtlCol="0" anchor="ctr">
            <a:noAutofit/>
          </a:bodyPr>
          <a:lstStyle>
            <a:lvl1pPr algn="l" defTabSz="912276" rtl="0" eaLnBrk="1" fontAlgn="base" hangingPunct="1">
              <a:lnSpc>
                <a:spcPct val="80000"/>
              </a:lnSpc>
              <a:spcBef>
                <a:spcPct val="0"/>
              </a:spcBef>
              <a:spcAft>
                <a:spcPct val="0"/>
              </a:spcAft>
              <a:defRPr lang="en-US" sz="4400" b="0" i="0" u="none" kern="1200">
                <a:solidFill>
                  <a:schemeClr val="accent1"/>
                </a:solidFill>
                <a:latin typeface="+mj-lt"/>
                <a:ea typeface="CiscoSansTT Thin" charset="0"/>
                <a:cs typeface="CiscoSansTT Thin" charset="0"/>
              </a:defRPr>
            </a:lvl1pPr>
            <a:lvl2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9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90"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8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79"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3300" dirty="0">
                <a:solidFill>
                  <a:schemeClr val="bg1"/>
                </a:solidFill>
              </a:rPr>
              <a:t>Click to edit master title style</a:t>
            </a:r>
          </a:p>
        </p:txBody>
      </p:sp>
    </p:spTree>
    <p:extLst>
      <p:ext uri="{BB962C8B-B14F-4D97-AF65-F5344CB8AC3E}">
        <p14:creationId xmlns:p14="http://schemas.microsoft.com/office/powerpoint/2010/main" val="134208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Half Page Sky 1b">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563909" y="0"/>
            <a:ext cx="4580092"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rgbClr val="0D274D"/>
              </a:solidFill>
              <a:latin typeface="CiscoSansTT ExtraLight" panose="020B0303020201020303" pitchFamily="34" charset="0"/>
            </a:endParaRPr>
          </a:p>
        </p:txBody>
      </p:sp>
      <p:sp>
        <p:nvSpPr>
          <p:cNvPr id="2" name="Title Placeholder 1">
            <a:extLst>
              <a:ext uri="{FF2B5EF4-FFF2-40B4-BE49-F238E27FC236}">
                <a16:creationId xmlns:a16="http://schemas.microsoft.com/office/drawing/2014/main" id="{0FD046DA-7F8D-D93E-4767-7220FA5FC771}"/>
              </a:ext>
            </a:extLst>
          </p:cNvPr>
          <p:cNvSpPr>
            <a:spLocks noGrp="1"/>
          </p:cNvSpPr>
          <p:nvPr>
            <p:ph type="title" hasCustomPrompt="1"/>
          </p:nvPr>
        </p:nvSpPr>
        <p:spPr>
          <a:xfrm>
            <a:off x="457201" y="1792118"/>
            <a:ext cx="3445893" cy="1251585"/>
          </a:xfrm>
          <a:prstGeom prst="rect">
            <a:avLst/>
          </a:prstGeom>
        </p:spPr>
        <p:txBody>
          <a:bodyPr vert="horz" lIns="45720" tIns="45720" rIns="45720" bIns="45720" rtlCol="0" anchor="ctr">
            <a:noAutofit/>
          </a:bodyPr>
          <a:lstStyle>
            <a:lvl1pPr>
              <a:defRPr sz="33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3875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alf Page Midnight 1b">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4563909" y="0"/>
            <a:ext cx="4580092"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rgbClr val="0D274D"/>
              </a:solidFill>
              <a:latin typeface="CiscoSansTT ExtraLight" panose="020B0303020201020303" pitchFamily="34" charset="0"/>
            </a:endParaRPr>
          </a:p>
        </p:txBody>
      </p:sp>
      <p:sp>
        <p:nvSpPr>
          <p:cNvPr id="5" name="Rectangle 4">
            <a:extLst>
              <a:ext uri="{FF2B5EF4-FFF2-40B4-BE49-F238E27FC236}">
                <a16:creationId xmlns:a16="http://schemas.microsoft.com/office/drawing/2014/main" id="{BC2B0B16-6FD5-BE2F-C1B8-70937A5FE1F5}"/>
              </a:ext>
            </a:extLst>
          </p:cNvPr>
          <p:cNvSpPr>
            <a:spLocks noChangeArrowheads="1"/>
          </p:cNvSpPr>
          <p:nvPr/>
        </p:nvSpPr>
        <p:spPr bwMode="ltGray">
          <a:xfrm>
            <a:off x="857067" y="4780105"/>
            <a:ext cx="3401050" cy="131435"/>
          </a:xfrm>
          <a:prstGeom prst="rect">
            <a:avLst/>
          </a:prstGeom>
          <a:noFill/>
          <a:ln w="9525">
            <a:noFill/>
            <a:miter lim="800000"/>
            <a:headEnd/>
            <a:tailEnd/>
          </a:ln>
          <a:effectLst/>
        </p:spPr>
        <p:txBody>
          <a:bodyPr wrap="square" lIns="61586" tIns="30792" rIns="61586" bIns="30792" anchor="b">
            <a:spAutoFit/>
          </a:bodyPr>
          <a:lstStyle/>
          <a:p>
            <a:pPr defTabSz="610739" fontAlgn="auto">
              <a:spcBef>
                <a:spcPts val="0"/>
              </a:spcBef>
              <a:spcAft>
                <a:spcPts val="0"/>
              </a:spcAft>
              <a:defRPr/>
            </a:pPr>
            <a:r>
              <a:rPr lang="en-US" sz="450" b="0" i="0" spc="20" baseline="0" dirty="0">
                <a:solidFill>
                  <a:schemeClr val="bg2"/>
                </a:solidFill>
                <a:latin typeface="+mn-lt"/>
                <a:ea typeface="+mn-ea"/>
                <a:cs typeface="CiscoSansTT Light" panose="020B0503020201020303" pitchFamily="34" charset="0"/>
              </a:rPr>
              <a:t>© 2024  Cisco and/or its affiliates. All rights reserved.   Cisco Confidential</a:t>
            </a:r>
          </a:p>
        </p:txBody>
      </p:sp>
      <p:pic>
        <p:nvPicPr>
          <p:cNvPr id="6" name="Picture 7">
            <a:extLst>
              <a:ext uri="{FF2B5EF4-FFF2-40B4-BE49-F238E27FC236}">
                <a16:creationId xmlns:a16="http://schemas.microsoft.com/office/drawing/2014/main" id="{FD8D3F5B-9B87-E1E6-0BC7-F47655028AA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4757024"/>
            <a:ext cx="297229" cy="156171"/>
          </a:xfrm>
          <a:prstGeom prst="rect">
            <a:avLst/>
          </a:prstGeom>
        </p:spPr>
      </p:pic>
      <p:sp>
        <p:nvSpPr>
          <p:cNvPr id="2" name="Title Placeholder 1">
            <a:extLst>
              <a:ext uri="{FF2B5EF4-FFF2-40B4-BE49-F238E27FC236}">
                <a16:creationId xmlns:a16="http://schemas.microsoft.com/office/drawing/2014/main" id="{5CF32D2A-AF9C-9AB4-07AC-81C3BE77627E}"/>
              </a:ext>
            </a:extLst>
          </p:cNvPr>
          <p:cNvSpPr>
            <a:spLocks noGrp="1"/>
          </p:cNvSpPr>
          <p:nvPr>
            <p:ph type="title" hasCustomPrompt="1"/>
          </p:nvPr>
        </p:nvSpPr>
        <p:spPr>
          <a:xfrm>
            <a:off x="457201" y="1792118"/>
            <a:ext cx="3445893" cy="1251585"/>
          </a:xfrm>
          <a:prstGeom prst="rect">
            <a:avLst/>
          </a:prstGeom>
        </p:spPr>
        <p:txBody>
          <a:bodyPr vert="horz" lIns="45720" tIns="45720" rIns="45720" bIns="45720" rtlCol="0" anchor="ctr">
            <a:noAutofit/>
          </a:bodyPr>
          <a:lstStyle>
            <a:lvl1pPr>
              <a:defRPr sz="33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25762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alf Page White 2">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4B198-906C-DED8-39CD-143C051E0AB8}"/>
              </a:ext>
            </a:extLst>
          </p:cNvPr>
          <p:cNvSpPr/>
          <p:nvPr/>
        </p:nvSpPr>
        <p:spPr>
          <a:xfrm>
            <a:off x="4572000" y="0"/>
            <a:ext cx="4572000" cy="51435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rgbClr val="0D274D"/>
              </a:solidFill>
              <a:latin typeface="CiscoSansTT ExtraLight" panose="020B0303020201020303" pitchFamily="34" charset="0"/>
            </a:endParaRPr>
          </a:p>
        </p:txBody>
      </p:sp>
      <p:sp>
        <p:nvSpPr>
          <p:cNvPr id="4" name="Text Placeholder 2">
            <a:extLst>
              <a:ext uri="{FF2B5EF4-FFF2-40B4-BE49-F238E27FC236}">
                <a16:creationId xmlns:a16="http://schemas.microsoft.com/office/drawing/2014/main" id="{46340164-DEFF-0BA4-370E-859A0468D0FC}"/>
              </a:ext>
            </a:extLst>
          </p:cNvPr>
          <p:cNvSpPr>
            <a:spLocks noGrp="1"/>
          </p:cNvSpPr>
          <p:nvPr>
            <p:ph type="body" sz="quarter" idx="15" hasCustomPrompt="1"/>
          </p:nvPr>
        </p:nvSpPr>
        <p:spPr>
          <a:xfrm>
            <a:off x="5042183" y="552451"/>
            <a:ext cx="3631636" cy="4038599"/>
          </a:xfrm>
          <a:prstGeom prst="rect">
            <a:avLst/>
          </a:prstGeom>
        </p:spPr>
        <p:txBody>
          <a:bodyPr lIns="45720" tIns="45720" rIns="45720" bIns="45720" anchor="ctr"/>
          <a:lstStyle>
            <a:lvl1pPr marL="0" marR="0" indent="0" algn="l" defTabSz="684207" rtl="0" eaLnBrk="1" fontAlgn="base" latinLnBrk="0" hangingPunct="1">
              <a:lnSpc>
                <a:spcPct val="95000"/>
              </a:lnSpc>
              <a:spcBef>
                <a:spcPts val="0"/>
              </a:spcBef>
              <a:spcAft>
                <a:spcPts val="10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p:txBody>
      </p:sp>
      <p:sp>
        <p:nvSpPr>
          <p:cNvPr id="8" name="Title Placeholder 1">
            <a:extLst>
              <a:ext uri="{FF2B5EF4-FFF2-40B4-BE49-F238E27FC236}">
                <a16:creationId xmlns:a16="http://schemas.microsoft.com/office/drawing/2014/main" id="{C99E3E55-8166-7139-C253-102273D3657C}"/>
              </a:ext>
            </a:extLst>
          </p:cNvPr>
          <p:cNvSpPr>
            <a:spLocks noGrp="1"/>
          </p:cNvSpPr>
          <p:nvPr>
            <p:ph type="title" hasCustomPrompt="1"/>
          </p:nvPr>
        </p:nvSpPr>
        <p:spPr>
          <a:xfrm>
            <a:off x="457201" y="1792118"/>
            <a:ext cx="3445893" cy="1251585"/>
          </a:xfrm>
          <a:prstGeom prst="rect">
            <a:avLst/>
          </a:prstGeom>
        </p:spPr>
        <p:txBody>
          <a:bodyPr vert="horz" lIns="45720" tIns="45720" rIns="45720" bIns="45720" rtlCol="0" anchor="ctr">
            <a:noAutofit/>
          </a:bodyPr>
          <a:lstStyle>
            <a:lvl1pPr>
              <a:defRPr sz="3300"/>
            </a:lvl1pPr>
          </a:lstStyle>
          <a:p>
            <a:r>
              <a:rPr lang="en-US" dirty="0"/>
              <a:t>Click to edit master title style</a:t>
            </a:r>
          </a:p>
        </p:txBody>
      </p:sp>
    </p:spTree>
    <p:extLst>
      <p:ext uri="{BB962C8B-B14F-4D97-AF65-F5344CB8AC3E}">
        <p14:creationId xmlns:p14="http://schemas.microsoft.com/office/powerpoint/2010/main" val="64651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Half Page Sky 2">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572000" y="0"/>
            <a:ext cx="4572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rgbClr val="0D274D"/>
              </a:solidFill>
              <a:latin typeface="CiscoSansTT ExtraLight" panose="020B0303020201020303" pitchFamily="34" charset="0"/>
            </a:endParaRPr>
          </a:p>
        </p:txBody>
      </p:sp>
      <p:sp>
        <p:nvSpPr>
          <p:cNvPr id="19" name="Text Placeholder 2">
            <a:extLst>
              <a:ext uri="{FF2B5EF4-FFF2-40B4-BE49-F238E27FC236}">
                <a16:creationId xmlns:a16="http://schemas.microsoft.com/office/drawing/2014/main" id="{12102193-3492-4BAB-8F98-FC7C55191E4D}"/>
              </a:ext>
            </a:extLst>
          </p:cNvPr>
          <p:cNvSpPr>
            <a:spLocks noGrp="1"/>
          </p:cNvSpPr>
          <p:nvPr>
            <p:ph type="body" sz="quarter" idx="15" hasCustomPrompt="1"/>
          </p:nvPr>
        </p:nvSpPr>
        <p:spPr>
          <a:xfrm>
            <a:off x="5042183" y="552451"/>
            <a:ext cx="3631636" cy="4038599"/>
          </a:xfrm>
          <a:prstGeom prst="rect">
            <a:avLst/>
          </a:prstGeom>
        </p:spPr>
        <p:txBody>
          <a:bodyPr lIns="45720" tIns="45720" rIns="45720" bIns="45720" anchor="ctr"/>
          <a:lstStyle>
            <a:lvl1pPr marL="0" marR="0" indent="0" algn="l" defTabSz="684207" rtl="0" eaLnBrk="1" fontAlgn="base" latinLnBrk="0" hangingPunct="1">
              <a:lnSpc>
                <a:spcPct val="95000"/>
              </a:lnSpc>
              <a:spcBef>
                <a:spcPts val="0"/>
              </a:spcBef>
              <a:spcAft>
                <a:spcPts val="10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p:txBody>
      </p:sp>
      <p:sp>
        <p:nvSpPr>
          <p:cNvPr id="8" name="Title Placeholder 1">
            <a:extLst>
              <a:ext uri="{FF2B5EF4-FFF2-40B4-BE49-F238E27FC236}">
                <a16:creationId xmlns:a16="http://schemas.microsoft.com/office/drawing/2014/main" id="{1678C93B-D86B-F551-9504-47EEC4B636AB}"/>
              </a:ext>
            </a:extLst>
          </p:cNvPr>
          <p:cNvSpPr>
            <a:spLocks noGrp="1"/>
          </p:cNvSpPr>
          <p:nvPr>
            <p:ph type="title" hasCustomPrompt="1"/>
          </p:nvPr>
        </p:nvSpPr>
        <p:spPr>
          <a:xfrm>
            <a:off x="457201" y="1792118"/>
            <a:ext cx="3445893" cy="1251585"/>
          </a:xfrm>
          <a:prstGeom prst="rect">
            <a:avLst/>
          </a:prstGeom>
        </p:spPr>
        <p:txBody>
          <a:bodyPr vert="horz" lIns="45720" tIns="45720" rIns="45720" bIns="45720" rtlCol="0" anchor="ctr">
            <a:noAutofit/>
          </a:bodyPr>
          <a:lstStyle>
            <a:lvl1pPr>
              <a:defRPr sz="3300"/>
            </a:lvl1pPr>
          </a:lstStyle>
          <a:p>
            <a:r>
              <a:rPr lang="en-US" dirty="0"/>
              <a:t>Click to edit master title style</a:t>
            </a:r>
          </a:p>
        </p:txBody>
      </p:sp>
    </p:spTree>
    <p:extLst>
      <p:ext uri="{BB962C8B-B14F-4D97-AF65-F5344CB8AC3E}">
        <p14:creationId xmlns:p14="http://schemas.microsoft.com/office/powerpoint/2010/main" val="242952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Half Page Midnight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2B0B16-6FD5-BE2F-C1B8-70937A5FE1F5}"/>
              </a:ext>
            </a:extLst>
          </p:cNvPr>
          <p:cNvSpPr>
            <a:spLocks noChangeArrowheads="1"/>
          </p:cNvSpPr>
          <p:nvPr/>
        </p:nvSpPr>
        <p:spPr bwMode="ltGray">
          <a:xfrm>
            <a:off x="857067" y="4780105"/>
            <a:ext cx="3401050" cy="131435"/>
          </a:xfrm>
          <a:prstGeom prst="rect">
            <a:avLst/>
          </a:prstGeom>
          <a:noFill/>
          <a:ln w="9525">
            <a:noFill/>
            <a:miter lim="800000"/>
            <a:headEnd/>
            <a:tailEnd/>
          </a:ln>
          <a:effectLst/>
        </p:spPr>
        <p:txBody>
          <a:bodyPr wrap="square" lIns="61586" tIns="30792" rIns="61586" bIns="30792" anchor="b">
            <a:spAutoFit/>
          </a:bodyPr>
          <a:lstStyle/>
          <a:p>
            <a:pPr defTabSz="610739" fontAlgn="auto">
              <a:spcBef>
                <a:spcPts val="0"/>
              </a:spcBef>
              <a:spcAft>
                <a:spcPts val="0"/>
              </a:spcAft>
              <a:defRPr/>
            </a:pPr>
            <a:r>
              <a:rPr lang="en-US" sz="450" b="0" i="0" spc="20" baseline="0" dirty="0">
                <a:solidFill>
                  <a:schemeClr val="bg2"/>
                </a:solidFill>
                <a:latin typeface="+mn-lt"/>
                <a:ea typeface="+mn-ea"/>
                <a:cs typeface="CiscoSansTT Light" panose="020B0503020201020303" pitchFamily="34" charset="0"/>
              </a:rPr>
              <a:t>© 2024  Cisco and/or its affiliates. All rights reserved.   Cisco Confidential</a:t>
            </a:r>
          </a:p>
        </p:txBody>
      </p:sp>
      <p:pic>
        <p:nvPicPr>
          <p:cNvPr id="6" name="Picture 7">
            <a:extLst>
              <a:ext uri="{FF2B5EF4-FFF2-40B4-BE49-F238E27FC236}">
                <a16:creationId xmlns:a16="http://schemas.microsoft.com/office/drawing/2014/main" id="{FD8D3F5B-9B87-E1E6-0BC7-F47655028AA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4757024"/>
            <a:ext cx="297229" cy="156171"/>
          </a:xfrm>
          <a:prstGeom prst="rect">
            <a:avLst/>
          </a:prstGeom>
        </p:spPr>
      </p:pic>
      <p:sp>
        <p:nvSpPr>
          <p:cNvPr id="2" name="Rectangle 1">
            <a:extLst>
              <a:ext uri="{FF2B5EF4-FFF2-40B4-BE49-F238E27FC236}">
                <a16:creationId xmlns:a16="http://schemas.microsoft.com/office/drawing/2014/main" id="{9F336399-B83B-D450-D7E9-D04E0D0AE3D1}"/>
              </a:ext>
            </a:extLst>
          </p:cNvPr>
          <p:cNvSpPr/>
          <p:nvPr/>
        </p:nvSpPr>
        <p:spPr>
          <a:xfrm>
            <a:off x="4572000" y="0"/>
            <a:ext cx="4572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rgbClr val="0D274D"/>
              </a:solidFill>
              <a:latin typeface="CiscoSansTT ExtraLight" panose="020B0303020201020303" pitchFamily="34" charset="0"/>
            </a:endParaRPr>
          </a:p>
        </p:txBody>
      </p:sp>
      <p:sp>
        <p:nvSpPr>
          <p:cNvPr id="3" name="Text Placeholder 2">
            <a:extLst>
              <a:ext uri="{FF2B5EF4-FFF2-40B4-BE49-F238E27FC236}">
                <a16:creationId xmlns:a16="http://schemas.microsoft.com/office/drawing/2014/main" id="{27C7D05B-CC63-FBAA-768B-D092C4B24200}"/>
              </a:ext>
            </a:extLst>
          </p:cNvPr>
          <p:cNvSpPr>
            <a:spLocks noGrp="1"/>
          </p:cNvSpPr>
          <p:nvPr>
            <p:ph type="body" sz="quarter" idx="15" hasCustomPrompt="1"/>
          </p:nvPr>
        </p:nvSpPr>
        <p:spPr>
          <a:xfrm>
            <a:off x="5042183" y="552451"/>
            <a:ext cx="3631636" cy="4038599"/>
          </a:xfrm>
          <a:prstGeom prst="rect">
            <a:avLst/>
          </a:prstGeom>
        </p:spPr>
        <p:txBody>
          <a:bodyPr lIns="45720" tIns="45720" rIns="45720" bIns="45720" anchor="ctr"/>
          <a:lstStyle>
            <a:lvl1pPr marL="0" marR="0" indent="0" algn="l" defTabSz="684207" rtl="0" eaLnBrk="1" fontAlgn="base" latinLnBrk="0" hangingPunct="1">
              <a:lnSpc>
                <a:spcPct val="95000"/>
              </a:lnSpc>
              <a:spcBef>
                <a:spcPts val="0"/>
              </a:spcBef>
              <a:spcAft>
                <a:spcPts val="105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p:txBody>
      </p:sp>
      <p:sp>
        <p:nvSpPr>
          <p:cNvPr id="11" name="Title Placeholder 1">
            <a:extLst>
              <a:ext uri="{FF2B5EF4-FFF2-40B4-BE49-F238E27FC236}">
                <a16:creationId xmlns:a16="http://schemas.microsoft.com/office/drawing/2014/main" id="{B356B89E-D2D7-929C-273F-CBC73FF73B68}"/>
              </a:ext>
            </a:extLst>
          </p:cNvPr>
          <p:cNvSpPr>
            <a:spLocks noGrp="1"/>
          </p:cNvSpPr>
          <p:nvPr>
            <p:ph type="title" hasCustomPrompt="1"/>
          </p:nvPr>
        </p:nvSpPr>
        <p:spPr>
          <a:xfrm>
            <a:off x="457201" y="1792118"/>
            <a:ext cx="3445893" cy="1251585"/>
          </a:xfrm>
          <a:prstGeom prst="rect">
            <a:avLst/>
          </a:prstGeom>
        </p:spPr>
        <p:txBody>
          <a:bodyPr vert="horz" lIns="45720" tIns="45720" rIns="45720" bIns="45720" rtlCol="0" anchor="ctr">
            <a:noAutofit/>
          </a:bodyPr>
          <a:lstStyle>
            <a:lvl1pPr>
              <a:defRPr sz="33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6266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Half Page White 3">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D61106-D3DD-0F37-EFE8-57DD295D000B}"/>
              </a:ext>
            </a:extLst>
          </p:cNvPr>
          <p:cNvSpPr/>
          <p:nvPr/>
        </p:nvSpPr>
        <p:spPr>
          <a:xfrm>
            <a:off x="4572000" y="0"/>
            <a:ext cx="4572000" cy="51435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0496D4BA-1A90-CD12-46A7-BEFF3610D8BF}"/>
              </a:ext>
            </a:extLst>
          </p:cNvPr>
          <p:cNvSpPr>
            <a:spLocks noGrp="1"/>
          </p:cNvSpPr>
          <p:nvPr>
            <p:ph type="body" sz="quarter" idx="21" hasCustomPrompt="1"/>
          </p:nvPr>
        </p:nvSpPr>
        <p:spPr>
          <a:xfrm>
            <a:off x="5040630" y="559652"/>
            <a:ext cx="3634740" cy="27432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6" name="Text Placeholder 2">
            <a:extLst>
              <a:ext uri="{FF2B5EF4-FFF2-40B4-BE49-F238E27FC236}">
                <a16:creationId xmlns:a16="http://schemas.microsoft.com/office/drawing/2014/main" id="{E5754773-B320-74FF-360B-AE12573C9FE6}"/>
              </a:ext>
            </a:extLst>
          </p:cNvPr>
          <p:cNvSpPr>
            <a:spLocks noGrp="1"/>
          </p:cNvSpPr>
          <p:nvPr>
            <p:ph type="body" sz="quarter" idx="24" hasCustomPrompt="1"/>
          </p:nvPr>
        </p:nvSpPr>
        <p:spPr>
          <a:xfrm>
            <a:off x="5040630" y="1954200"/>
            <a:ext cx="3634740" cy="27432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8" name="Text Placeholder 2">
            <a:extLst>
              <a:ext uri="{FF2B5EF4-FFF2-40B4-BE49-F238E27FC236}">
                <a16:creationId xmlns:a16="http://schemas.microsoft.com/office/drawing/2014/main" id="{0E77DDFA-F376-BD29-5DEA-72F5308CBF7A}"/>
              </a:ext>
            </a:extLst>
          </p:cNvPr>
          <p:cNvSpPr>
            <a:spLocks noGrp="1"/>
          </p:cNvSpPr>
          <p:nvPr>
            <p:ph type="body" sz="quarter" idx="26" hasCustomPrompt="1"/>
          </p:nvPr>
        </p:nvSpPr>
        <p:spPr>
          <a:xfrm>
            <a:off x="5040630" y="3348748"/>
            <a:ext cx="3634740" cy="27432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9" name="Text Placeholder 2">
            <a:extLst>
              <a:ext uri="{FF2B5EF4-FFF2-40B4-BE49-F238E27FC236}">
                <a16:creationId xmlns:a16="http://schemas.microsoft.com/office/drawing/2014/main" id="{12102193-3492-4BAB-8F98-FC7C55191E4D}"/>
              </a:ext>
            </a:extLst>
          </p:cNvPr>
          <p:cNvSpPr>
            <a:spLocks noGrp="1"/>
          </p:cNvSpPr>
          <p:nvPr>
            <p:ph type="body" sz="quarter" idx="15" hasCustomPrompt="1"/>
          </p:nvPr>
        </p:nvSpPr>
        <p:spPr>
          <a:xfrm>
            <a:off x="5040630" y="934892"/>
            <a:ext cx="3634740" cy="822960"/>
          </a:xfrm>
          <a:prstGeom prst="rect">
            <a:avLst/>
          </a:prstGeom>
        </p:spPr>
        <p:txBody>
          <a:bodyPr lIns="45720" tIns="45720" rIns="45720" bIns="45720"/>
          <a:lstStyle>
            <a:lvl1pPr marL="0" marR="0" indent="0" algn="l" defTabSz="684207"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20" name="Text Placeholder 2">
            <a:extLst>
              <a:ext uri="{FF2B5EF4-FFF2-40B4-BE49-F238E27FC236}">
                <a16:creationId xmlns:a16="http://schemas.microsoft.com/office/drawing/2014/main" id="{0A6491F4-97AD-1094-3D4C-75416A30CE37}"/>
              </a:ext>
            </a:extLst>
          </p:cNvPr>
          <p:cNvSpPr>
            <a:spLocks noGrp="1"/>
          </p:cNvSpPr>
          <p:nvPr>
            <p:ph type="body" sz="quarter" idx="28" hasCustomPrompt="1"/>
          </p:nvPr>
        </p:nvSpPr>
        <p:spPr>
          <a:xfrm>
            <a:off x="5040630" y="2329440"/>
            <a:ext cx="3634740" cy="822960"/>
          </a:xfrm>
          <a:prstGeom prst="rect">
            <a:avLst/>
          </a:prstGeom>
        </p:spPr>
        <p:txBody>
          <a:bodyPr lIns="45720" tIns="45720" rIns="45720" bIns="45720"/>
          <a:lstStyle>
            <a:lvl1pPr marL="0" marR="0" indent="0" algn="l" defTabSz="684207"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23" name="Text Placeholder 2">
            <a:extLst>
              <a:ext uri="{FF2B5EF4-FFF2-40B4-BE49-F238E27FC236}">
                <a16:creationId xmlns:a16="http://schemas.microsoft.com/office/drawing/2014/main" id="{792FD8C7-8C8B-6909-C32B-EAA567C1FEF3}"/>
              </a:ext>
            </a:extLst>
          </p:cNvPr>
          <p:cNvSpPr>
            <a:spLocks noGrp="1"/>
          </p:cNvSpPr>
          <p:nvPr>
            <p:ph type="body" sz="quarter" idx="29" hasCustomPrompt="1"/>
          </p:nvPr>
        </p:nvSpPr>
        <p:spPr>
          <a:xfrm>
            <a:off x="5040630" y="3723987"/>
            <a:ext cx="3634740" cy="822960"/>
          </a:xfrm>
          <a:prstGeom prst="rect">
            <a:avLst/>
          </a:prstGeom>
        </p:spPr>
        <p:txBody>
          <a:bodyPr lIns="45720" tIns="45720" rIns="45720" bIns="45720"/>
          <a:lstStyle>
            <a:lvl1pPr marL="0" marR="0" indent="0" algn="l" defTabSz="684207"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2" name="Text Placeholder 2">
            <a:extLst>
              <a:ext uri="{FF2B5EF4-FFF2-40B4-BE49-F238E27FC236}">
                <a16:creationId xmlns:a16="http://schemas.microsoft.com/office/drawing/2014/main" id="{D97C18FD-8F1B-2986-B145-F4D51FBC379A}"/>
              </a:ext>
            </a:extLst>
          </p:cNvPr>
          <p:cNvSpPr>
            <a:spLocks noGrp="1"/>
          </p:cNvSpPr>
          <p:nvPr>
            <p:ph type="body" sz="quarter" idx="14" hasCustomPrompt="1"/>
          </p:nvPr>
        </p:nvSpPr>
        <p:spPr>
          <a:xfrm>
            <a:off x="474094" y="323850"/>
            <a:ext cx="3429000" cy="228600"/>
          </a:xfrm>
          <a:prstGeom prst="rect">
            <a:avLst/>
          </a:prstGeom>
        </p:spPr>
        <p:txBody>
          <a:bodyPr lIns="45720" tIns="45720" rIns="45720" bIns="45720"/>
          <a:lstStyle>
            <a:lvl1pPr marL="0" indent="0">
              <a:buFont typeface="Arial" panose="020B0604020202020204" pitchFamily="34" charset="0"/>
              <a:buNone/>
              <a:defRPr sz="1050" b="0" i="0" baseline="0">
                <a:solidFill>
                  <a:schemeClr val="tx1"/>
                </a:solidFill>
                <a:latin typeface="CiscoSansTT Light" panose="020B0503020201020303" pitchFamily="34" charset="0"/>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Section title</a:t>
            </a:r>
          </a:p>
        </p:txBody>
      </p:sp>
      <p:sp>
        <p:nvSpPr>
          <p:cNvPr id="9" name="Title Placeholder 1">
            <a:extLst>
              <a:ext uri="{FF2B5EF4-FFF2-40B4-BE49-F238E27FC236}">
                <a16:creationId xmlns:a16="http://schemas.microsoft.com/office/drawing/2014/main" id="{88961B96-5529-2E18-4428-44E2322295AB}"/>
              </a:ext>
            </a:extLst>
          </p:cNvPr>
          <p:cNvSpPr>
            <a:spLocks noGrp="1"/>
          </p:cNvSpPr>
          <p:nvPr>
            <p:ph type="title" hasCustomPrompt="1"/>
          </p:nvPr>
        </p:nvSpPr>
        <p:spPr>
          <a:xfrm>
            <a:off x="457201" y="1792118"/>
            <a:ext cx="3445893" cy="1251585"/>
          </a:xfrm>
          <a:prstGeom prst="rect">
            <a:avLst/>
          </a:prstGeom>
        </p:spPr>
        <p:txBody>
          <a:bodyPr vert="horz" lIns="45720" tIns="45720" rIns="45720" bIns="45720" rtlCol="0" anchor="ctr">
            <a:noAutofit/>
          </a:bodyPr>
          <a:lstStyle>
            <a:lvl1pPr>
              <a:defRPr sz="3300"/>
            </a:lvl1pPr>
          </a:lstStyle>
          <a:p>
            <a:r>
              <a:rPr lang="en-US" dirty="0"/>
              <a:t>Click to edit master title style</a:t>
            </a:r>
          </a:p>
        </p:txBody>
      </p:sp>
    </p:spTree>
    <p:extLst>
      <p:ext uri="{BB962C8B-B14F-4D97-AF65-F5344CB8AC3E}">
        <p14:creationId xmlns:p14="http://schemas.microsoft.com/office/powerpoint/2010/main" val="50769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Half Page Sky 3">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A5D03-02A4-EA4A-094B-A8B636BEEA62}"/>
              </a:ext>
            </a:extLst>
          </p:cNvPr>
          <p:cNvSpPr/>
          <p:nvPr/>
        </p:nvSpPr>
        <p:spPr>
          <a:xfrm>
            <a:off x="4572000" y="0"/>
            <a:ext cx="4572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BAE8E5E8-2C0F-35E1-4BBC-22A54E53D007}"/>
              </a:ext>
            </a:extLst>
          </p:cNvPr>
          <p:cNvSpPr>
            <a:spLocks noGrp="1"/>
          </p:cNvSpPr>
          <p:nvPr>
            <p:ph type="body" sz="quarter" idx="21" hasCustomPrompt="1"/>
          </p:nvPr>
        </p:nvSpPr>
        <p:spPr>
          <a:xfrm>
            <a:off x="5040630" y="559652"/>
            <a:ext cx="3634740" cy="27432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7" name="Text Placeholder 2">
            <a:extLst>
              <a:ext uri="{FF2B5EF4-FFF2-40B4-BE49-F238E27FC236}">
                <a16:creationId xmlns:a16="http://schemas.microsoft.com/office/drawing/2014/main" id="{B8CA8218-1F96-926F-0917-A1DA9EC3D62E}"/>
              </a:ext>
            </a:extLst>
          </p:cNvPr>
          <p:cNvSpPr>
            <a:spLocks noGrp="1"/>
          </p:cNvSpPr>
          <p:nvPr>
            <p:ph type="body" sz="quarter" idx="24" hasCustomPrompt="1"/>
          </p:nvPr>
        </p:nvSpPr>
        <p:spPr>
          <a:xfrm>
            <a:off x="5040630" y="1954200"/>
            <a:ext cx="3634740" cy="27432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8" name="Text Placeholder 2">
            <a:extLst>
              <a:ext uri="{FF2B5EF4-FFF2-40B4-BE49-F238E27FC236}">
                <a16:creationId xmlns:a16="http://schemas.microsoft.com/office/drawing/2014/main" id="{5DA6A0B3-3F42-9922-BAAE-F792CABE6A62}"/>
              </a:ext>
            </a:extLst>
          </p:cNvPr>
          <p:cNvSpPr>
            <a:spLocks noGrp="1"/>
          </p:cNvSpPr>
          <p:nvPr>
            <p:ph type="body" sz="quarter" idx="26" hasCustomPrompt="1"/>
          </p:nvPr>
        </p:nvSpPr>
        <p:spPr>
          <a:xfrm>
            <a:off x="5040630" y="3348748"/>
            <a:ext cx="3634740" cy="27432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9" name="Text Placeholder 2">
            <a:extLst>
              <a:ext uri="{FF2B5EF4-FFF2-40B4-BE49-F238E27FC236}">
                <a16:creationId xmlns:a16="http://schemas.microsoft.com/office/drawing/2014/main" id="{A0A54D0A-2CB9-C133-9718-79E64013583A}"/>
              </a:ext>
            </a:extLst>
          </p:cNvPr>
          <p:cNvSpPr>
            <a:spLocks noGrp="1"/>
          </p:cNvSpPr>
          <p:nvPr>
            <p:ph type="body" sz="quarter" idx="15" hasCustomPrompt="1"/>
          </p:nvPr>
        </p:nvSpPr>
        <p:spPr>
          <a:xfrm>
            <a:off x="5040630" y="934892"/>
            <a:ext cx="3634740" cy="822960"/>
          </a:xfrm>
          <a:prstGeom prst="rect">
            <a:avLst/>
          </a:prstGeom>
        </p:spPr>
        <p:txBody>
          <a:bodyPr lIns="45720" tIns="45720" rIns="45720" bIns="45720"/>
          <a:lstStyle>
            <a:lvl1pPr marL="0" marR="0" indent="0" algn="l" defTabSz="684207"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10" name="Text Placeholder 2">
            <a:extLst>
              <a:ext uri="{FF2B5EF4-FFF2-40B4-BE49-F238E27FC236}">
                <a16:creationId xmlns:a16="http://schemas.microsoft.com/office/drawing/2014/main" id="{FE7857C7-CFC6-7ADB-633F-1D3BDB556DC3}"/>
              </a:ext>
            </a:extLst>
          </p:cNvPr>
          <p:cNvSpPr>
            <a:spLocks noGrp="1"/>
          </p:cNvSpPr>
          <p:nvPr>
            <p:ph type="body" sz="quarter" idx="28" hasCustomPrompt="1"/>
          </p:nvPr>
        </p:nvSpPr>
        <p:spPr>
          <a:xfrm>
            <a:off x="5040630" y="2329440"/>
            <a:ext cx="3634740" cy="822960"/>
          </a:xfrm>
          <a:prstGeom prst="rect">
            <a:avLst/>
          </a:prstGeom>
        </p:spPr>
        <p:txBody>
          <a:bodyPr lIns="45720" tIns="45720" rIns="45720" bIns="45720"/>
          <a:lstStyle>
            <a:lvl1pPr marL="0" marR="0" indent="0" algn="l" defTabSz="684207"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11" name="Text Placeholder 2">
            <a:extLst>
              <a:ext uri="{FF2B5EF4-FFF2-40B4-BE49-F238E27FC236}">
                <a16:creationId xmlns:a16="http://schemas.microsoft.com/office/drawing/2014/main" id="{3956A5C8-C1EE-D5F1-1FDE-C826F9C25E53}"/>
              </a:ext>
            </a:extLst>
          </p:cNvPr>
          <p:cNvSpPr>
            <a:spLocks noGrp="1"/>
          </p:cNvSpPr>
          <p:nvPr>
            <p:ph type="body" sz="quarter" idx="29" hasCustomPrompt="1"/>
          </p:nvPr>
        </p:nvSpPr>
        <p:spPr>
          <a:xfrm>
            <a:off x="5040630" y="3723987"/>
            <a:ext cx="3634740" cy="822960"/>
          </a:xfrm>
          <a:prstGeom prst="rect">
            <a:avLst/>
          </a:prstGeom>
        </p:spPr>
        <p:txBody>
          <a:bodyPr lIns="45720" tIns="45720" rIns="45720" bIns="45720"/>
          <a:lstStyle>
            <a:lvl1pPr marL="0" marR="0" indent="0" algn="l" defTabSz="684207"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4" name="Text Placeholder 2">
            <a:extLst>
              <a:ext uri="{FF2B5EF4-FFF2-40B4-BE49-F238E27FC236}">
                <a16:creationId xmlns:a16="http://schemas.microsoft.com/office/drawing/2014/main" id="{596C5BB2-EAA0-1030-EEEE-5D28A08C67B0}"/>
              </a:ext>
            </a:extLst>
          </p:cNvPr>
          <p:cNvSpPr>
            <a:spLocks noGrp="1"/>
          </p:cNvSpPr>
          <p:nvPr>
            <p:ph type="body" sz="quarter" idx="14" hasCustomPrompt="1"/>
          </p:nvPr>
        </p:nvSpPr>
        <p:spPr>
          <a:xfrm>
            <a:off x="474094" y="323850"/>
            <a:ext cx="3429000" cy="228600"/>
          </a:xfrm>
          <a:prstGeom prst="rect">
            <a:avLst/>
          </a:prstGeom>
        </p:spPr>
        <p:txBody>
          <a:bodyPr lIns="45720" tIns="45720" rIns="45720" bIns="45720"/>
          <a:lstStyle>
            <a:lvl1pPr marL="0" indent="0">
              <a:buFont typeface="Arial" panose="020B0604020202020204" pitchFamily="34" charset="0"/>
              <a:buNone/>
              <a:defRPr sz="1050" b="0" i="0" baseline="0">
                <a:solidFill>
                  <a:schemeClr val="tx1"/>
                </a:solidFill>
                <a:latin typeface="CiscoSansTT Light" panose="020B0503020201020303" pitchFamily="34" charset="0"/>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Section title</a:t>
            </a:r>
          </a:p>
        </p:txBody>
      </p:sp>
      <p:sp>
        <p:nvSpPr>
          <p:cNvPr id="14" name="Title Placeholder 1">
            <a:extLst>
              <a:ext uri="{FF2B5EF4-FFF2-40B4-BE49-F238E27FC236}">
                <a16:creationId xmlns:a16="http://schemas.microsoft.com/office/drawing/2014/main" id="{09AC8211-966A-8BD9-DA4C-39DC7380ADE0}"/>
              </a:ext>
            </a:extLst>
          </p:cNvPr>
          <p:cNvSpPr>
            <a:spLocks noGrp="1"/>
          </p:cNvSpPr>
          <p:nvPr>
            <p:ph type="title" hasCustomPrompt="1"/>
          </p:nvPr>
        </p:nvSpPr>
        <p:spPr>
          <a:xfrm>
            <a:off x="457201" y="1792118"/>
            <a:ext cx="3445893" cy="1251585"/>
          </a:xfrm>
          <a:prstGeom prst="rect">
            <a:avLst/>
          </a:prstGeom>
        </p:spPr>
        <p:txBody>
          <a:bodyPr vert="horz" lIns="45720" tIns="45720" rIns="45720" bIns="45720" rtlCol="0" anchor="ctr">
            <a:noAutofit/>
          </a:bodyPr>
          <a:lstStyle>
            <a:lvl1pPr>
              <a:defRPr sz="3300"/>
            </a:lvl1pPr>
          </a:lstStyle>
          <a:p>
            <a:r>
              <a:rPr lang="en-US" dirty="0"/>
              <a:t>Click to edit master title style</a:t>
            </a:r>
          </a:p>
        </p:txBody>
      </p:sp>
    </p:spTree>
    <p:extLst>
      <p:ext uri="{BB962C8B-B14F-4D97-AF65-F5344CB8AC3E}">
        <p14:creationId xmlns:p14="http://schemas.microsoft.com/office/powerpoint/2010/main" val="8771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Half Page Midnight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41C29C-6FEC-2B4F-8596-2BF88EE08B54}"/>
              </a:ext>
            </a:extLst>
          </p:cNvPr>
          <p:cNvSpPr>
            <a:spLocks noChangeArrowheads="1"/>
          </p:cNvSpPr>
          <p:nvPr/>
        </p:nvSpPr>
        <p:spPr bwMode="ltGray">
          <a:xfrm>
            <a:off x="857067" y="4780105"/>
            <a:ext cx="3401050" cy="131435"/>
          </a:xfrm>
          <a:prstGeom prst="rect">
            <a:avLst/>
          </a:prstGeom>
          <a:noFill/>
          <a:ln w="9525">
            <a:noFill/>
            <a:miter lim="800000"/>
            <a:headEnd/>
            <a:tailEnd/>
          </a:ln>
          <a:effectLst/>
        </p:spPr>
        <p:txBody>
          <a:bodyPr wrap="square" lIns="61586" tIns="30792" rIns="61586" bIns="30792" anchor="b">
            <a:spAutoFit/>
          </a:bodyPr>
          <a:lstStyle/>
          <a:p>
            <a:pPr defTabSz="610739" fontAlgn="auto">
              <a:spcBef>
                <a:spcPts val="0"/>
              </a:spcBef>
              <a:spcAft>
                <a:spcPts val="0"/>
              </a:spcAft>
              <a:defRPr/>
            </a:pPr>
            <a:r>
              <a:rPr lang="en-US" sz="450" b="0" i="0" spc="20" baseline="0" dirty="0">
                <a:solidFill>
                  <a:schemeClr val="bg2"/>
                </a:solidFill>
                <a:latin typeface="+mn-lt"/>
                <a:ea typeface="+mn-ea"/>
                <a:cs typeface="CiscoSansTT Light" panose="020B0503020201020303" pitchFamily="34" charset="0"/>
              </a:rPr>
              <a:t>© 2024  Cisco and/or its affiliates. All rights reserved.   Cisco Confidential</a:t>
            </a:r>
          </a:p>
        </p:txBody>
      </p:sp>
      <p:pic>
        <p:nvPicPr>
          <p:cNvPr id="3" name="Picture 7">
            <a:extLst>
              <a:ext uri="{FF2B5EF4-FFF2-40B4-BE49-F238E27FC236}">
                <a16:creationId xmlns:a16="http://schemas.microsoft.com/office/drawing/2014/main" id="{293D168C-8A00-4D1A-279C-0D2E586D4D1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2" y="4757024"/>
            <a:ext cx="297229" cy="156171"/>
          </a:xfrm>
          <a:prstGeom prst="rect">
            <a:avLst/>
          </a:prstGeom>
        </p:spPr>
      </p:pic>
      <p:sp>
        <p:nvSpPr>
          <p:cNvPr id="5" name="Rectangle 4">
            <a:extLst>
              <a:ext uri="{FF2B5EF4-FFF2-40B4-BE49-F238E27FC236}">
                <a16:creationId xmlns:a16="http://schemas.microsoft.com/office/drawing/2014/main" id="{C185D6C4-923D-0A37-5765-F4FFA48FC1C2}"/>
              </a:ext>
            </a:extLst>
          </p:cNvPr>
          <p:cNvSpPr/>
          <p:nvPr/>
        </p:nvSpPr>
        <p:spPr>
          <a:xfrm>
            <a:off x="4572000" y="0"/>
            <a:ext cx="4572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15B3E190-93EE-235A-0F6B-07C04E09A1D3}"/>
              </a:ext>
            </a:extLst>
          </p:cNvPr>
          <p:cNvSpPr>
            <a:spLocks noGrp="1"/>
          </p:cNvSpPr>
          <p:nvPr>
            <p:ph type="body" sz="quarter" idx="21" hasCustomPrompt="1"/>
          </p:nvPr>
        </p:nvSpPr>
        <p:spPr>
          <a:xfrm>
            <a:off x="5040630" y="559652"/>
            <a:ext cx="3634740" cy="27432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9" name="Text Placeholder 2">
            <a:extLst>
              <a:ext uri="{FF2B5EF4-FFF2-40B4-BE49-F238E27FC236}">
                <a16:creationId xmlns:a16="http://schemas.microsoft.com/office/drawing/2014/main" id="{618BC08B-D219-8756-C142-C4584D727A25}"/>
              </a:ext>
            </a:extLst>
          </p:cNvPr>
          <p:cNvSpPr>
            <a:spLocks noGrp="1"/>
          </p:cNvSpPr>
          <p:nvPr>
            <p:ph type="body" sz="quarter" idx="24" hasCustomPrompt="1"/>
          </p:nvPr>
        </p:nvSpPr>
        <p:spPr>
          <a:xfrm>
            <a:off x="5040630" y="1954200"/>
            <a:ext cx="3634740" cy="27432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0" name="Text Placeholder 2">
            <a:extLst>
              <a:ext uri="{FF2B5EF4-FFF2-40B4-BE49-F238E27FC236}">
                <a16:creationId xmlns:a16="http://schemas.microsoft.com/office/drawing/2014/main" id="{04803960-9A60-1EDC-E465-98985D436CDA}"/>
              </a:ext>
            </a:extLst>
          </p:cNvPr>
          <p:cNvSpPr>
            <a:spLocks noGrp="1"/>
          </p:cNvSpPr>
          <p:nvPr>
            <p:ph type="body" sz="quarter" idx="26" hasCustomPrompt="1"/>
          </p:nvPr>
        </p:nvSpPr>
        <p:spPr>
          <a:xfrm>
            <a:off x="5040630" y="3348748"/>
            <a:ext cx="3634740" cy="27432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Subtitle</a:t>
            </a:r>
          </a:p>
        </p:txBody>
      </p:sp>
      <p:sp>
        <p:nvSpPr>
          <p:cNvPr id="11" name="Text Placeholder 2">
            <a:extLst>
              <a:ext uri="{FF2B5EF4-FFF2-40B4-BE49-F238E27FC236}">
                <a16:creationId xmlns:a16="http://schemas.microsoft.com/office/drawing/2014/main" id="{FF220C6C-65CC-3070-48A3-52BC6CD2323F}"/>
              </a:ext>
            </a:extLst>
          </p:cNvPr>
          <p:cNvSpPr>
            <a:spLocks noGrp="1"/>
          </p:cNvSpPr>
          <p:nvPr>
            <p:ph type="body" sz="quarter" idx="15" hasCustomPrompt="1"/>
          </p:nvPr>
        </p:nvSpPr>
        <p:spPr>
          <a:xfrm>
            <a:off x="5040630" y="934892"/>
            <a:ext cx="3634740" cy="822960"/>
          </a:xfrm>
          <a:prstGeom prst="rect">
            <a:avLst/>
          </a:prstGeom>
        </p:spPr>
        <p:txBody>
          <a:bodyPr lIns="45720" tIns="45720" rIns="45720" bIns="45720"/>
          <a:lstStyle>
            <a:lvl1pPr marL="0" marR="0" indent="0" algn="l" defTabSz="684207"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12" name="Text Placeholder 2">
            <a:extLst>
              <a:ext uri="{FF2B5EF4-FFF2-40B4-BE49-F238E27FC236}">
                <a16:creationId xmlns:a16="http://schemas.microsoft.com/office/drawing/2014/main" id="{995A9DA7-0C91-35C3-D416-9F0304263448}"/>
              </a:ext>
            </a:extLst>
          </p:cNvPr>
          <p:cNvSpPr>
            <a:spLocks noGrp="1"/>
          </p:cNvSpPr>
          <p:nvPr>
            <p:ph type="body" sz="quarter" idx="28" hasCustomPrompt="1"/>
          </p:nvPr>
        </p:nvSpPr>
        <p:spPr>
          <a:xfrm>
            <a:off x="5040630" y="2329440"/>
            <a:ext cx="3634740" cy="822960"/>
          </a:xfrm>
          <a:prstGeom prst="rect">
            <a:avLst/>
          </a:prstGeom>
        </p:spPr>
        <p:txBody>
          <a:bodyPr lIns="45720" tIns="45720" rIns="45720" bIns="45720"/>
          <a:lstStyle>
            <a:lvl1pPr marL="0" marR="0" indent="0" algn="l" defTabSz="684207"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13" name="Text Placeholder 2">
            <a:extLst>
              <a:ext uri="{FF2B5EF4-FFF2-40B4-BE49-F238E27FC236}">
                <a16:creationId xmlns:a16="http://schemas.microsoft.com/office/drawing/2014/main" id="{E6DF162A-E518-4D2F-E1D4-46E7A06FEE65}"/>
              </a:ext>
            </a:extLst>
          </p:cNvPr>
          <p:cNvSpPr>
            <a:spLocks noGrp="1"/>
          </p:cNvSpPr>
          <p:nvPr>
            <p:ph type="body" sz="quarter" idx="29" hasCustomPrompt="1"/>
          </p:nvPr>
        </p:nvSpPr>
        <p:spPr>
          <a:xfrm>
            <a:off x="5040630" y="3723987"/>
            <a:ext cx="3634740" cy="822960"/>
          </a:xfrm>
          <a:prstGeom prst="rect">
            <a:avLst/>
          </a:prstGeom>
        </p:spPr>
        <p:txBody>
          <a:bodyPr lIns="45720" tIns="45720" rIns="45720" bIns="45720"/>
          <a:lstStyle>
            <a:lvl1pPr marL="0" marR="0" indent="0" algn="l" defTabSz="684207"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05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4" name="Text Placeholder 2">
            <a:extLst>
              <a:ext uri="{FF2B5EF4-FFF2-40B4-BE49-F238E27FC236}">
                <a16:creationId xmlns:a16="http://schemas.microsoft.com/office/drawing/2014/main" id="{74DE6FCA-9477-3080-6D9A-BF19D9088219}"/>
              </a:ext>
            </a:extLst>
          </p:cNvPr>
          <p:cNvSpPr>
            <a:spLocks noGrp="1"/>
          </p:cNvSpPr>
          <p:nvPr>
            <p:ph type="body" sz="quarter" idx="14" hasCustomPrompt="1"/>
          </p:nvPr>
        </p:nvSpPr>
        <p:spPr>
          <a:xfrm>
            <a:off x="474094" y="323850"/>
            <a:ext cx="3429000" cy="228600"/>
          </a:xfrm>
          <a:prstGeom prst="rect">
            <a:avLst/>
          </a:prstGeom>
        </p:spPr>
        <p:txBody>
          <a:bodyPr lIns="45720" tIns="45720" rIns="45720" bIns="45720"/>
          <a:lstStyle>
            <a:lvl1pPr marL="0" indent="0">
              <a:buFont typeface="Arial" panose="020B0604020202020204" pitchFamily="34" charset="0"/>
              <a:buNone/>
              <a:defRPr sz="1050" b="0" i="0" baseline="0">
                <a:solidFill>
                  <a:schemeClr val="bg2"/>
                </a:solidFill>
                <a:latin typeface="CiscoSansTT Light" panose="020B0503020201020303" pitchFamily="34" charset="0"/>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Section title</a:t>
            </a:r>
          </a:p>
        </p:txBody>
      </p:sp>
      <p:sp>
        <p:nvSpPr>
          <p:cNvPr id="16" name="Title Placeholder 1">
            <a:extLst>
              <a:ext uri="{FF2B5EF4-FFF2-40B4-BE49-F238E27FC236}">
                <a16:creationId xmlns:a16="http://schemas.microsoft.com/office/drawing/2014/main" id="{3EA95E83-5C21-97F4-1503-23FF4926ADCF}"/>
              </a:ext>
            </a:extLst>
          </p:cNvPr>
          <p:cNvSpPr>
            <a:spLocks noGrp="1"/>
          </p:cNvSpPr>
          <p:nvPr>
            <p:ph type="title" hasCustomPrompt="1"/>
          </p:nvPr>
        </p:nvSpPr>
        <p:spPr>
          <a:xfrm>
            <a:off x="457201" y="1792118"/>
            <a:ext cx="3445893" cy="1251585"/>
          </a:xfrm>
          <a:prstGeom prst="rect">
            <a:avLst/>
          </a:prstGeom>
        </p:spPr>
        <p:txBody>
          <a:bodyPr vert="horz" lIns="45720" tIns="45720" rIns="45720" bIns="45720" rtlCol="0" anchor="ctr">
            <a:noAutofit/>
          </a:bodyPr>
          <a:lstStyle>
            <a:lvl1pPr>
              <a:defRPr sz="33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74980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alf Page Photo Caption">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89527" y="323852"/>
            <a:ext cx="4054475" cy="3901017"/>
          </a:xfrm>
          <a:prstGeom prst="rect">
            <a:avLst/>
          </a:prstGeom>
          <a:solidFill>
            <a:schemeClr val="accent4">
              <a:alpha val="25000"/>
            </a:schemeClr>
          </a:solidFill>
        </p:spPr>
        <p:txBody>
          <a:bodyPr anchor="ctr" anchorCtr="0"/>
          <a:lstStyle>
            <a:lvl1pPr marL="0" indent="0" algn="ctr">
              <a:buNone/>
              <a:defRPr>
                <a:solidFill>
                  <a:schemeClr val="tx1"/>
                </a:solidFill>
              </a:defRPr>
            </a:lvl1pPr>
          </a:lstStyle>
          <a:p>
            <a:r>
              <a:rPr lang="en-US"/>
              <a:t>Click icon to add picture</a:t>
            </a:r>
            <a:endParaRPr lang="en-US" dirty="0"/>
          </a:p>
        </p:txBody>
      </p:sp>
      <p:sp>
        <p:nvSpPr>
          <p:cNvPr id="9" name="Text Placeholder 8"/>
          <p:cNvSpPr>
            <a:spLocks noGrp="1"/>
          </p:cNvSpPr>
          <p:nvPr>
            <p:ph type="body" sz="quarter" idx="11" hasCustomPrompt="1"/>
          </p:nvPr>
        </p:nvSpPr>
        <p:spPr>
          <a:xfrm>
            <a:off x="5089527" y="4420265"/>
            <a:ext cx="3559175" cy="274320"/>
          </a:xfrm>
          <a:prstGeom prst="rect">
            <a:avLst/>
          </a:prstGeom>
        </p:spPr>
        <p:txBody>
          <a:bodyPr lIns="45720" tIns="45720" rIns="45720" bIns="45720"/>
          <a:lstStyle>
            <a:lvl1pPr marL="0" indent="0">
              <a:buNone/>
              <a:defRPr sz="1200">
                <a:solidFill>
                  <a:schemeClr val="tx1"/>
                </a:solidFill>
              </a:defRPr>
            </a:lvl1pPr>
          </a:lstStyle>
          <a:p>
            <a:pPr lvl="0"/>
            <a:r>
              <a:rPr lang="en-US" dirty="0"/>
              <a:t>Photo caption</a:t>
            </a:r>
          </a:p>
        </p:txBody>
      </p:sp>
      <p:sp>
        <p:nvSpPr>
          <p:cNvPr id="2" name="Text Placeholder 2">
            <a:extLst>
              <a:ext uri="{FF2B5EF4-FFF2-40B4-BE49-F238E27FC236}">
                <a16:creationId xmlns:a16="http://schemas.microsoft.com/office/drawing/2014/main" id="{35D4FA6F-8B16-848A-2676-892437DBB5FF}"/>
              </a:ext>
            </a:extLst>
          </p:cNvPr>
          <p:cNvSpPr>
            <a:spLocks noGrp="1"/>
          </p:cNvSpPr>
          <p:nvPr>
            <p:ph type="body" sz="quarter" idx="14" hasCustomPrompt="1"/>
          </p:nvPr>
        </p:nvSpPr>
        <p:spPr>
          <a:xfrm>
            <a:off x="474094" y="323850"/>
            <a:ext cx="3429000" cy="228600"/>
          </a:xfrm>
          <a:prstGeom prst="rect">
            <a:avLst/>
          </a:prstGeom>
        </p:spPr>
        <p:txBody>
          <a:bodyPr lIns="45720" tIns="45720" rIns="45720" bIns="45720"/>
          <a:lstStyle>
            <a:lvl1pPr marL="0" indent="0">
              <a:buFont typeface="Arial" panose="020B0604020202020204" pitchFamily="34" charset="0"/>
              <a:buNone/>
              <a:defRPr sz="1050" b="0" i="0" baseline="0">
                <a:solidFill>
                  <a:schemeClr val="tx1"/>
                </a:solidFill>
                <a:latin typeface="CiscoSansTT Light" panose="020B0503020201020303" pitchFamily="34" charset="0"/>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Section title</a:t>
            </a:r>
          </a:p>
        </p:txBody>
      </p:sp>
      <p:sp>
        <p:nvSpPr>
          <p:cNvPr id="8" name="Title Placeholder 1">
            <a:extLst>
              <a:ext uri="{FF2B5EF4-FFF2-40B4-BE49-F238E27FC236}">
                <a16:creationId xmlns:a16="http://schemas.microsoft.com/office/drawing/2014/main" id="{D7E02133-90CD-7A73-3378-09367C5F77ED}"/>
              </a:ext>
            </a:extLst>
          </p:cNvPr>
          <p:cNvSpPr>
            <a:spLocks noGrp="1"/>
          </p:cNvSpPr>
          <p:nvPr>
            <p:ph type="title" hasCustomPrompt="1"/>
          </p:nvPr>
        </p:nvSpPr>
        <p:spPr>
          <a:xfrm>
            <a:off x="457201" y="1792118"/>
            <a:ext cx="3445893" cy="1251585"/>
          </a:xfrm>
          <a:prstGeom prst="rect">
            <a:avLst/>
          </a:prstGeom>
        </p:spPr>
        <p:txBody>
          <a:bodyPr vert="horz" lIns="45720" tIns="45720" rIns="45720" bIns="45720" rtlCol="0" anchor="ctr">
            <a:noAutofit/>
          </a:bodyPr>
          <a:lstStyle>
            <a:lvl1pPr>
              <a:defRPr sz="3300"/>
            </a:lvl1pPr>
          </a:lstStyle>
          <a:p>
            <a:r>
              <a:rPr lang="en-US" dirty="0"/>
              <a:t>Click to edit master title style</a:t>
            </a:r>
          </a:p>
        </p:txBody>
      </p:sp>
    </p:spTree>
    <p:extLst>
      <p:ext uri="{BB962C8B-B14F-4D97-AF65-F5344CB8AC3E}">
        <p14:creationId xmlns:p14="http://schemas.microsoft.com/office/powerpoint/2010/main" val="243832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pos="427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Half Pa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2C94DA5F-CCF7-A048-8A5D-EE8276E9014F}"/>
              </a:ext>
            </a:extLst>
          </p:cNvPr>
          <p:cNvSpPr>
            <a:spLocks noGrp="1"/>
          </p:cNvSpPr>
          <p:nvPr>
            <p:ph type="pic" sz="quarter" idx="10"/>
          </p:nvPr>
        </p:nvSpPr>
        <p:spPr>
          <a:xfrm>
            <a:off x="4572002" y="323850"/>
            <a:ext cx="4572000" cy="4533900"/>
          </a:xfrm>
          <a:prstGeom prst="rect">
            <a:avLst/>
          </a:prstGeom>
          <a:solidFill>
            <a:schemeClr val="accent4">
              <a:alpha val="25000"/>
            </a:schemeClr>
          </a:solidFill>
        </p:spPr>
        <p:txBody>
          <a:bodyPr anchor="ctr" anchorCtr="0"/>
          <a:lstStyle>
            <a:lvl1pPr marL="0" indent="0" algn="ctr">
              <a:buNone/>
              <a:defRPr>
                <a:solidFill>
                  <a:schemeClr val="tx1"/>
                </a:solidFill>
              </a:defRPr>
            </a:lvl1pPr>
          </a:lstStyle>
          <a:p>
            <a:r>
              <a:rPr lang="en-US"/>
              <a:t>Click icon to add picture</a:t>
            </a:r>
            <a:endParaRPr lang="en-US" dirty="0"/>
          </a:p>
        </p:txBody>
      </p:sp>
      <p:sp>
        <p:nvSpPr>
          <p:cNvPr id="2" name="Text Placeholder 2">
            <a:extLst>
              <a:ext uri="{FF2B5EF4-FFF2-40B4-BE49-F238E27FC236}">
                <a16:creationId xmlns:a16="http://schemas.microsoft.com/office/drawing/2014/main" id="{75226FFA-E401-8D3F-A7A7-AC5403A29F1B}"/>
              </a:ext>
            </a:extLst>
          </p:cNvPr>
          <p:cNvSpPr>
            <a:spLocks noGrp="1"/>
          </p:cNvSpPr>
          <p:nvPr>
            <p:ph type="body" sz="quarter" idx="14" hasCustomPrompt="1"/>
          </p:nvPr>
        </p:nvSpPr>
        <p:spPr>
          <a:xfrm>
            <a:off x="474094" y="323850"/>
            <a:ext cx="3429000" cy="228600"/>
          </a:xfrm>
          <a:prstGeom prst="rect">
            <a:avLst/>
          </a:prstGeom>
        </p:spPr>
        <p:txBody>
          <a:bodyPr lIns="45720" tIns="45720" rIns="45720" bIns="45720"/>
          <a:lstStyle>
            <a:lvl1pPr marL="0" indent="0">
              <a:buFont typeface="Arial" panose="020B0604020202020204" pitchFamily="34" charset="0"/>
              <a:buNone/>
              <a:defRPr sz="1050" b="0" i="0" baseline="0">
                <a:solidFill>
                  <a:schemeClr val="tx1"/>
                </a:solidFill>
                <a:latin typeface="CiscoSansTT Light" panose="020B0503020201020303" pitchFamily="34" charset="0"/>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Section title</a:t>
            </a:r>
          </a:p>
        </p:txBody>
      </p:sp>
      <p:sp>
        <p:nvSpPr>
          <p:cNvPr id="5" name="Title Placeholder 1">
            <a:extLst>
              <a:ext uri="{FF2B5EF4-FFF2-40B4-BE49-F238E27FC236}">
                <a16:creationId xmlns:a16="http://schemas.microsoft.com/office/drawing/2014/main" id="{0B83CA69-90DB-1977-3B75-3C078FC9706E}"/>
              </a:ext>
            </a:extLst>
          </p:cNvPr>
          <p:cNvSpPr>
            <a:spLocks noGrp="1"/>
          </p:cNvSpPr>
          <p:nvPr>
            <p:ph type="title" hasCustomPrompt="1"/>
          </p:nvPr>
        </p:nvSpPr>
        <p:spPr>
          <a:xfrm>
            <a:off x="457201" y="1792118"/>
            <a:ext cx="3445893" cy="1251585"/>
          </a:xfrm>
          <a:prstGeom prst="rect">
            <a:avLst/>
          </a:prstGeom>
        </p:spPr>
        <p:txBody>
          <a:bodyPr vert="horz" lIns="45720" tIns="45720" rIns="45720" bIns="45720" rtlCol="0" anchor="ctr">
            <a:noAutofit/>
          </a:bodyPr>
          <a:lstStyle>
            <a:lvl1pPr>
              <a:defRPr sz="3300"/>
            </a:lvl1pPr>
          </a:lstStyle>
          <a:p>
            <a:r>
              <a:rPr lang="en-US" dirty="0"/>
              <a:t>Click to edit master title style</a:t>
            </a:r>
          </a:p>
        </p:txBody>
      </p:sp>
    </p:spTree>
    <p:extLst>
      <p:ext uri="{BB962C8B-B14F-4D97-AF65-F5344CB8AC3E}">
        <p14:creationId xmlns:p14="http://schemas.microsoft.com/office/powerpoint/2010/main" val="406169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56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ull Photo Caption">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F1594EA-D397-6C41-A885-CC4BB73C61CA}"/>
              </a:ext>
            </a:extLst>
          </p:cNvPr>
          <p:cNvSpPr>
            <a:spLocks noGrp="1"/>
          </p:cNvSpPr>
          <p:nvPr>
            <p:ph type="pic" sz="quarter" idx="10" hasCustomPrompt="1"/>
          </p:nvPr>
        </p:nvSpPr>
        <p:spPr>
          <a:xfrm>
            <a:off x="1" y="0"/>
            <a:ext cx="9144000" cy="3243678"/>
          </a:xfrm>
          <a:prstGeom prst="rect">
            <a:avLst/>
          </a:prstGeom>
          <a:solidFill>
            <a:schemeClr val="accent4">
              <a:alpha val="25000"/>
            </a:schemeClr>
          </a:solidFill>
        </p:spPr>
        <p:txBody>
          <a:bodyPr vert="horz" lIns="91420" tIns="45710" rIns="91420" bIns="45710" anchor="ctr"/>
          <a:lstStyle>
            <a:lvl1pPr marL="0" indent="0" algn="ctr">
              <a:buNone/>
              <a:defRPr sz="1350" b="0" i="0" baseline="0">
                <a:solidFill>
                  <a:schemeClr val="tx1"/>
                </a:solidFill>
                <a:latin typeface="+mn-lt"/>
                <a:cs typeface="CiscoSans ExtraLight"/>
              </a:defRPr>
            </a:lvl1pPr>
          </a:lstStyle>
          <a:p>
            <a:pPr lvl="0"/>
            <a:r>
              <a:rPr lang="en-US" noProof="0" dirty="0"/>
              <a:t>Click to add picture</a:t>
            </a:r>
          </a:p>
        </p:txBody>
      </p:sp>
      <p:sp>
        <p:nvSpPr>
          <p:cNvPr id="3" name="Title Placeholder 1">
            <a:extLst>
              <a:ext uri="{FF2B5EF4-FFF2-40B4-BE49-F238E27FC236}">
                <a16:creationId xmlns:a16="http://schemas.microsoft.com/office/drawing/2014/main" id="{4B7F8C95-951F-9098-CC7F-F731FC33A01A}"/>
              </a:ext>
            </a:extLst>
          </p:cNvPr>
          <p:cNvSpPr>
            <a:spLocks noGrp="1"/>
          </p:cNvSpPr>
          <p:nvPr>
            <p:ph type="title" hasCustomPrompt="1"/>
          </p:nvPr>
        </p:nvSpPr>
        <p:spPr>
          <a:xfrm>
            <a:off x="457200" y="3250467"/>
            <a:ext cx="8229600" cy="1371600"/>
          </a:xfrm>
          <a:prstGeom prst="rect">
            <a:avLst/>
          </a:prstGeom>
        </p:spPr>
        <p:txBody>
          <a:bodyPr vert="horz" lIns="45720" tIns="45720" rIns="45720" bIns="45720" rtlCol="0" anchor="ctr">
            <a:noAutofit/>
          </a:bodyPr>
          <a:lstStyle>
            <a:lvl1pPr algn="ctr">
              <a:defRPr sz="33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3451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ull Photo">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45C13F8A-9C96-BC4F-A27C-6AF68C9B9A84}"/>
              </a:ext>
            </a:extLst>
          </p:cNvPr>
          <p:cNvSpPr>
            <a:spLocks noGrp="1"/>
          </p:cNvSpPr>
          <p:nvPr>
            <p:ph type="pic" sz="quarter" idx="10" hasCustomPrompt="1"/>
          </p:nvPr>
        </p:nvSpPr>
        <p:spPr>
          <a:xfrm>
            <a:off x="1" y="0"/>
            <a:ext cx="9144000" cy="4494324"/>
          </a:xfrm>
          <a:prstGeom prst="rect">
            <a:avLst/>
          </a:prstGeom>
          <a:solidFill>
            <a:schemeClr val="accent4">
              <a:alpha val="25000"/>
            </a:schemeClr>
          </a:solidFill>
        </p:spPr>
        <p:txBody>
          <a:bodyPr vert="horz" lIns="91420" tIns="45710" rIns="91420" bIns="45710" anchor="ctr"/>
          <a:lstStyle>
            <a:lvl1pPr marL="0" indent="0" algn="ctr">
              <a:buNone/>
              <a:defRPr sz="1350" b="0" i="0" baseline="0">
                <a:solidFill>
                  <a:schemeClr val="tx1"/>
                </a:solidFill>
                <a:latin typeface="+mn-lt"/>
                <a:cs typeface="CiscoSans ExtraLight"/>
              </a:defRPr>
            </a:lvl1pPr>
          </a:lstStyle>
          <a:p>
            <a:pPr lvl="0"/>
            <a:r>
              <a:rPr lang="en-US" noProof="0" dirty="0"/>
              <a:t>Click to add picture</a:t>
            </a:r>
          </a:p>
        </p:txBody>
      </p:sp>
    </p:spTree>
    <p:extLst>
      <p:ext uri="{BB962C8B-B14F-4D97-AF65-F5344CB8AC3E}">
        <p14:creationId xmlns:p14="http://schemas.microsoft.com/office/powerpoint/2010/main" val="332647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88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Half Page Chart">
    <p:spTree>
      <p:nvGrpSpPr>
        <p:cNvPr id="1" name=""/>
        <p:cNvGrpSpPr/>
        <p:nvPr/>
      </p:nvGrpSpPr>
      <p:grpSpPr>
        <a:xfrm>
          <a:off x="0" y="0"/>
          <a:ext cx="0" cy="0"/>
          <a:chOff x="0" y="0"/>
          <a:chExt cx="0" cy="0"/>
        </a:xfrm>
      </p:grpSpPr>
      <p:sp>
        <p:nvSpPr>
          <p:cNvPr id="6" name="Chart Placeholder 5"/>
          <p:cNvSpPr>
            <a:spLocks noGrp="1"/>
          </p:cNvSpPr>
          <p:nvPr>
            <p:ph type="chart" sz="quarter" idx="10"/>
          </p:nvPr>
        </p:nvSpPr>
        <p:spPr>
          <a:xfrm>
            <a:off x="5089527" y="323853"/>
            <a:ext cx="3597275" cy="4276723"/>
          </a:xfrm>
          <a:prstGeom prst="rect">
            <a:avLst/>
          </a:prstGeom>
          <a:solidFill>
            <a:schemeClr val="accent4">
              <a:alpha val="25000"/>
            </a:schemeClr>
          </a:solidFill>
        </p:spPr>
        <p:txBody>
          <a:bodyPr anchor="ctr" anchorCtr="0"/>
          <a:lstStyle>
            <a:lvl1pPr marL="0" indent="0" algn="ctr">
              <a:buNone/>
              <a:defRPr>
                <a:solidFill>
                  <a:schemeClr val="tx1"/>
                </a:solidFill>
              </a:defRPr>
            </a:lvl1pPr>
          </a:lstStyle>
          <a:p>
            <a:r>
              <a:rPr lang="en-US"/>
              <a:t>Click icon to add chart</a:t>
            </a:r>
            <a:endParaRPr lang="en-US" dirty="0"/>
          </a:p>
        </p:txBody>
      </p:sp>
      <p:sp>
        <p:nvSpPr>
          <p:cNvPr id="2" name="Text Placeholder 2">
            <a:extLst>
              <a:ext uri="{FF2B5EF4-FFF2-40B4-BE49-F238E27FC236}">
                <a16:creationId xmlns:a16="http://schemas.microsoft.com/office/drawing/2014/main" id="{5BE4A1D4-402D-E43A-DA8F-9D864914384E}"/>
              </a:ext>
            </a:extLst>
          </p:cNvPr>
          <p:cNvSpPr>
            <a:spLocks noGrp="1"/>
          </p:cNvSpPr>
          <p:nvPr>
            <p:ph type="body" sz="quarter" idx="14" hasCustomPrompt="1"/>
          </p:nvPr>
        </p:nvSpPr>
        <p:spPr>
          <a:xfrm>
            <a:off x="474094" y="323850"/>
            <a:ext cx="3429000" cy="228600"/>
          </a:xfrm>
          <a:prstGeom prst="rect">
            <a:avLst/>
          </a:prstGeom>
        </p:spPr>
        <p:txBody>
          <a:bodyPr lIns="45720" tIns="45720" rIns="45720" bIns="45720"/>
          <a:lstStyle>
            <a:lvl1pPr marL="0" indent="0">
              <a:buFont typeface="Arial" panose="020B0604020202020204" pitchFamily="34" charset="0"/>
              <a:buNone/>
              <a:defRPr sz="1050" b="0" i="0" baseline="0">
                <a:solidFill>
                  <a:schemeClr val="tx1"/>
                </a:solidFill>
                <a:latin typeface="CiscoSansTT Light" panose="020B0503020201020303" pitchFamily="34" charset="0"/>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Section title</a:t>
            </a:r>
          </a:p>
        </p:txBody>
      </p:sp>
      <p:sp>
        <p:nvSpPr>
          <p:cNvPr id="10" name="Title Placeholder 1">
            <a:extLst>
              <a:ext uri="{FF2B5EF4-FFF2-40B4-BE49-F238E27FC236}">
                <a16:creationId xmlns:a16="http://schemas.microsoft.com/office/drawing/2014/main" id="{16A48D0D-58D2-4F34-4F9C-0B145014997C}"/>
              </a:ext>
            </a:extLst>
          </p:cNvPr>
          <p:cNvSpPr>
            <a:spLocks noGrp="1"/>
          </p:cNvSpPr>
          <p:nvPr>
            <p:ph type="title" hasCustomPrompt="1"/>
          </p:nvPr>
        </p:nvSpPr>
        <p:spPr>
          <a:xfrm>
            <a:off x="457201" y="1792118"/>
            <a:ext cx="3445893" cy="1251585"/>
          </a:xfrm>
          <a:prstGeom prst="rect">
            <a:avLst/>
          </a:prstGeom>
        </p:spPr>
        <p:txBody>
          <a:bodyPr vert="horz" lIns="45720" tIns="45720" rIns="45720" bIns="45720" rtlCol="0" anchor="ctr">
            <a:noAutofit/>
          </a:bodyPr>
          <a:lstStyle>
            <a:lvl1pPr>
              <a:defRPr sz="3300"/>
            </a:lvl1pPr>
          </a:lstStyle>
          <a:p>
            <a:r>
              <a:rPr lang="en-US" dirty="0"/>
              <a:t>Click to edit master title style</a:t>
            </a:r>
          </a:p>
        </p:txBody>
      </p:sp>
    </p:spTree>
    <p:extLst>
      <p:ext uri="{BB962C8B-B14F-4D97-AF65-F5344CB8AC3E}">
        <p14:creationId xmlns:p14="http://schemas.microsoft.com/office/powerpoint/2010/main" val="146136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56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Heading w Table">
    <p:spTree>
      <p:nvGrpSpPr>
        <p:cNvPr id="1" name=""/>
        <p:cNvGrpSpPr/>
        <p:nvPr/>
      </p:nvGrpSpPr>
      <p:grpSpPr>
        <a:xfrm>
          <a:off x="0" y="0"/>
          <a:ext cx="0" cy="0"/>
          <a:chOff x="0" y="0"/>
          <a:chExt cx="0" cy="0"/>
        </a:xfrm>
      </p:grpSpPr>
      <p:sp>
        <p:nvSpPr>
          <p:cNvPr id="6" name="Table Placeholder 11">
            <a:extLst>
              <a:ext uri="{FF2B5EF4-FFF2-40B4-BE49-F238E27FC236}">
                <a16:creationId xmlns:a16="http://schemas.microsoft.com/office/drawing/2014/main" id="{C83B223E-030E-74D0-B6FA-BEC3DA7BD3FA}"/>
              </a:ext>
            </a:extLst>
          </p:cNvPr>
          <p:cNvSpPr>
            <a:spLocks noGrp="1"/>
          </p:cNvSpPr>
          <p:nvPr>
            <p:ph type="tbl" sz="quarter" idx="12"/>
          </p:nvPr>
        </p:nvSpPr>
        <p:spPr>
          <a:xfrm>
            <a:off x="465827" y="1057275"/>
            <a:ext cx="8230796" cy="2949241"/>
          </a:xfrm>
          <a:prstGeom prst="rect">
            <a:avLst/>
          </a:prstGeom>
        </p:spPr>
        <p:txBody>
          <a:bodyPr lIns="45720" tIns="45720" rIns="45720" bIns="45720">
            <a:noAutofit/>
          </a:bodyPr>
          <a:lstStyle>
            <a:lvl1pPr marL="0" indent="0" algn="ctr">
              <a:lnSpc>
                <a:spcPct val="100000"/>
              </a:lnSpc>
              <a:spcBef>
                <a:spcPts val="0"/>
              </a:spcBef>
              <a:buNone/>
              <a:defRPr sz="1800" baseline="0">
                <a:solidFill>
                  <a:schemeClr val="tx1"/>
                </a:solidFill>
                <a:latin typeface="+mn-lt"/>
              </a:defRPr>
            </a:lvl1pPr>
          </a:lstStyle>
          <a:p>
            <a:pPr lvl="0"/>
            <a:r>
              <a:rPr lang="en-US" noProof="0"/>
              <a:t>Click icon to add table</a:t>
            </a:r>
            <a:endParaRPr lang="en-GB" noProof="0" dirty="0"/>
          </a:p>
        </p:txBody>
      </p:sp>
      <p:sp>
        <p:nvSpPr>
          <p:cNvPr id="11" name="Text Placeholder 2">
            <a:extLst>
              <a:ext uri="{FF2B5EF4-FFF2-40B4-BE49-F238E27FC236}">
                <a16:creationId xmlns:a16="http://schemas.microsoft.com/office/drawing/2014/main" id="{89B8D9E7-EAC8-4A5C-4139-BA396711F078}"/>
              </a:ext>
            </a:extLst>
          </p:cNvPr>
          <p:cNvSpPr>
            <a:spLocks noGrp="1"/>
          </p:cNvSpPr>
          <p:nvPr>
            <p:ph type="body" sz="quarter" idx="16" hasCustomPrompt="1"/>
          </p:nvPr>
        </p:nvSpPr>
        <p:spPr>
          <a:xfrm>
            <a:off x="474094" y="4189817"/>
            <a:ext cx="4097906" cy="27432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Table caption</a:t>
            </a:r>
          </a:p>
        </p:txBody>
      </p:sp>
      <p:sp>
        <p:nvSpPr>
          <p:cNvPr id="3" name="Title Placeholder 1">
            <a:extLst>
              <a:ext uri="{FF2B5EF4-FFF2-40B4-BE49-F238E27FC236}">
                <a16:creationId xmlns:a16="http://schemas.microsoft.com/office/drawing/2014/main" id="{051B1935-8F76-89F3-34A7-104AF19A7D3D}"/>
              </a:ext>
            </a:extLst>
          </p:cNvPr>
          <p:cNvSpPr>
            <a:spLocks noGrp="1"/>
          </p:cNvSpPr>
          <p:nvPr>
            <p:ph type="title" hasCustomPrompt="1"/>
          </p:nvPr>
        </p:nvSpPr>
        <p:spPr>
          <a:xfrm>
            <a:off x="457202" y="288059"/>
            <a:ext cx="8229600" cy="514350"/>
          </a:xfrm>
          <a:prstGeom prst="rect">
            <a:avLst/>
          </a:prstGeom>
        </p:spPr>
        <p:txBody>
          <a:bodyPr vert="horz" lIns="45720" tIns="45720" rIns="45720" bIns="45720" rtlCol="0" anchor="ctr">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5377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Heading w Char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8CE7DB6-039C-AC58-5C90-9B19A4AA26C7}"/>
              </a:ext>
            </a:extLst>
          </p:cNvPr>
          <p:cNvSpPr>
            <a:spLocks noGrp="1"/>
          </p:cNvSpPr>
          <p:nvPr>
            <p:ph type="body" sz="quarter" idx="16" hasCustomPrompt="1"/>
          </p:nvPr>
        </p:nvSpPr>
        <p:spPr>
          <a:xfrm>
            <a:off x="474094" y="4189817"/>
            <a:ext cx="4097906" cy="27432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200" b="0" i="0" baseline="0">
                <a:solidFill>
                  <a:schemeClr val="tx1"/>
                </a:solidFill>
                <a:latin typeface="+mn-lt"/>
                <a:cs typeface="CiscoSansTT Light" panose="020B0503020201020303" pitchFamily="34" charset="0"/>
              </a:defRPr>
            </a:lvl1pPr>
            <a:lvl2pPr marL="304778" indent="0">
              <a:buNone/>
              <a:defRPr/>
            </a:lvl2pPr>
            <a:lvl3pPr marL="427397" indent="0">
              <a:buNone/>
              <a:defRPr/>
            </a:lvl3pPr>
            <a:lvl4pPr marL="516690" indent="0">
              <a:buNone/>
              <a:defRPr/>
            </a:lvl4pPr>
            <a:lvl5pPr marL="601216" indent="0">
              <a:buNone/>
              <a:defRPr/>
            </a:lvl5pPr>
          </a:lstStyle>
          <a:p>
            <a:pPr lvl="0"/>
            <a:r>
              <a:rPr lang="en-GB" dirty="0"/>
              <a:t>Chart caption</a:t>
            </a:r>
          </a:p>
        </p:txBody>
      </p:sp>
      <p:sp>
        <p:nvSpPr>
          <p:cNvPr id="14" name="Chart Placeholder 2">
            <a:extLst>
              <a:ext uri="{FF2B5EF4-FFF2-40B4-BE49-F238E27FC236}">
                <a16:creationId xmlns:a16="http://schemas.microsoft.com/office/drawing/2014/main" id="{BD75F8AD-CDF4-CE28-1C24-08F6FA9598D3}"/>
              </a:ext>
            </a:extLst>
          </p:cNvPr>
          <p:cNvSpPr>
            <a:spLocks noGrp="1"/>
          </p:cNvSpPr>
          <p:nvPr>
            <p:ph type="chart" sz="quarter" idx="10"/>
          </p:nvPr>
        </p:nvSpPr>
        <p:spPr>
          <a:xfrm>
            <a:off x="474094" y="1057276"/>
            <a:ext cx="8220456" cy="2952752"/>
          </a:xfrm>
          <a:prstGeom prst="rect">
            <a:avLst/>
          </a:prstGeom>
        </p:spPr>
        <p:txBody>
          <a:bodyPr vert="horz" lIns="45720" tIns="45720" rIns="45720" bIns="45720">
            <a:noAutofit/>
          </a:bodyPr>
          <a:lstStyle>
            <a:lvl1pPr marL="0" indent="0" algn="ctr">
              <a:lnSpc>
                <a:spcPct val="100000"/>
              </a:lnSpc>
              <a:spcBef>
                <a:spcPts val="0"/>
              </a:spcBef>
              <a:buNone/>
              <a:defRPr sz="1800" b="0" i="0">
                <a:solidFill>
                  <a:schemeClr val="tx1"/>
                </a:solidFill>
                <a:latin typeface="+mn-lt"/>
                <a:cs typeface="CiscoSans ExtraLight"/>
              </a:defRPr>
            </a:lvl1pPr>
          </a:lstStyle>
          <a:p>
            <a:pPr lvl="0"/>
            <a:r>
              <a:rPr lang="en-US" noProof="0"/>
              <a:t>Click icon to add chart</a:t>
            </a:r>
            <a:endParaRPr lang="en-US" noProof="0" dirty="0"/>
          </a:p>
        </p:txBody>
      </p:sp>
      <p:sp>
        <p:nvSpPr>
          <p:cNvPr id="3" name="Title Placeholder 1">
            <a:extLst>
              <a:ext uri="{FF2B5EF4-FFF2-40B4-BE49-F238E27FC236}">
                <a16:creationId xmlns:a16="http://schemas.microsoft.com/office/drawing/2014/main" id="{34A57B70-3F6E-FA7F-CC44-293D6CF9E212}"/>
              </a:ext>
            </a:extLst>
          </p:cNvPr>
          <p:cNvSpPr>
            <a:spLocks noGrp="1"/>
          </p:cNvSpPr>
          <p:nvPr>
            <p:ph type="title" hasCustomPrompt="1"/>
          </p:nvPr>
        </p:nvSpPr>
        <p:spPr>
          <a:xfrm>
            <a:off x="457202" y="288059"/>
            <a:ext cx="8229600" cy="514350"/>
          </a:xfrm>
          <a:prstGeom prst="rect">
            <a:avLst/>
          </a:prstGeom>
        </p:spPr>
        <p:txBody>
          <a:bodyPr vert="horz" lIns="45720" tIns="45720" rIns="45720" bIns="45720" rtlCol="0" anchor="ctr">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9953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losing Whit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6AD5A65-A7EB-424E-8ADF-62E6668815B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779078" y="2190750"/>
            <a:ext cx="1585846" cy="656212"/>
          </a:xfrm>
          <a:prstGeom prst="rect">
            <a:avLst/>
          </a:prstGeom>
        </p:spPr>
      </p:pic>
    </p:spTree>
    <p:extLst>
      <p:ext uri="{BB962C8B-B14F-4D97-AF65-F5344CB8AC3E}">
        <p14:creationId xmlns:p14="http://schemas.microsoft.com/office/powerpoint/2010/main" val="47108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Closing Sky">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6AD5A65-A7EB-424E-8ADF-62E6668815B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779078" y="2190750"/>
            <a:ext cx="1585846" cy="656212"/>
          </a:xfrm>
          <a:prstGeom prst="rect">
            <a:avLst/>
          </a:prstGeom>
        </p:spPr>
      </p:pic>
    </p:spTree>
    <p:extLst>
      <p:ext uri="{BB962C8B-B14F-4D97-AF65-F5344CB8AC3E}">
        <p14:creationId xmlns:p14="http://schemas.microsoft.com/office/powerpoint/2010/main" val="8854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losing Midnight">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6AD5A65-A7EB-424E-8ADF-62E6668815B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779078" y="2190750"/>
            <a:ext cx="1585846" cy="656212"/>
          </a:xfrm>
          <a:prstGeom prst="rect">
            <a:avLst/>
          </a:prstGeom>
        </p:spPr>
      </p:pic>
    </p:spTree>
    <p:extLst>
      <p:ext uri="{BB962C8B-B14F-4D97-AF65-F5344CB8AC3E}">
        <p14:creationId xmlns:p14="http://schemas.microsoft.com/office/powerpoint/2010/main" val="310370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Tree>
    <p:extLst>
      <p:ext uri="{BB962C8B-B14F-4D97-AF65-F5344CB8AC3E}">
        <p14:creationId xmlns:p14="http://schemas.microsoft.com/office/powerpoint/2010/main" val="5937997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D68E-DB37-4C3B-9597-9F1278FFFC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F1377E-2212-415C-9A62-32BF32579BF1}"/>
              </a:ext>
            </a:extLst>
          </p:cNvPr>
          <p:cNvSpPr>
            <a:spLocks noGrp="1"/>
          </p:cNvSpPr>
          <p:nvPr>
            <p:ph type="dt" sz="half" idx="10"/>
          </p:nvPr>
        </p:nvSpPr>
        <p:spPr/>
        <p:txBody>
          <a:bodyPr/>
          <a:lstStyle/>
          <a:p>
            <a:fld id="{FAABD6C5-46E8-4B04-B5A3-D9B45000B0E9}" type="datetimeFigureOut">
              <a:rPr lang="en-US" smtClean="0"/>
              <a:t>10/3/2024</a:t>
            </a:fld>
            <a:endParaRPr lang="en-US"/>
          </a:p>
        </p:txBody>
      </p:sp>
      <p:sp>
        <p:nvSpPr>
          <p:cNvPr id="4" name="Footer Placeholder 3">
            <a:extLst>
              <a:ext uri="{FF2B5EF4-FFF2-40B4-BE49-F238E27FC236}">
                <a16:creationId xmlns:a16="http://schemas.microsoft.com/office/drawing/2014/main" id="{E1740A2D-5D15-4AA4-AF36-51F21E436ED5}"/>
              </a:ext>
            </a:extLst>
          </p:cNvPr>
          <p:cNvSpPr>
            <a:spLocks noGrp="1"/>
          </p:cNvSpPr>
          <p:nvPr>
            <p:ph type="ftr" sz="quarter" idx="11"/>
          </p:nvPr>
        </p:nvSpPr>
        <p:spPr>
          <a:xfrm>
            <a:off x="381001" y="4686669"/>
            <a:ext cx="5349479" cy="225029"/>
          </a:xfrm>
        </p:spPr>
        <p:txBody>
          <a:bodyPr/>
          <a:lstStyle/>
          <a:p>
            <a:endParaRPr lang="en-US"/>
          </a:p>
        </p:txBody>
      </p:sp>
      <p:sp>
        <p:nvSpPr>
          <p:cNvPr id="5" name="Slide Number Placeholder 4">
            <a:extLst>
              <a:ext uri="{FF2B5EF4-FFF2-40B4-BE49-F238E27FC236}">
                <a16:creationId xmlns:a16="http://schemas.microsoft.com/office/drawing/2014/main" id="{00A31458-F530-44BC-8B8F-14B5F3224EB6}"/>
              </a:ext>
            </a:extLst>
          </p:cNvPr>
          <p:cNvSpPr>
            <a:spLocks noGrp="1"/>
          </p:cNvSpPr>
          <p:nvPr>
            <p:ph type="sldNum" sz="quarter" idx="12"/>
          </p:nvPr>
        </p:nvSpPr>
        <p:spPr/>
        <p:txBody>
          <a:bodyPr/>
          <a:lstStyle/>
          <a:p>
            <a:fld id="{A9EEC025-A69A-4A40-8B57-D20A0BB831DA}" type="slidenum">
              <a:rPr lang="en-US" smtClean="0"/>
              <a:t>‹#›</a:t>
            </a:fld>
            <a:endParaRPr lang="en-US"/>
          </a:p>
        </p:txBody>
      </p:sp>
      <p:sp>
        <p:nvSpPr>
          <p:cNvPr id="6" name="Text Placeholder 7">
            <a:extLst>
              <a:ext uri="{FF2B5EF4-FFF2-40B4-BE49-F238E27FC236}">
                <a16:creationId xmlns:a16="http://schemas.microsoft.com/office/drawing/2014/main" id="{03540C5E-56B4-4ED6-AF08-C4321803F1CA}"/>
              </a:ext>
            </a:extLst>
          </p:cNvPr>
          <p:cNvSpPr>
            <a:spLocks noGrp="1"/>
          </p:cNvSpPr>
          <p:nvPr>
            <p:ph type="body" sz="quarter" idx="13" hasCustomPrompt="1"/>
          </p:nvPr>
        </p:nvSpPr>
        <p:spPr>
          <a:xfrm>
            <a:off x="511969" y="856061"/>
            <a:ext cx="8118872" cy="342900"/>
          </a:xfrm>
        </p:spPr>
        <p:txBody>
          <a:bodyPr/>
          <a:lstStyle>
            <a:lvl1pPr marL="0" indent="0">
              <a:lnSpc>
                <a:spcPct val="100000"/>
              </a:lnSpc>
              <a:buNone/>
              <a:defRPr sz="1800">
                <a:solidFill>
                  <a:schemeClr val="accent1"/>
                </a:solidFill>
              </a:defRPr>
            </a:lvl1pPr>
            <a:lvl2pPr marL="134997" indent="0">
              <a:buNone/>
              <a:defRPr/>
            </a:lvl2pPr>
            <a:lvl3pPr marL="269993" indent="0">
              <a:buNone/>
              <a:defRPr/>
            </a:lvl3pPr>
            <a:lvl4pPr marL="404990" indent="0">
              <a:buNone/>
              <a:defRPr/>
            </a:lvl4pPr>
            <a:lvl5pPr marL="539987" indent="0">
              <a:buNone/>
              <a:defRPr/>
            </a:lvl5pPr>
          </a:lstStyle>
          <a:p>
            <a:pPr lvl="0"/>
            <a:r>
              <a:rPr lang="en-US"/>
              <a:t>Subtitle text goes here</a:t>
            </a:r>
          </a:p>
        </p:txBody>
      </p:sp>
    </p:spTree>
    <p:extLst>
      <p:ext uri="{BB962C8B-B14F-4D97-AF65-F5344CB8AC3E}">
        <p14:creationId xmlns:p14="http://schemas.microsoft.com/office/powerpoint/2010/main" val="310360577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D68E-DB37-4C3B-9597-9F1278FFFC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F1377E-2212-415C-9A62-32BF32579BF1}"/>
              </a:ext>
            </a:extLst>
          </p:cNvPr>
          <p:cNvSpPr>
            <a:spLocks noGrp="1"/>
          </p:cNvSpPr>
          <p:nvPr>
            <p:ph type="dt" sz="half" idx="10"/>
          </p:nvPr>
        </p:nvSpPr>
        <p:spPr/>
        <p:txBody>
          <a:bodyPr/>
          <a:lstStyle/>
          <a:p>
            <a:fld id="{FAABD6C5-46E8-4B04-B5A3-D9B45000B0E9}" type="datetimeFigureOut">
              <a:rPr lang="en-US" smtClean="0"/>
              <a:t>10/3/2024</a:t>
            </a:fld>
            <a:endParaRPr lang="en-US"/>
          </a:p>
        </p:txBody>
      </p:sp>
      <p:sp>
        <p:nvSpPr>
          <p:cNvPr id="4" name="Footer Placeholder 3">
            <a:extLst>
              <a:ext uri="{FF2B5EF4-FFF2-40B4-BE49-F238E27FC236}">
                <a16:creationId xmlns:a16="http://schemas.microsoft.com/office/drawing/2014/main" id="{E1740A2D-5D15-4AA4-AF36-51F21E436ED5}"/>
              </a:ext>
            </a:extLst>
          </p:cNvPr>
          <p:cNvSpPr>
            <a:spLocks noGrp="1"/>
          </p:cNvSpPr>
          <p:nvPr>
            <p:ph type="ftr" sz="quarter" idx="11"/>
          </p:nvPr>
        </p:nvSpPr>
        <p:spPr>
          <a:xfrm>
            <a:off x="381001" y="4686669"/>
            <a:ext cx="5349479" cy="225029"/>
          </a:xfrm>
        </p:spPr>
        <p:txBody>
          <a:bodyPr/>
          <a:lstStyle/>
          <a:p>
            <a:endParaRPr lang="en-US"/>
          </a:p>
        </p:txBody>
      </p:sp>
      <p:sp>
        <p:nvSpPr>
          <p:cNvPr id="5" name="Slide Number Placeholder 4">
            <a:extLst>
              <a:ext uri="{FF2B5EF4-FFF2-40B4-BE49-F238E27FC236}">
                <a16:creationId xmlns:a16="http://schemas.microsoft.com/office/drawing/2014/main" id="{00A31458-F530-44BC-8B8F-14B5F3224EB6}"/>
              </a:ext>
            </a:extLst>
          </p:cNvPr>
          <p:cNvSpPr>
            <a:spLocks noGrp="1"/>
          </p:cNvSpPr>
          <p:nvPr>
            <p:ph type="sldNum" sz="quarter" idx="12"/>
          </p:nvPr>
        </p:nvSpPr>
        <p:spPr/>
        <p:txBody>
          <a:bodyPr/>
          <a:lstStyle/>
          <a:p>
            <a:fld id="{A9EEC025-A69A-4A40-8B57-D20A0BB831DA}" type="slidenum">
              <a:rPr lang="en-US" smtClean="0"/>
              <a:t>‹#›</a:t>
            </a:fld>
            <a:endParaRPr lang="en-US"/>
          </a:p>
        </p:txBody>
      </p:sp>
      <p:sp>
        <p:nvSpPr>
          <p:cNvPr id="6" name="Text Placeholder 7">
            <a:extLst>
              <a:ext uri="{FF2B5EF4-FFF2-40B4-BE49-F238E27FC236}">
                <a16:creationId xmlns:a16="http://schemas.microsoft.com/office/drawing/2014/main" id="{03540C5E-56B4-4ED6-AF08-C4321803F1CA}"/>
              </a:ext>
            </a:extLst>
          </p:cNvPr>
          <p:cNvSpPr>
            <a:spLocks noGrp="1"/>
          </p:cNvSpPr>
          <p:nvPr>
            <p:ph type="body" sz="quarter" idx="13" hasCustomPrompt="1"/>
          </p:nvPr>
        </p:nvSpPr>
        <p:spPr>
          <a:xfrm>
            <a:off x="511969" y="856061"/>
            <a:ext cx="8118872" cy="342900"/>
          </a:xfrm>
        </p:spPr>
        <p:txBody>
          <a:bodyPr/>
          <a:lstStyle>
            <a:lvl1pPr marL="0" indent="0">
              <a:lnSpc>
                <a:spcPct val="100000"/>
              </a:lnSpc>
              <a:buNone/>
              <a:defRPr sz="1800">
                <a:solidFill>
                  <a:schemeClr val="accent1"/>
                </a:solidFill>
              </a:defRPr>
            </a:lvl1pPr>
            <a:lvl2pPr marL="134997" indent="0">
              <a:buNone/>
              <a:defRPr/>
            </a:lvl2pPr>
            <a:lvl3pPr marL="269993" indent="0">
              <a:buNone/>
              <a:defRPr/>
            </a:lvl3pPr>
            <a:lvl4pPr marL="404990" indent="0">
              <a:buNone/>
              <a:defRPr/>
            </a:lvl4pPr>
            <a:lvl5pPr marL="539987" indent="0">
              <a:buNone/>
              <a:defRPr/>
            </a:lvl5pPr>
          </a:lstStyle>
          <a:p>
            <a:pPr lvl="0"/>
            <a:r>
              <a:rPr lang="en-US"/>
              <a:t>Subtitle text goes here</a:t>
            </a:r>
          </a:p>
        </p:txBody>
      </p:sp>
    </p:spTree>
    <p:extLst>
      <p:ext uri="{BB962C8B-B14F-4D97-AF65-F5344CB8AC3E}">
        <p14:creationId xmlns:p14="http://schemas.microsoft.com/office/powerpoint/2010/main" val="169403592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17" indent="-117469">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11" indent="-114294">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05" indent="-114294">
              <a:buClr>
                <a:schemeClr val="tx1"/>
              </a:buClr>
              <a:buSzPct val="60000"/>
              <a:buFont typeface="Arial"/>
              <a:buChar char="•"/>
              <a:defRPr sz="1600" b="0" i="0">
                <a:solidFill>
                  <a:schemeClr val="tx1"/>
                </a:solidFill>
                <a:latin typeface="+mn-lt"/>
                <a:cs typeface="CiscoSans ExtraLight"/>
              </a:defRPr>
            </a:lvl3pPr>
            <a:lvl4pPr marL="517499" indent="-114294">
              <a:buClr>
                <a:schemeClr val="tx1"/>
              </a:buClr>
              <a:buSzPct val="60000"/>
              <a:buFont typeface="Arial"/>
              <a:buChar char="•"/>
              <a:defRPr sz="1400" b="0" i="0">
                <a:solidFill>
                  <a:schemeClr val="tx1"/>
                </a:solidFill>
                <a:latin typeface="+mn-lt"/>
                <a:cs typeface="CiscoSans ExtraLight"/>
              </a:defRPr>
            </a:lvl4pPr>
            <a:lvl5pPr marL="631793" indent="-114294">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17" indent="-117469">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11" indent="-114294">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05" indent="-114294">
              <a:buClr>
                <a:schemeClr val="tx1"/>
              </a:buClr>
              <a:buSzPct val="60000"/>
              <a:buFont typeface="Arial"/>
              <a:buChar char="•"/>
              <a:defRPr sz="1600" b="0" i="0">
                <a:solidFill>
                  <a:schemeClr val="tx1"/>
                </a:solidFill>
                <a:latin typeface="+mn-lt"/>
                <a:cs typeface="CiscoSans ExtraLight"/>
              </a:defRPr>
            </a:lvl3pPr>
            <a:lvl4pPr marL="517499" indent="-114294">
              <a:buClr>
                <a:schemeClr val="tx1"/>
              </a:buClr>
              <a:buSzPct val="60000"/>
              <a:buFont typeface="Arial"/>
              <a:buChar char="•"/>
              <a:defRPr sz="1400" b="0" i="0">
                <a:solidFill>
                  <a:schemeClr val="tx1"/>
                </a:solidFill>
                <a:latin typeface="+mn-lt"/>
                <a:cs typeface="CiscoSans ExtraLight"/>
              </a:defRPr>
            </a:lvl4pPr>
            <a:lvl5pPr marL="631793" indent="-114294">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0944239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E574-0F39-4A99-9C7D-4063CC928B1A}"/>
              </a:ext>
            </a:extLst>
          </p:cNvPr>
          <p:cNvSpPr>
            <a:spLocks noGrp="1"/>
          </p:cNvSpPr>
          <p:nvPr>
            <p:ph type="title"/>
          </p:nvPr>
        </p:nvSpPr>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2E393270-7E61-4767-BCF1-5A956A3B77F5}"/>
              </a:ext>
            </a:extLst>
          </p:cNvPr>
          <p:cNvSpPr>
            <a:spLocks noGrp="1"/>
          </p:cNvSpPr>
          <p:nvPr>
            <p:ph type="sldNum" sz="quarter" idx="15"/>
          </p:nvPr>
        </p:nvSpPr>
        <p:spPr/>
        <p:txBody>
          <a:bodyPr/>
          <a:lstStyle/>
          <a:p>
            <a:fld id="{76AB3478-15B0-B944-A751-7608DEA28CA8}" type="slidenum">
              <a:rPr lang="en-US" smtClean="0"/>
              <a:t>‹#›</a:t>
            </a:fld>
            <a:endParaRPr lang="en-US"/>
          </a:p>
        </p:txBody>
      </p:sp>
      <p:sp>
        <p:nvSpPr>
          <p:cNvPr id="16" name="Text Placeholder 15">
            <a:extLst>
              <a:ext uri="{FF2B5EF4-FFF2-40B4-BE49-F238E27FC236}">
                <a16:creationId xmlns:a16="http://schemas.microsoft.com/office/drawing/2014/main" id="{CC0BD2E5-353D-49A5-953D-0D1B9F9553D0}"/>
              </a:ext>
            </a:extLst>
          </p:cNvPr>
          <p:cNvSpPr>
            <a:spLocks noGrp="1"/>
          </p:cNvSpPr>
          <p:nvPr>
            <p:ph type="body" sz="quarter" idx="16" hasCustomPrompt="1"/>
          </p:nvPr>
        </p:nvSpPr>
        <p:spPr>
          <a:xfrm>
            <a:off x="533400" y="855663"/>
            <a:ext cx="8077200" cy="252000"/>
          </a:xfrm>
        </p:spPr>
        <p:txBody>
          <a:bodyPr/>
          <a:lstStyle>
            <a:lvl1pPr marL="0" indent="0">
              <a:buNone/>
              <a:defRPr sz="1500">
                <a:solidFill>
                  <a:schemeClr val="accent1"/>
                </a:solidFill>
              </a:defRPr>
            </a:lvl1pPr>
          </a:lstStyle>
          <a:p>
            <a:pPr lvl="0"/>
            <a:r>
              <a:rPr lang="en-US"/>
              <a:t>Insert Subtitle here</a:t>
            </a:r>
          </a:p>
        </p:txBody>
      </p:sp>
    </p:spTree>
    <p:extLst>
      <p:ext uri="{BB962C8B-B14F-4D97-AF65-F5344CB8AC3E}">
        <p14:creationId xmlns:p14="http://schemas.microsoft.com/office/powerpoint/2010/main" val="49077927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2300523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7" y="3856737"/>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7" y="4072670"/>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7" y="4348763"/>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3" y="3043654"/>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6"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9"/>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lumMod val="75000"/>
                </a:schemeClr>
              </a:solidFill>
            </a:endParaRPr>
          </a:p>
        </p:txBody>
      </p:sp>
    </p:spTree>
    <p:extLst>
      <p:ext uri="{BB962C8B-B14F-4D97-AF65-F5344CB8AC3E}">
        <p14:creationId xmlns:p14="http://schemas.microsoft.com/office/powerpoint/2010/main" val="36535989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5080793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4019925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2"/>
            <a:ext cx="7972248" cy="2278837"/>
          </a:xfrm>
          <a:prstGeom prst="rect">
            <a:avLst/>
          </a:prstGeom>
        </p:spPr>
        <p:txBody>
          <a:bodyPr>
            <a:noAutofit/>
          </a:bodyPr>
          <a:lstStyle>
            <a:lvl1pPr marL="183596" indent="-399958" algn="l">
              <a:lnSpc>
                <a:spcPct val="90000"/>
              </a:lnSpc>
              <a:defRPr sz="4000" b="0" i="1" spc="0" baseline="0">
                <a:solidFill>
                  <a:schemeClr val="bg1">
                    <a:lumMod val="75000"/>
                  </a:schemeClr>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8759041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2"/>
            <a:ext cx="7972248" cy="2278837"/>
          </a:xfrm>
          <a:prstGeom prst="rect">
            <a:avLst/>
          </a:prstGeom>
        </p:spPr>
        <p:txBody>
          <a:bodyPr>
            <a:noAutofit/>
          </a:bodyPr>
          <a:lstStyle>
            <a:lvl1pPr marL="183596" indent="-399958" algn="l">
              <a:lnSpc>
                <a:spcPct val="90000"/>
              </a:lnSpc>
              <a:defRPr sz="4000"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4710385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4" y="3903357"/>
            <a:ext cx="8139112" cy="541174"/>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0468207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6" y="3054518"/>
            <a:ext cx="8364236" cy="560153"/>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4879958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2291969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80" y="4741655"/>
            <a:ext cx="3466792"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2"/>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7728939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594" indent="-171446">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189" indent="-165096">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783" indent="-109535">
              <a:buClr>
                <a:schemeClr val="tx1"/>
              </a:buClr>
              <a:buSzPct val="80000"/>
              <a:buFont typeface="Arial"/>
              <a:buChar char="•"/>
              <a:defRPr sz="1600" b="0" i="0">
                <a:solidFill>
                  <a:schemeClr val="tx1"/>
                </a:solidFill>
                <a:latin typeface="+mn-lt"/>
                <a:ea typeface="CiscoSansTT Thin" charset="0"/>
                <a:cs typeface="CiscoSansTT Thin" charset="0"/>
              </a:defRPr>
            </a:lvl3pPr>
            <a:lvl4pPr marL="911012" indent="-171411">
              <a:buClr>
                <a:schemeClr val="tx1"/>
              </a:buClr>
              <a:buSzPct val="80000"/>
              <a:buFont typeface="Arial"/>
              <a:buChar char="•"/>
              <a:defRPr sz="1400" b="0" i="0">
                <a:solidFill>
                  <a:schemeClr val="tx1"/>
                </a:solidFill>
                <a:latin typeface="+mn-lt"/>
                <a:ea typeface="CiscoSansTT Thin" charset="0"/>
                <a:cs typeface="CiscoSansTT Thin" charset="0"/>
              </a:defRPr>
            </a:lvl4pPr>
            <a:lvl5pPr marL="1082423" indent="-168236">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60210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7140791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1" indent="-117472">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18" indent="-114297">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15" indent="-114297">
              <a:buClr>
                <a:schemeClr val="tx1"/>
              </a:buClr>
              <a:buSzPct val="60000"/>
              <a:buFont typeface="Arial"/>
              <a:buChar char="•"/>
              <a:defRPr sz="1600" b="0" i="0">
                <a:solidFill>
                  <a:schemeClr val="tx1"/>
                </a:solidFill>
                <a:latin typeface="+mn-lt"/>
                <a:cs typeface="CiscoSans ExtraLight"/>
              </a:defRPr>
            </a:lvl3pPr>
            <a:lvl4pPr marL="517512" indent="-114297">
              <a:buClr>
                <a:schemeClr val="tx1"/>
              </a:buClr>
              <a:buSzPct val="60000"/>
              <a:buFont typeface="Arial"/>
              <a:buChar char="•"/>
              <a:defRPr sz="1400" b="0" i="0">
                <a:solidFill>
                  <a:schemeClr val="tx1"/>
                </a:solidFill>
                <a:latin typeface="+mn-lt"/>
                <a:cs typeface="CiscoSans ExtraLight"/>
              </a:defRPr>
            </a:lvl4pPr>
            <a:lvl5pPr marL="631809" indent="-114297">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1" indent="-117472">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18" indent="-114297">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15" indent="-114297">
              <a:buClr>
                <a:schemeClr val="tx1"/>
              </a:buClr>
              <a:buSzPct val="60000"/>
              <a:buFont typeface="Arial"/>
              <a:buChar char="•"/>
              <a:defRPr sz="1600" b="0" i="0">
                <a:solidFill>
                  <a:schemeClr val="tx1"/>
                </a:solidFill>
                <a:latin typeface="+mn-lt"/>
                <a:cs typeface="CiscoSans ExtraLight"/>
              </a:defRPr>
            </a:lvl3pPr>
            <a:lvl4pPr marL="517512" indent="-114297">
              <a:buClr>
                <a:schemeClr val="tx1"/>
              </a:buClr>
              <a:buSzPct val="60000"/>
              <a:buFont typeface="Arial"/>
              <a:buChar char="•"/>
              <a:defRPr sz="1400" b="0" i="0">
                <a:solidFill>
                  <a:schemeClr val="tx1"/>
                </a:solidFill>
                <a:latin typeface="+mn-lt"/>
                <a:cs typeface="CiscoSans ExtraLight"/>
              </a:defRPr>
            </a:lvl4pPr>
            <a:lvl5pPr marL="631809" indent="-114297">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420121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7734120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6466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9"/>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2604655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9"/>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7677610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18933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3"/>
            <a:ext cx="3662024" cy="2925868"/>
          </a:xfrm>
          <a:prstGeom prst="rect">
            <a:avLst/>
          </a:prstGeom>
        </p:spPr>
        <p:txBody>
          <a:bodyPr lIns="91420" tIns="45710" rIns="91420" bIns="45710">
            <a:noAutofit/>
          </a:bodyPr>
          <a:lstStyle>
            <a:lvl1pPr marL="174621" indent="-117472">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18" indent="-114297">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15" indent="-114297">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12" indent="-114297">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09" indent="-114297">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7" y="341314"/>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userDrawn="1"/>
        </p:nvSpPr>
        <p:spPr bwMode="ltGray">
          <a:xfrm>
            <a:off x="477679" y="4741655"/>
            <a:ext cx="3568392"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51797822"/>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1"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4" y="531812"/>
            <a:ext cx="3551237" cy="4059237"/>
          </a:xfrm>
          <a:prstGeom prst="rect">
            <a:avLst/>
          </a:prstGeom>
        </p:spPr>
        <p:txBody>
          <a:bodyPr lIns="0" rIns="0" anchor="ctr" anchorCtr="0"/>
          <a:lstStyle>
            <a:lvl1pPr marL="169859" indent="-169859">
              <a:lnSpc>
                <a:spcPct val="100000"/>
              </a:lnSpc>
              <a:buClr>
                <a:schemeClr val="tx1"/>
              </a:buClr>
              <a:buSzPct val="60000"/>
              <a:buFont typeface="Arial" panose="020B0604020202020204" pitchFamily="34" charset="0"/>
              <a:buChar char="•"/>
              <a:tabLst>
                <a:tab pos="228594" algn="l"/>
              </a:tabLst>
              <a:defRPr sz="2400"/>
            </a:lvl1pPr>
            <a:lvl2pPr marL="346067" indent="-171446">
              <a:lnSpc>
                <a:spcPct val="100000"/>
              </a:lnSpc>
              <a:buClr>
                <a:schemeClr val="tx1"/>
              </a:buClr>
              <a:buSzPct val="60000"/>
              <a:buFont typeface="Arial" panose="020B0604020202020204" pitchFamily="34" charset="0"/>
              <a:buChar char="•"/>
              <a:defRPr sz="2400"/>
            </a:lvl2pPr>
            <a:lvl3pPr marL="457189" indent="-117472">
              <a:lnSpc>
                <a:spcPct val="100000"/>
              </a:lnSpc>
              <a:buClr>
                <a:schemeClr val="tx1"/>
              </a:buClr>
              <a:buSzPct val="60000"/>
              <a:buFont typeface="Arial" panose="020B0604020202020204" pitchFamily="34" charset="0"/>
              <a:buChar char="•"/>
              <a:defRPr sz="2000"/>
            </a:lvl3pPr>
            <a:lvl4pPr marL="574661" indent="-117472">
              <a:lnSpc>
                <a:spcPct val="100000"/>
              </a:lnSpc>
              <a:buClr>
                <a:schemeClr val="tx1"/>
              </a:buClr>
              <a:buSzPct val="60000"/>
              <a:buFont typeface="Arial" panose="020B0604020202020204" pitchFamily="34" charset="0"/>
              <a:buChar char="•"/>
              <a:tabLst/>
              <a:defRPr sz="1800"/>
            </a:lvl4pPr>
            <a:lvl5pPr marL="744520" indent="-112710">
              <a:lnSpc>
                <a:spcPct val="100000"/>
              </a:lnSpc>
              <a:buClr>
                <a:schemeClr val="tx1"/>
              </a:buClr>
              <a:buSzPct val="600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userDrawn="1"/>
        </p:nvSpPr>
        <p:spPr bwMode="ltGray">
          <a:xfrm>
            <a:off x="477680" y="4741655"/>
            <a:ext cx="3466792"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5867621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7"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4" y="510540"/>
            <a:ext cx="3551237" cy="4080510"/>
          </a:xfrm>
          <a:prstGeom prst="rect">
            <a:avLst/>
          </a:prstGeom>
        </p:spPr>
        <p:txBody>
          <a:bodyPr lIns="0" rIns="0"/>
          <a:lstStyle>
            <a:lvl1pPr marL="114297" indent="-114297">
              <a:lnSpc>
                <a:spcPct val="100000"/>
              </a:lnSpc>
              <a:buClr>
                <a:schemeClr val="tx1"/>
              </a:buClr>
              <a:buSzPct val="60000"/>
              <a:defRPr sz="2000"/>
            </a:lvl1pPr>
            <a:lvl2pPr marL="228594" indent="-114297">
              <a:lnSpc>
                <a:spcPct val="100000"/>
              </a:lnSpc>
              <a:buClr>
                <a:schemeClr val="tx1"/>
              </a:buClr>
              <a:buSzPct val="60000"/>
              <a:defRPr sz="2000"/>
            </a:lvl2pPr>
            <a:lvl3pPr marL="342892" indent="-114297">
              <a:lnSpc>
                <a:spcPct val="100000"/>
              </a:lnSpc>
              <a:buClr>
                <a:schemeClr val="tx1"/>
              </a:buClr>
              <a:buSzPct val="60000"/>
              <a:defRPr sz="1800"/>
            </a:lvl3pPr>
            <a:lvl4pPr marL="457189" indent="-123822">
              <a:lnSpc>
                <a:spcPct val="100000"/>
              </a:lnSpc>
              <a:buClr>
                <a:schemeClr val="tx1"/>
              </a:buClr>
              <a:buSzPct val="60000"/>
              <a:defRPr sz="1600"/>
            </a:lvl4pPr>
            <a:lvl5pPr marL="574661" indent="-117472">
              <a:lnSpc>
                <a:spcPct val="100000"/>
              </a:lnSpc>
              <a:buClr>
                <a:schemeClr val="tx1"/>
              </a:buClr>
              <a:buSzPct val="6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37767" y="1659843"/>
            <a:ext cx="3808797" cy="2931208"/>
          </a:xfrm>
          <a:prstGeom prst="rect">
            <a:avLst/>
          </a:prstGeom>
        </p:spPr>
        <p:txBody>
          <a:bodyPr/>
          <a:lstStyle>
            <a:lvl1pPr marL="114297" indent="-114297">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594" indent="-114297">
              <a:buClr>
                <a:schemeClr val="tx2"/>
              </a:buClr>
              <a:buSzPct val="60000"/>
              <a:defRPr sz="2000">
                <a:solidFill>
                  <a:schemeClr val="bg1">
                    <a:lumMod val="75000"/>
                  </a:schemeClr>
                </a:solidFill>
              </a:defRPr>
            </a:lvl2pPr>
            <a:lvl3pPr marL="342892" indent="-114297">
              <a:buClr>
                <a:schemeClr val="tx2"/>
              </a:buClr>
              <a:buSzPct val="60000"/>
              <a:defRPr sz="1800">
                <a:solidFill>
                  <a:schemeClr val="bg1">
                    <a:lumMod val="75000"/>
                  </a:schemeClr>
                </a:solidFill>
              </a:defRPr>
            </a:lvl3pPr>
            <a:lvl4pPr marL="457189" indent="-123822">
              <a:buClr>
                <a:schemeClr val="tx2"/>
              </a:buClr>
              <a:buSzPct val="60000"/>
              <a:defRPr sz="1600">
                <a:solidFill>
                  <a:schemeClr val="bg1">
                    <a:lumMod val="75000"/>
                  </a:schemeClr>
                </a:solidFill>
              </a:defRPr>
            </a:lvl4pPr>
            <a:lvl5pPr marL="574661" indent="-117472">
              <a:buClr>
                <a:schemeClr val="tx2"/>
              </a:buClr>
              <a:buSzPct val="60000"/>
              <a:defRPr sz="1600">
                <a:solidFill>
                  <a:schemeClr val="bg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userDrawn="1"/>
        </p:nvSpPr>
        <p:spPr bwMode="ltGray">
          <a:xfrm>
            <a:off x="477679" y="4741655"/>
            <a:ext cx="3359215"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989888549"/>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6" y="531813"/>
            <a:ext cx="3559175" cy="3364846"/>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5089526" y="4062351"/>
            <a:ext cx="3559175" cy="525145"/>
          </a:xfrm>
          <a:prstGeom prst="rect">
            <a:avLst/>
          </a:prstGeom>
        </p:spPr>
        <p:txBody>
          <a:bodyPr lIns="0" tIns="0" rIns="0" bIns="0"/>
          <a:lstStyle>
            <a:lvl1pPr marL="0" indent="0">
              <a:buNone/>
              <a:defRPr sz="1400"/>
            </a:lvl1pPr>
          </a:lstStyle>
          <a:p>
            <a:pPr lvl="0"/>
            <a:r>
              <a:rPr lang="en-US"/>
              <a:t>Click to edit Master text styles</a:t>
            </a:r>
          </a:p>
        </p:txBody>
      </p:sp>
      <p:sp>
        <p:nvSpPr>
          <p:cNvPr id="10" name="Rectangle 4"/>
          <p:cNvSpPr>
            <a:spLocks noChangeArrowheads="1"/>
          </p:cNvSpPr>
          <p:nvPr userDrawn="1"/>
        </p:nvSpPr>
        <p:spPr bwMode="ltGray">
          <a:xfrm>
            <a:off x="477680" y="4741655"/>
            <a:ext cx="2863168"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181797789"/>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3" Type="http://schemas.openxmlformats.org/officeDocument/2006/relationships/slideLayout" Target="../slideLayouts/slideLayout272.xml"/><Relationship Id="rId21" Type="http://schemas.openxmlformats.org/officeDocument/2006/relationships/slideLayout" Target="../slideLayouts/slideLayout290.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slideLayout" Target="../slideLayouts/slideLayout289.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24" Type="http://schemas.openxmlformats.org/officeDocument/2006/relationships/theme" Target="../theme/theme1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23" Type="http://schemas.openxmlformats.org/officeDocument/2006/relationships/slideLayout" Target="../slideLayouts/slideLayout292.xml"/><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slideLayout" Target="../slideLayouts/slideLayout2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18" Type="http://schemas.openxmlformats.org/officeDocument/2006/relationships/slideLayout" Target="../slideLayouts/slideLayout310.xml"/><Relationship Id="rId26" Type="http://schemas.openxmlformats.org/officeDocument/2006/relationships/image" Target="../media/image68.emf"/><Relationship Id="rId3" Type="http://schemas.openxmlformats.org/officeDocument/2006/relationships/slideLayout" Target="../slideLayouts/slideLayout295.xml"/><Relationship Id="rId21" Type="http://schemas.openxmlformats.org/officeDocument/2006/relationships/slideLayout" Target="../slideLayouts/slideLayout313.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17" Type="http://schemas.openxmlformats.org/officeDocument/2006/relationships/slideLayout" Target="../slideLayouts/slideLayout309.xml"/><Relationship Id="rId25" Type="http://schemas.openxmlformats.org/officeDocument/2006/relationships/oleObject" Target="../embeddings/oleObject1.bin"/><Relationship Id="rId2" Type="http://schemas.openxmlformats.org/officeDocument/2006/relationships/slideLayout" Target="../slideLayouts/slideLayout294.xml"/><Relationship Id="rId16" Type="http://schemas.openxmlformats.org/officeDocument/2006/relationships/slideLayout" Target="../slideLayouts/slideLayout308.xml"/><Relationship Id="rId20" Type="http://schemas.openxmlformats.org/officeDocument/2006/relationships/slideLayout" Target="../slideLayouts/slideLayout312.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24" Type="http://schemas.openxmlformats.org/officeDocument/2006/relationships/tags" Target="../tags/tag1.xml"/><Relationship Id="rId5" Type="http://schemas.openxmlformats.org/officeDocument/2006/relationships/slideLayout" Target="../slideLayouts/slideLayout297.xml"/><Relationship Id="rId15" Type="http://schemas.openxmlformats.org/officeDocument/2006/relationships/slideLayout" Target="../slideLayouts/slideLayout307.xml"/><Relationship Id="rId23" Type="http://schemas.openxmlformats.org/officeDocument/2006/relationships/theme" Target="../theme/theme11.xml"/><Relationship Id="rId10" Type="http://schemas.openxmlformats.org/officeDocument/2006/relationships/slideLayout" Target="../slideLayouts/slideLayout302.xml"/><Relationship Id="rId19" Type="http://schemas.openxmlformats.org/officeDocument/2006/relationships/slideLayout" Target="../slideLayouts/slideLayout311.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 Id="rId22" Type="http://schemas.openxmlformats.org/officeDocument/2006/relationships/slideLayout" Target="../slideLayouts/slideLayout3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12.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55" Type="http://schemas.openxmlformats.org/officeDocument/2006/relationships/image" Target="../media/image1.png"/><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slideLayout" Target="../slideLayouts/slideLayout79.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image" Target="../media/image2.svg"/><Relationship Id="rId8" Type="http://schemas.openxmlformats.org/officeDocument/2006/relationships/slideLayout" Target="../slideLayouts/slideLayout34.xml"/><Relationship Id="rId51" Type="http://schemas.openxmlformats.org/officeDocument/2006/relationships/slideLayout" Target="../slideLayouts/slideLayout77.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theme" Target="../theme/theme4.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theme" Target="../theme/theme5.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6" Type="http://schemas.openxmlformats.org/officeDocument/2006/relationships/theme" Target="../theme/theme6.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theme" Target="../theme/theme7.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 Type="http://schemas.openxmlformats.org/officeDocument/2006/relationships/slideLayout" Target="../slideLayouts/slideLayout195.xml"/><Relationship Id="rId21" Type="http://schemas.openxmlformats.org/officeDocument/2006/relationships/slideLayout" Target="../slideLayouts/slideLayout213.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29" Type="http://schemas.openxmlformats.org/officeDocument/2006/relationships/slideLayout" Target="../slideLayouts/slideLayout221.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26" Type="http://schemas.openxmlformats.org/officeDocument/2006/relationships/slideLayout" Target="../slideLayouts/slideLayout247.xml"/><Relationship Id="rId39" Type="http://schemas.openxmlformats.org/officeDocument/2006/relationships/slideLayout" Target="../slideLayouts/slideLayout260.xml"/><Relationship Id="rId21" Type="http://schemas.openxmlformats.org/officeDocument/2006/relationships/slideLayout" Target="../slideLayouts/slideLayout242.xml"/><Relationship Id="rId34" Type="http://schemas.openxmlformats.org/officeDocument/2006/relationships/slideLayout" Target="../slideLayouts/slideLayout255.xml"/><Relationship Id="rId42" Type="http://schemas.openxmlformats.org/officeDocument/2006/relationships/slideLayout" Target="../slideLayouts/slideLayout263.xml"/><Relationship Id="rId47" Type="http://schemas.openxmlformats.org/officeDocument/2006/relationships/slideLayout" Target="../slideLayouts/slideLayout268.xml"/><Relationship Id="rId7" Type="http://schemas.openxmlformats.org/officeDocument/2006/relationships/slideLayout" Target="../slideLayouts/slideLayout228.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9" Type="http://schemas.openxmlformats.org/officeDocument/2006/relationships/slideLayout" Target="../slideLayouts/slideLayout250.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32" Type="http://schemas.openxmlformats.org/officeDocument/2006/relationships/slideLayout" Target="../slideLayouts/slideLayout253.xml"/><Relationship Id="rId37" Type="http://schemas.openxmlformats.org/officeDocument/2006/relationships/slideLayout" Target="../slideLayouts/slideLayout258.xml"/><Relationship Id="rId40" Type="http://schemas.openxmlformats.org/officeDocument/2006/relationships/slideLayout" Target="../slideLayouts/slideLayout261.xml"/><Relationship Id="rId45" Type="http://schemas.openxmlformats.org/officeDocument/2006/relationships/slideLayout" Target="../slideLayouts/slideLayout266.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28" Type="http://schemas.openxmlformats.org/officeDocument/2006/relationships/slideLayout" Target="../slideLayouts/slideLayout249.xml"/><Relationship Id="rId36" Type="http://schemas.openxmlformats.org/officeDocument/2006/relationships/slideLayout" Target="../slideLayouts/slideLayout257.xml"/><Relationship Id="rId49" Type="http://schemas.openxmlformats.org/officeDocument/2006/relationships/theme" Target="../theme/theme9.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31" Type="http://schemas.openxmlformats.org/officeDocument/2006/relationships/slideLayout" Target="../slideLayouts/slideLayout252.xml"/><Relationship Id="rId44" Type="http://schemas.openxmlformats.org/officeDocument/2006/relationships/slideLayout" Target="../slideLayouts/slideLayout265.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slideLayout" Target="../slideLayouts/slideLayout248.xml"/><Relationship Id="rId30" Type="http://schemas.openxmlformats.org/officeDocument/2006/relationships/slideLayout" Target="../slideLayouts/slideLayout251.xml"/><Relationship Id="rId35" Type="http://schemas.openxmlformats.org/officeDocument/2006/relationships/slideLayout" Target="../slideLayouts/slideLayout256.xml"/><Relationship Id="rId43" Type="http://schemas.openxmlformats.org/officeDocument/2006/relationships/slideLayout" Target="../slideLayouts/slideLayout264.xml"/><Relationship Id="rId48" Type="http://schemas.openxmlformats.org/officeDocument/2006/relationships/slideLayout" Target="../slideLayouts/slideLayout269.xml"/><Relationship Id="rId8" Type="http://schemas.openxmlformats.org/officeDocument/2006/relationships/slideLayout" Target="../slideLayouts/slideLayout229.xml"/><Relationship Id="rId3" Type="http://schemas.openxmlformats.org/officeDocument/2006/relationships/slideLayout" Target="../slideLayouts/slideLayout224.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33" Type="http://schemas.openxmlformats.org/officeDocument/2006/relationships/slideLayout" Target="../slideLayouts/slideLayout254.xml"/><Relationship Id="rId38" Type="http://schemas.openxmlformats.org/officeDocument/2006/relationships/slideLayout" Target="../slideLayouts/slideLayout259.xml"/><Relationship Id="rId46" Type="http://schemas.openxmlformats.org/officeDocument/2006/relationships/slideLayout" Target="../slideLayouts/slideLayout267.xml"/><Relationship Id="rId20" Type="http://schemas.openxmlformats.org/officeDocument/2006/relationships/slideLayout" Target="../slideLayouts/slideLayout241.xml"/><Relationship Id="rId41" Type="http://schemas.openxmlformats.org/officeDocument/2006/relationships/slideLayout" Target="../slideLayouts/slideLayout262.xml"/><Relationship Id="rId1" Type="http://schemas.openxmlformats.org/officeDocument/2006/relationships/slideLayout" Target="../slideLayouts/slideLayout222.xml"/><Relationship Id="rId6" Type="http://schemas.openxmlformats.org/officeDocument/2006/relationships/slideLayout" Target="../slideLayouts/slideLayout2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2018  Cisco and/or its affiliates. All rights reserved.   Cisco Confidential</a:t>
            </a:r>
          </a:p>
        </p:txBody>
      </p:sp>
      <p:sp>
        <p:nvSpPr>
          <p:cNvPr id="3" name="TextBox 2">
            <a:extLst>
              <a:ext uri="{FF2B5EF4-FFF2-40B4-BE49-F238E27FC236}">
                <a16:creationId xmlns:a16="http://schemas.microsoft.com/office/drawing/2014/main" id="{D8A9E9B1-5418-AB31-0467-14AC45C63FD8}"/>
              </a:ext>
            </a:extLst>
          </p:cNvPr>
          <p:cNvSpPr txBox="1"/>
          <p:nvPr>
            <p:extLst>
              <p:ext uri="{1162E1C5-73C7-4A58-AE30-91384D911F3F}">
                <p184:classification xmlns:p184="http://schemas.microsoft.com/office/powerpoint/2018/4/main" val="ftr"/>
              </p:ext>
            </p:extLst>
          </p:nvPr>
        </p:nvSpPr>
        <p:spPr>
          <a:xfrm>
            <a:off x="4387025" y="4927600"/>
            <a:ext cx="398462"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60894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28650" y="1057884"/>
            <a:ext cx="7886700" cy="357484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DA7ED53-A5FA-8D4F-ADCE-5DCCB6311998}" type="datetimeFigureOut">
              <a:rPr lang="en-US" smtClean="0"/>
              <a:t>10/3/2024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1037FD-3ED2-7F49-A5A0-DA7E06EAD106}" type="slidenum">
              <a:rPr lang="en-US" smtClean="0"/>
              <a:t>‹#›</a:t>
            </a:fld>
            <a:endParaRPr lang="en-US"/>
          </a:p>
        </p:txBody>
      </p:sp>
      <p:sp>
        <p:nvSpPr>
          <p:cNvPr id="8" name="TextBox 7">
            <a:extLst>
              <a:ext uri="{FF2B5EF4-FFF2-40B4-BE49-F238E27FC236}">
                <a16:creationId xmlns:a16="http://schemas.microsoft.com/office/drawing/2014/main" id="{E5818411-A5DA-251E-270D-6F685D356C75}"/>
              </a:ext>
            </a:extLst>
          </p:cNvPr>
          <p:cNvSpPr txBox="1"/>
          <p:nvPr>
            <p:extLst>
              <p:ext uri="{1162E1C5-73C7-4A58-AE30-91384D911F3F}">
                <p184:classification xmlns:p184="http://schemas.microsoft.com/office/powerpoint/2018/4/main" val="ftr"/>
              </p:ext>
            </p:extLst>
          </p:nvPr>
        </p:nvSpPr>
        <p:spPr>
          <a:xfrm>
            <a:off x="4387025" y="4927600"/>
            <a:ext cx="398462"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74938836"/>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 id="2147484286" r:id="rId18"/>
    <p:sldLayoutId id="2147484287" r:id="rId19"/>
    <p:sldLayoutId id="2147484288" r:id="rId20"/>
    <p:sldLayoutId id="2147484289" r:id="rId21"/>
    <p:sldLayoutId id="2147484290" r:id="rId22"/>
    <p:sldLayoutId id="2147484291" r:id="rId23"/>
  </p:sldLayoutIdLst>
  <p:txStyles>
    <p:titleStyle>
      <a:lvl1pPr algn="l" defTabSz="685663" rtl="0" eaLnBrk="1" latinLnBrk="0" hangingPunct="1">
        <a:lnSpc>
          <a:spcPct val="100000"/>
        </a:lnSpc>
        <a:spcBef>
          <a:spcPct val="0"/>
        </a:spcBef>
        <a:buNone/>
        <a:defRPr sz="2474" kern="1200">
          <a:solidFill>
            <a:srgbClr val="333333"/>
          </a:solidFill>
          <a:latin typeface="Arial" panose="020B0604020202020204" pitchFamily="34" charset="0"/>
          <a:ea typeface="+mj-ea"/>
          <a:cs typeface="Arial" panose="020B0604020202020204" pitchFamily="34" charset="0"/>
        </a:defRPr>
      </a:lvl1pPr>
    </p:titleStyle>
    <p:bodyStyle>
      <a:lvl1pPr marL="171416" indent="-171416" algn="l" defTabSz="685663" rtl="0" eaLnBrk="1" latinLnBrk="0" hangingPunct="1">
        <a:lnSpc>
          <a:spcPct val="100000"/>
        </a:lnSpc>
        <a:spcBef>
          <a:spcPts val="0"/>
        </a:spcBef>
        <a:spcAft>
          <a:spcPts val="450"/>
        </a:spcAft>
        <a:buFont typeface="Arial" panose="020B0604020202020204" pitchFamily="34" charset="0"/>
        <a:buChar char="•"/>
        <a:defRPr sz="1650" kern="1200">
          <a:solidFill>
            <a:srgbClr val="333333"/>
          </a:solidFill>
          <a:latin typeface="Arial" panose="020B0604020202020204" pitchFamily="34" charset="0"/>
          <a:ea typeface="+mn-ea"/>
          <a:cs typeface="Arial" panose="020B0604020202020204" pitchFamily="34" charset="0"/>
        </a:defRPr>
      </a:lvl1pPr>
      <a:lvl2pPr marL="514247" indent="-171416" algn="l" defTabSz="685663" rtl="0" eaLnBrk="1" latinLnBrk="0" hangingPunct="1">
        <a:lnSpc>
          <a:spcPct val="100000"/>
        </a:lnSpc>
        <a:spcBef>
          <a:spcPts val="0"/>
        </a:spcBef>
        <a:spcAft>
          <a:spcPts val="450"/>
        </a:spcAft>
        <a:buFont typeface="Arial" panose="020B0604020202020204" pitchFamily="34" charset="0"/>
        <a:buChar char="•"/>
        <a:defRPr sz="1350" kern="1200">
          <a:solidFill>
            <a:srgbClr val="333333"/>
          </a:solidFill>
          <a:latin typeface="Arial" panose="020B0604020202020204" pitchFamily="34" charset="0"/>
          <a:ea typeface="+mn-ea"/>
          <a:cs typeface="Arial" panose="020B0604020202020204" pitchFamily="34" charset="0"/>
        </a:defRPr>
      </a:lvl2pPr>
      <a:lvl3pPr marL="857078" indent="-171416" algn="l" defTabSz="685663" rtl="0" eaLnBrk="1" latinLnBrk="0" hangingPunct="1">
        <a:lnSpc>
          <a:spcPct val="100000"/>
        </a:lnSpc>
        <a:spcBef>
          <a:spcPts val="0"/>
        </a:spcBef>
        <a:spcAft>
          <a:spcPts val="450"/>
        </a:spcAft>
        <a:buFont typeface="Arial" panose="020B0604020202020204" pitchFamily="34" charset="0"/>
        <a:buChar char="•"/>
        <a:defRPr sz="1050" kern="1200">
          <a:solidFill>
            <a:srgbClr val="333333"/>
          </a:solidFill>
          <a:latin typeface="Arial" panose="020B0604020202020204" pitchFamily="34" charset="0"/>
          <a:ea typeface="+mn-ea"/>
          <a:cs typeface="Arial" panose="020B0604020202020204" pitchFamily="34" charset="0"/>
        </a:defRPr>
      </a:lvl3pPr>
      <a:lvl4pPr marL="1199910" indent="-171416" algn="l" defTabSz="685663" rtl="0" eaLnBrk="1" latinLnBrk="0" hangingPunct="1">
        <a:lnSpc>
          <a:spcPct val="100000"/>
        </a:lnSpc>
        <a:spcBef>
          <a:spcPts val="0"/>
        </a:spcBef>
        <a:spcAft>
          <a:spcPts val="450"/>
        </a:spcAft>
        <a:buFont typeface="Arial" panose="020B0604020202020204" pitchFamily="34" charset="0"/>
        <a:buChar char="•"/>
        <a:defRPr sz="900" kern="1200">
          <a:solidFill>
            <a:srgbClr val="333333"/>
          </a:solidFill>
          <a:latin typeface="Arial" panose="020B0604020202020204" pitchFamily="34" charset="0"/>
          <a:ea typeface="+mn-ea"/>
          <a:cs typeface="Arial" panose="020B0604020202020204" pitchFamily="34" charset="0"/>
        </a:defRPr>
      </a:lvl4pPr>
      <a:lvl5pPr marL="1542742" indent="-171416" algn="l" defTabSz="685663" rtl="0" eaLnBrk="1" latinLnBrk="0" hangingPunct="1">
        <a:lnSpc>
          <a:spcPct val="100000"/>
        </a:lnSpc>
        <a:spcBef>
          <a:spcPts val="0"/>
        </a:spcBef>
        <a:spcAft>
          <a:spcPts val="450"/>
        </a:spcAft>
        <a:buFont typeface="Arial" panose="020B0604020202020204" pitchFamily="34" charset="0"/>
        <a:buChar char="•"/>
        <a:defRPr sz="900" kern="1200">
          <a:solidFill>
            <a:srgbClr val="333333"/>
          </a:solidFill>
          <a:latin typeface="Arial" panose="020B0604020202020204" pitchFamily="34" charset="0"/>
          <a:ea typeface="+mn-ea"/>
          <a:cs typeface="Arial" panose="020B0604020202020204" pitchFamily="34"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405"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63" rtl="0" eaLnBrk="1" latinLnBrk="0" hangingPunct="1">
        <a:defRPr sz="1350" kern="1200">
          <a:solidFill>
            <a:schemeClr val="tx1"/>
          </a:solidFill>
          <a:latin typeface="+mn-lt"/>
          <a:ea typeface="+mn-ea"/>
          <a:cs typeface="+mn-cs"/>
        </a:defRPr>
      </a:lvl1pPr>
      <a:lvl2pPr marL="342832"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5"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8"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46D09B4-5CCE-6045-83FD-40224B8FA8CC}"/>
              </a:ext>
            </a:extLst>
          </p:cNvPr>
          <p:cNvGraphicFramePr>
            <a:graphicFrameLocks noChangeAspect="1"/>
          </p:cNvGraphicFramePr>
          <p:nvPr userDrawn="1">
            <p:custDataLst>
              <p:tags r:id="rId24"/>
            </p:custDataLst>
            <p:extLst>
              <p:ext uri="{D42A27DB-BD31-4B8C-83A1-F6EECF244321}">
                <p14:modId xmlns:p14="http://schemas.microsoft.com/office/powerpoint/2010/main" val="1945472285"/>
              </p:ext>
            </p:extLst>
          </p:nvPr>
        </p:nvGraphicFramePr>
        <p:xfrm>
          <a:off x="596" y="595"/>
          <a:ext cx="460" cy="596"/>
        </p:xfrm>
        <a:graphic>
          <a:graphicData uri="http://schemas.openxmlformats.org/presentationml/2006/ole">
            <mc:AlternateContent xmlns:mc="http://schemas.openxmlformats.org/markup-compatibility/2006">
              <mc:Choice xmlns:v="urn:schemas-microsoft-com:vml" Requires="v">
                <p:oleObj name="think-cell Slide" r:id="rId25" imgW="7772400" imgH="10058400" progId="TCLayout.ActiveDocument.1">
                  <p:embed/>
                </p:oleObj>
              </mc:Choice>
              <mc:Fallback>
                <p:oleObj name="think-cell Slide" r:id="rId25" imgW="7772400" imgH="10058400" progId="TCLayout.ActiveDocument.1">
                  <p:embed/>
                  <p:pic>
                    <p:nvPicPr>
                      <p:cNvPr id="8" name="Object 7" hidden="1">
                        <a:extLst>
                          <a:ext uri="{FF2B5EF4-FFF2-40B4-BE49-F238E27FC236}">
                            <a16:creationId xmlns:a16="http://schemas.microsoft.com/office/drawing/2014/main" id="{246D09B4-5CCE-6045-83FD-40224B8FA8CC}"/>
                          </a:ext>
                        </a:extLst>
                      </p:cNvPr>
                      <p:cNvPicPr/>
                      <p:nvPr/>
                    </p:nvPicPr>
                    <p:blipFill>
                      <a:blip r:embed="rId26"/>
                      <a:stretch>
                        <a:fillRect/>
                      </a:stretch>
                    </p:blipFill>
                    <p:spPr>
                      <a:xfrm>
                        <a:off x="596" y="595"/>
                        <a:ext cx="460" cy="596"/>
                      </a:xfrm>
                      <a:prstGeom prst="rect">
                        <a:avLst/>
                      </a:prstGeom>
                    </p:spPr>
                  </p:pic>
                </p:oleObj>
              </mc:Fallback>
            </mc:AlternateContent>
          </a:graphicData>
        </a:graphic>
      </p:graphicFrame>
      <p:sp>
        <p:nvSpPr>
          <p:cNvPr id="2" name="Title Placeholder 1"/>
          <p:cNvSpPr>
            <a:spLocks noGrp="1"/>
          </p:cNvSpPr>
          <p:nvPr>
            <p:ph type="title"/>
          </p:nvPr>
        </p:nvSpPr>
        <p:spPr>
          <a:xfrm>
            <a:off x="628650" y="273844"/>
            <a:ext cx="7886700" cy="60894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28650" y="1057884"/>
            <a:ext cx="7886700" cy="357484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DA7ED53-A5FA-8D4F-ADCE-5DCCB6311998}" type="datetimeFigureOut">
              <a:rPr lang="en-US" smtClean="0"/>
              <a:t>10/3/2024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1037FD-3ED2-7F49-A5A0-DA7E06EAD106}" type="slidenum">
              <a:rPr lang="en-US" smtClean="0"/>
              <a:t>‹#›</a:t>
            </a:fld>
            <a:endParaRPr lang="en-US"/>
          </a:p>
        </p:txBody>
      </p:sp>
      <p:sp>
        <p:nvSpPr>
          <p:cNvPr id="9" name="TextBox 8">
            <a:extLst>
              <a:ext uri="{FF2B5EF4-FFF2-40B4-BE49-F238E27FC236}">
                <a16:creationId xmlns:a16="http://schemas.microsoft.com/office/drawing/2014/main" id="{9FA21BD1-5BF3-90BE-9307-38C8F4CC6398}"/>
              </a:ext>
            </a:extLst>
          </p:cNvPr>
          <p:cNvSpPr txBox="1"/>
          <p:nvPr>
            <p:extLst>
              <p:ext uri="{1162E1C5-73C7-4A58-AE30-91384D911F3F}">
                <p184:classification xmlns:p184="http://schemas.microsoft.com/office/powerpoint/2018/4/main" val="ftr"/>
              </p:ext>
            </p:extLst>
          </p:nvPr>
        </p:nvSpPr>
        <p:spPr>
          <a:xfrm>
            <a:off x="4387025" y="4927600"/>
            <a:ext cx="398462"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661524830"/>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 id="2147484310" r:id="rId18"/>
    <p:sldLayoutId id="2147484311" r:id="rId19"/>
    <p:sldLayoutId id="2147484312" r:id="rId20"/>
    <p:sldLayoutId id="2147484313" r:id="rId21"/>
    <p:sldLayoutId id="2147484314" r:id="rId22"/>
  </p:sldLayoutIdLst>
  <p:txStyles>
    <p:titleStyle>
      <a:lvl1pPr algn="l" defTabSz="685663" rtl="0" eaLnBrk="1" latinLnBrk="0" hangingPunct="1">
        <a:lnSpc>
          <a:spcPct val="100000"/>
        </a:lnSpc>
        <a:spcBef>
          <a:spcPct val="0"/>
        </a:spcBef>
        <a:buNone/>
        <a:defRPr sz="2474" kern="1200">
          <a:solidFill>
            <a:srgbClr val="333333"/>
          </a:solidFill>
          <a:latin typeface="Arial" panose="020B0604020202020204" pitchFamily="34" charset="0"/>
          <a:ea typeface="+mj-ea"/>
          <a:cs typeface="Arial" panose="020B0604020202020204" pitchFamily="34" charset="0"/>
        </a:defRPr>
      </a:lvl1pPr>
    </p:titleStyle>
    <p:bodyStyle>
      <a:lvl1pPr marL="0" indent="0" algn="l" defTabSz="685663" rtl="0" eaLnBrk="1" latinLnBrk="0" hangingPunct="1">
        <a:lnSpc>
          <a:spcPct val="100000"/>
        </a:lnSpc>
        <a:spcBef>
          <a:spcPts val="0"/>
        </a:spcBef>
        <a:spcAft>
          <a:spcPts val="450"/>
        </a:spcAft>
        <a:buFont typeface="Arial" panose="020B0604020202020204" pitchFamily="34" charset="0"/>
        <a:buNone/>
        <a:defRPr sz="1500" b="1" kern="1200">
          <a:solidFill>
            <a:srgbClr val="333333"/>
          </a:solidFill>
          <a:latin typeface="Arial" panose="020B0604020202020204" pitchFamily="34" charset="0"/>
          <a:ea typeface="+mn-ea"/>
          <a:cs typeface="Arial" panose="020B0604020202020204" pitchFamily="34" charset="0"/>
        </a:defRPr>
      </a:lvl1pPr>
      <a:lvl2pPr marL="514247" indent="-171416" algn="l" defTabSz="685663" rtl="0" eaLnBrk="1" latinLnBrk="0" hangingPunct="1">
        <a:lnSpc>
          <a:spcPct val="100000"/>
        </a:lnSpc>
        <a:spcBef>
          <a:spcPts val="0"/>
        </a:spcBef>
        <a:spcAft>
          <a:spcPts val="450"/>
        </a:spcAft>
        <a:buFont typeface="Arial" panose="020B0604020202020204" pitchFamily="34" charset="0"/>
        <a:buChar char="•"/>
        <a:defRPr sz="1500" kern="1200">
          <a:solidFill>
            <a:srgbClr val="333333"/>
          </a:solidFill>
          <a:latin typeface="Arial" panose="020B0604020202020204" pitchFamily="34" charset="0"/>
          <a:ea typeface="+mn-ea"/>
          <a:cs typeface="Arial" panose="020B0604020202020204" pitchFamily="34" charset="0"/>
        </a:defRPr>
      </a:lvl2pPr>
      <a:lvl3pPr marL="857078" indent="-171416" algn="l" defTabSz="685663" rtl="0" eaLnBrk="1" latinLnBrk="0" hangingPunct="1">
        <a:lnSpc>
          <a:spcPct val="100000"/>
        </a:lnSpc>
        <a:spcBef>
          <a:spcPts val="0"/>
        </a:spcBef>
        <a:spcAft>
          <a:spcPts val="450"/>
        </a:spcAft>
        <a:buSzPct val="150000"/>
        <a:buFont typeface="System Font Regular"/>
        <a:buChar char="-"/>
        <a:defRPr sz="1200" kern="1200">
          <a:solidFill>
            <a:srgbClr val="333333"/>
          </a:solidFill>
          <a:latin typeface="Arial" panose="020B0604020202020204" pitchFamily="34" charset="0"/>
          <a:ea typeface="+mn-ea"/>
          <a:cs typeface="Arial" panose="020B0604020202020204" pitchFamily="34" charset="0"/>
        </a:defRPr>
      </a:lvl3pPr>
      <a:lvl4pPr marL="1199910" indent="-171416" algn="l" defTabSz="685663" rtl="0" eaLnBrk="1" latinLnBrk="0" hangingPunct="1">
        <a:lnSpc>
          <a:spcPct val="100000"/>
        </a:lnSpc>
        <a:spcBef>
          <a:spcPts val="0"/>
        </a:spcBef>
        <a:spcAft>
          <a:spcPts val="450"/>
        </a:spcAft>
        <a:buFont typeface="Arial" panose="020B0604020202020204" pitchFamily="34" charset="0"/>
        <a:buChar char="•"/>
        <a:defRPr sz="1050" kern="1200">
          <a:solidFill>
            <a:srgbClr val="333333"/>
          </a:solidFill>
          <a:latin typeface="Arial" panose="020B0604020202020204" pitchFamily="34" charset="0"/>
          <a:ea typeface="+mn-ea"/>
          <a:cs typeface="Arial" panose="020B0604020202020204" pitchFamily="34" charset="0"/>
        </a:defRPr>
      </a:lvl4pPr>
      <a:lvl5pPr marL="1542742" indent="-171416" algn="l" defTabSz="685663" rtl="0" eaLnBrk="1" latinLnBrk="0" hangingPunct="1">
        <a:lnSpc>
          <a:spcPct val="100000"/>
        </a:lnSpc>
        <a:spcBef>
          <a:spcPts val="0"/>
        </a:spcBef>
        <a:spcAft>
          <a:spcPts val="450"/>
        </a:spcAft>
        <a:buFont typeface="Arial" panose="020B0604020202020204" pitchFamily="34" charset="0"/>
        <a:buChar char="•"/>
        <a:defRPr sz="1050" kern="1200">
          <a:solidFill>
            <a:srgbClr val="333333"/>
          </a:solidFill>
          <a:latin typeface="Arial" panose="020B0604020202020204" pitchFamily="34" charset="0"/>
          <a:ea typeface="+mn-ea"/>
          <a:cs typeface="Arial" panose="020B0604020202020204" pitchFamily="34"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405"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63" rtl="0" eaLnBrk="1" latinLnBrk="0" hangingPunct="1">
        <a:defRPr sz="1350" kern="1200">
          <a:solidFill>
            <a:schemeClr val="tx1"/>
          </a:solidFill>
          <a:latin typeface="+mn-lt"/>
          <a:ea typeface="+mn-ea"/>
          <a:cs typeface="+mn-cs"/>
        </a:defRPr>
      </a:lvl1pPr>
      <a:lvl2pPr marL="342832"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5"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8"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BD790B-809F-8997-B668-316B16E8630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C1E09B-2DB9-106F-2175-6D7ECABAF7D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D6648-999E-9AF7-7834-D8DE1620742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1F7B35A9-1C71-43F1-BF3D-699A3F1F1F3E}" type="datetimeFigureOut">
              <a:rPr lang="en-US" smtClean="0"/>
              <a:t>10/3/2024</a:t>
            </a:fld>
            <a:endParaRPr lang="en-US"/>
          </a:p>
        </p:txBody>
      </p:sp>
      <p:sp>
        <p:nvSpPr>
          <p:cNvPr id="5" name="Footer Placeholder 4">
            <a:extLst>
              <a:ext uri="{FF2B5EF4-FFF2-40B4-BE49-F238E27FC236}">
                <a16:creationId xmlns:a16="http://schemas.microsoft.com/office/drawing/2014/main" id="{09D8A548-F8C1-2804-E7F7-B5B92284E98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4196A28-7F95-863A-AA67-7FD30C9AD36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5FA3013A-FF45-49AF-8382-06D263969408}" type="slidenum">
              <a:rPr lang="en-US" smtClean="0"/>
              <a:t>‹#›</a:t>
            </a:fld>
            <a:endParaRPr lang="en-US"/>
          </a:p>
        </p:txBody>
      </p:sp>
      <p:sp>
        <p:nvSpPr>
          <p:cNvPr id="8" name="TextBox 7">
            <a:extLst>
              <a:ext uri="{FF2B5EF4-FFF2-40B4-BE49-F238E27FC236}">
                <a16:creationId xmlns:a16="http://schemas.microsoft.com/office/drawing/2014/main" id="{CBE04002-134B-C7A4-D805-1211FAB453BA}"/>
              </a:ext>
            </a:extLst>
          </p:cNvPr>
          <p:cNvSpPr txBox="1"/>
          <p:nvPr>
            <p:extLst>
              <p:ext uri="{1162E1C5-73C7-4A58-AE30-91384D911F3F}">
                <p184:classification xmlns:p184="http://schemas.microsoft.com/office/powerpoint/2018/4/main" val="ftr"/>
              </p:ext>
            </p:extLst>
          </p:nvPr>
        </p:nvSpPr>
        <p:spPr>
          <a:xfrm>
            <a:off x="4387025" y="4927600"/>
            <a:ext cx="398462"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19897289"/>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E5826-E261-5240-BCCC-F517FDB6EBB5}"/>
              </a:ext>
            </a:extLst>
          </p:cNvPr>
          <p:cNvSpPr>
            <a:spLocks noChangeArrowheads="1"/>
          </p:cNvSpPr>
          <p:nvPr/>
        </p:nvSpPr>
        <p:spPr bwMode="ltGray">
          <a:xfrm>
            <a:off x="857067" y="4780105"/>
            <a:ext cx="3401050" cy="131435"/>
          </a:xfrm>
          <a:prstGeom prst="rect">
            <a:avLst/>
          </a:prstGeom>
          <a:noFill/>
          <a:ln w="9525">
            <a:noFill/>
            <a:miter lim="800000"/>
            <a:headEnd/>
            <a:tailEnd/>
          </a:ln>
          <a:effectLst/>
        </p:spPr>
        <p:txBody>
          <a:bodyPr wrap="square" lIns="61586" tIns="30792" rIns="61586" bIns="30792" anchor="b">
            <a:spAutoFit/>
          </a:bodyPr>
          <a:lstStyle/>
          <a:p>
            <a:pPr defTabSz="610739" fontAlgn="auto">
              <a:spcBef>
                <a:spcPts val="0"/>
              </a:spcBef>
              <a:spcAft>
                <a:spcPts val="0"/>
              </a:spcAft>
              <a:defRPr/>
            </a:pPr>
            <a:r>
              <a:rPr lang="en-US" sz="450" b="0" i="0" spc="20" baseline="0" dirty="0">
                <a:solidFill>
                  <a:schemeClr val="tx1"/>
                </a:solidFill>
                <a:latin typeface="+mn-lt"/>
                <a:ea typeface="+mn-ea"/>
                <a:cs typeface="CiscoSansTT Light" panose="020B0503020201020303" pitchFamily="34" charset="0"/>
              </a:rPr>
              <a:t>© 2024  Cisco and/or its affiliates. All rights reserved.   Cisco Confidential</a:t>
            </a:r>
          </a:p>
        </p:txBody>
      </p:sp>
      <p:pic>
        <p:nvPicPr>
          <p:cNvPr id="6" name="Picture 7">
            <a:extLst>
              <a:ext uri="{FF2B5EF4-FFF2-40B4-BE49-F238E27FC236}">
                <a16:creationId xmlns:a16="http://schemas.microsoft.com/office/drawing/2014/main" id="{563804D0-1B5B-924C-8995-DA787F4942D5}"/>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rcRect/>
          <a:stretch/>
        </p:blipFill>
        <p:spPr>
          <a:xfrm>
            <a:off x="457202" y="4757024"/>
            <a:ext cx="297229" cy="156171"/>
          </a:xfrm>
          <a:prstGeom prst="rect">
            <a:avLst/>
          </a:prstGeom>
        </p:spPr>
      </p:pic>
      <p:sp>
        <p:nvSpPr>
          <p:cNvPr id="3" name="Title Placeholder 1">
            <a:extLst>
              <a:ext uri="{FF2B5EF4-FFF2-40B4-BE49-F238E27FC236}">
                <a16:creationId xmlns:a16="http://schemas.microsoft.com/office/drawing/2014/main" id="{F21F2830-F0A3-2EAC-C709-5C928A8C49EF}"/>
              </a:ext>
            </a:extLst>
          </p:cNvPr>
          <p:cNvSpPr>
            <a:spLocks noGrp="1"/>
          </p:cNvSpPr>
          <p:nvPr>
            <p:ph type="title"/>
          </p:nvPr>
        </p:nvSpPr>
        <p:spPr>
          <a:xfrm>
            <a:off x="457202" y="288059"/>
            <a:ext cx="8229600" cy="514350"/>
          </a:xfrm>
          <a:prstGeom prst="rect">
            <a:avLst/>
          </a:prstGeom>
        </p:spPr>
        <p:txBody>
          <a:bodyPr vert="horz" lIns="45720" tIns="45720" rIns="45720" bIns="45720" rtlCol="0" anchor="ctr">
            <a:no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455BE63C-8C0C-FC75-3DF2-F8F96A3C87BE}"/>
              </a:ext>
            </a:extLst>
          </p:cNvPr>
          <p:cNvSpPr>
            <a:spLocks noGrp="1"/>
          </p:cNvSpPr>
          <p:nvPr>
            <p:ph type="body" idx="1"/>
          </p:nvPr>
        </p:nvSpPr>
        <p:spPr>
          <a:xfrm>
            <a:off x="457201" y="1057275"/>
            <a:ext cx="8229599" cy="3543300"/>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1D2BEE10-F028-5483-07B1-B449B168F915}"/>
              </a:ext>
            </a:extLst>
          </p:cNvPr>
          <p:cNvSpPr txBox="1"/>
          <p:nvPr>
            <p:extLst>
              <p:ext uri="{1162E1C5-73C7-4A58-AE30-91384D911F3F}">
                <p184:classification xmlns:p184="http://schemas.microsoft.com/office/powerpoint/2018/4/main" val="ftr"/>
              </p:ext>
            </p:extLst>
          </p:nvPr>
        </p:nvSpPr>
        <p:spPr>
          <a:xfrm>
            <a:off x="4387025" y="4927600"/>
            <a:ext cx="398462"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694494563"/>
      </p:ext>
    </p:extLst>
  </p:cSld>
  <p:clrMap bg1="dk1" tx1="lt1" bg2="dk2"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 id="2147484040" r:id="rId25"/>
    <p:sldLayoutId id="2147484041" r:id="rId26"/>
    <p:sldLayoutId id="2147484042" r:id="rId27"/>
    <p:sldLayoutId id="2147484043" r:id="rId28"/>
    <p:sldLayoutId id="2147484044" r:id="rId29"/>
    <p:sldLayoutId id="2147484045" r:id="rId30"/>
    <p:sldLayoutId id="2147484046" r:id="rId31"/>
    <p:sldLayoutId id="2147484047" r:id="rId32"/>
    <p:sldLayoutId id="2147484048" r:id="rId33"/>
    <p:sldLayoutId id="2147484049" r:id="rId34"/>
    <p:sldLayoutId id="2147484050" r:id="rId35"/>
    <p:sldLayoutId id="2147484051" r:id="rId36"/>
    <p:sldLayoutId id="2147484052" r:id="rId37"/>
    <p:sldLayoutId id="2147484053" r:id="rId38"/>
    <p:sldLayoutId id="2147484054" r:id="rId39"/>
    <p:sldLayoutId id="2147484055" r:id="rId40"/>
    <p:sldLayoutId id="2147484056" r:id="rId41"/>
    <p:sldLayoutId id="2147484057" r:id="rId42"/>
    <p:sldLayoutId id="2147484058" r:id="rId43"/>
    <p:sldLayoutId id="2147484059" r:id="rId44"/>
    <p:sldLayoutId id="2147484060" r:id="rId45"/>
    <p:sldLayoutId id="2147484061" r:id="rId46"/>
    <p:sldLayoutId id="2147484062" r:id="rId47"/>
    <p:sldLayoutId id="2147484063" r:id="rId48"/>
    <p:sldLayoutId id="2147484064" r:id="rId49"/>
    <p:sldLayoutId id="2147484066" r:id="rId50"/>
    <p:sldLayoutId id="2147484094" r:id="rId51"/>
    <p:sldLayoutId id="2147484095" r:id="rId52"/>
    <p:sldLayoutId id="2147484096"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4207" rtl="0" eaLnBrk="1" fontAlgn="base" hangingPunct="1">
        <a:lnSpc>
          <a:spcPct val="80000"/>
        </a:lnSpc>
        <a:spcBef>
          <a:spcPct val="0"/>
        </a:spcBef>
        <a:spcAft>
          <a:spcPct val="0"/>
        </a:spcAft>
        <a:defRPr lang="en-US" sz="2700" b="0" i="0" u="none" kern="1200" dirty="0">
          <a:solidFill>
            <a:schemeClr val="bg1"/>
          </a:solidFill>
          <a:latin typeface="+mj-lt"/>
          <a:ea typeface="CiscoSansTT Thin" charset="0"/>
          <a:cs typeface="CiscoSansTT Thin" charset="0"/>
        </a:defRPr>
      </a:lvl1pPr>
      <a:lvl2pPr algn="l" defTabSz="684207"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07"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07"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07"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96" algn="l" defTabSz="684207"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93" algn="l" defTabSz="684207"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89" algn="l" defTabSz="684207"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84" algn="l" defTabSz="684207"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2" indent="-169862" algn="l" defTabSz="684207" rtl="0" eaLnBrk="1" fontAlgn="base" hangingPunct="1">
        <a:lnSpc>
          <a:spcPct val="95000"/>
        </a:lnSpc>
        <a:spcBef>
          <a:spcPts val="1075"/>
        </a:spcBef>
        <a:spcAft>
          <a:spcPct val="0"/>
        </a:spcAft>
        <a:buClrTx/>
        <a:buSzPct val="90000"/>
        <a:buFont typeface="Arial" charset="0"/>
        <a:buChar char="•"/>
        <a:defRPr lang="en-US" sz="1800" kern="1200" dirty="0">
          <a:solidFill>
            <a:schemeClr val="tx1"/>
          </a:solidFill>
          <a:latin typeface="+mn-lt"/>
          <a:ea typeface="ＭＳ Ｐゴシック" charset="0"/>
          <a:cs typeface="CiscoSans"/>
        </a:defRPr>
      </a:lvl1pPr>
      <a:lvl2pPr marL="342900" indent="-170260" algn="l" defTabSz="684207" rtl="0" eaLnBrk="1" fontAlgn="base" hangingPunct="1">
        <a:lnSpc>
          <a:spcPct val="95000"/>
        </a:lnSpc>
        <a:spcBef>
          <a:spcPts val="600"/>
        </a:spcBef>
        <a:spcAft>
          <a:spcPct val="0"/>
        </a:spcAft>
        <a:buClrTx/>
        <a:buFont typeface="Arial" charset="0"/>
        <a:buChar char="•"/>
        <a:defRPr lang="en-US" sz="1500" kern="1200" dirty="0">
          <a:solidFill>
            <a:schemeClr val="tx1"/>
          </a:solidFill>
          <a:latin typeface="+mn-lt"/>
          <a:ea typeface="ＭＳ Ｐゴシック" charset="0"/>
          <a:cs typeface="CiscoSans"/>
        </a:defRPr>
      </a:lvl2pPr>
      <a:lvl3pPr marL="427435" indent="-172641" algn="l" defTabSz="684207" rtl="0" eaLnBrk="1" fontAlgn="base" hangingPunct="1">
        <a:lnSpc>
          <a:spcPct val="95000"/>
        </a:lnSpc>
        <a:spcBef>
          <a:spcPts val="625"/>
        </a:spcBef>
        <a:spcAft>
          <a:spcPct val="0"/>
        </a:spcAft>
        <a:buClrTx/>
        <a:buFont typeface="Arial" charset="0"/>
        <a:buChar char="•"/>
        <a:defRPr lang="en-US" sz="1350" kern="1200" dirty="0">
          <a:solidFill>
            <a:schemeClr val="tx1"/>
          </a:solidFill>
          <a:latin typeface="+mn-lt"/>
          <a:ea typeface="ＭＳ Ｐゴシック" charset="0"/>
          <a:cs typeface="CiscoSans"/>
        </a:defRPr>
      </a:lvl3pPr>
      <a:lvl4pPr marL="515541" indent="-172641" algn="l" defTabSz="684207" rtl="0" eaLnBrk="1" fontAlgn="base" hangingPunct="1">
        <a:lnSpc>
          <a:spcPct val="95000"/>
        </a:lnSpc>
        <a:spcBef>
          <a:spcPts val="625"/>
        </a:spcBef>
        <a:spcAft>
          <a:spcPct val="0"/>
        </a:spcAft>
        <a:buClrTx/>
        <a:buFont typeface="Arial" charset="0"/>
        <a:buChar char="•"/>
        <a:defRPr lang="en-US" sz="1200" kern="1200" dirty="0">
          <a:solidFill>
            <a:schemeClr val="tx1"/>
          </a:solidFill>
          <a:latin typeface="+mn-lt"/>
          <a:ea typeface="ＭＳ Ｐゴシック" charset="0"/>
          <a:cs typeface="CiscoSans"/>
        </a:defRPr>
      </a:lvl4pPr>
      <a:lvl5pPr marL="601266" indent="-173831" algn="l" defTabSz="684207" rtl="0" eaLnBrk="1" fontAlgn="base" hangingPunct="1">
        <a:lnSpc>
          <a:spcPct val="95000"/>
        </a:lnSpc>
        <a:spcBef>
          <a:spcPts val="625"/>
        </a:spcBef>
        <a:spcAft>
          <a:spcPct val="0"/>
        </a:spcAft>
        <a:buClrTx/>
        <a:buFont typeface="Arial" charset="0"/>
        <a:buChar char="•"/>
        <a:defRPr lang="en-US" sz="1050" kern="1200" dirty="0">
          <a:solidFill>
            <a:schemeClr val="tx1"/>
          </a:solidFill>
          <a:latin typeface="+mn-lt"/>
          <a:ea typeface="ＭＳ Ｐゴシック" charset="0"/>
          <a:cs typeface="CiscoSans"/>
        </a:defRPr>
      </a:lvl5pPr>
      <a:lvl6pPr marL="863849" indent="-171444" algn="l" defTabSz="68577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36" indent="-171421" algn="l" defTabSz="68577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00" indent="0" algn="l" defTabSz="68577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29" indent="-171444"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2" rtl="0" eaLnBrk="1" latinLnBrk="0" hangingPunct="1">
        <a:defRPr sz="1400" kern="1200">
          <a:solidFill>
            <a:schemeClr val="tx1"/>
          </a:solidFill>
          <a:latin typeface="+mn-lt"/>
          <a:ea typeface="+mn-ea"/>
          <a:cs typeface="+mn-cs"/>
        </a:defRPr>
      </a:lvl1pPr>
      <a:lvl2pPr marL="342884" algn="l" defTabSz="685772" rtl="0" eaLnBrk="1" latinLnBrk="0" hangingPunct="1">
        <a:defRPr sz="1400" kern="1200">
          <a:solidFill>
            <a:schemeClr val="tx1"/>
          </a:solidFill>
          <a:latin typeface="+mn-lt"/>
          <a:ea typeface="+mn-ea"/>
          <a:cs typeface="+mn-cs"/>
        </a:defRPr>
      </a:lvl2pPr>
      <a:lvl3pPr marL="685772" algn="l" defTabSz="685772" rtl="0" eaLnBrk="1" latinLnBrk="0" hangingPunct="1">
        <a:defRPr sz="1400" kern="1200">
          <a:solidFill>
            <a:schemeClr val="tx1"/>
          </a:solidFill>
          <a:latin typeface="+mn-lt"/>
          <a:ea typeface="+mn-ea"/>
          <a:cs typeface="+mn-cs"/>
        </a:defRPr>
      </a:lvl3pPr>
      <a:lvl4pPr marL="1028657" algn="l" defTabSz="685772" rtl="0" eaLnBrk="1" latinLnBrk="0" hangingPunct="1">
        <a:defRPr sz="1400" kern="1200">
          <a:solidFill>
            <a:schemeClr val="tx1"/>
          </a:solidFill>
          <a:latin typeface="+mn-lt"/>
          <a:ea typeface="+mn-ea"/>
          <a:cs typeface="+mn-cs"/>
        </a:defRPr>
      </a:lvl4pPr>
      <a:lvl5pPr marL="1371544" algn="l" defTabSz="685772" rtl="0" eaLnBrk="1" latinLnBrk="0" hangingPunct="1">
        <a:defRPr sz="1400" kern="1200">
          <a:solidFill>
            <a:schemeClr val="tx1"/>
          </a:solidFill>
          <a:latin typeface="+mn-lt"/>
          <a:ea typeface="+mn-ea"/>
          <a:cs typeface="+mn-cs"/>
        </a:defRPr>
      </a:lvl5pPr>
      <a:lvl6pPr marL="1714427" algn="l" defTabSz="685772" rtl="0" eaLnBrk="1" latinLnBrk="0" hangingPunct="1">
        <a:defRPr sz="1400" kern="1200">
          <a:solidFill>
            <a:schemeClr val="tx1"/>
          </a:solidFill>
          <a:latin typeface="+mn-lt"/>
          <a:ea typeface="+mn-ea"/>
          <a:cs typeface="+mn-cs"/>
        </a:defRPr>
      </a:lvl6pPr>
      <a:lvl7pPr marL="2057315" algn="l" defTabSz="685772" rtl="0" eaLnBrk="1" latinLnBrk="0" hangingPunct="1">
        <a:defRPr sz="1400" kern="1200">
          <a:solidFill>
            <a:schemeClr val="tx1"/>
          </a:solidFill>
          <a:latin typeface="+mn-lt"/>
          <a:ea typeface="+mn-ea"/>
          <a:cs typeface="+mn-cs"/>
        </a:defRPr>
      </a:lvl7pPr>
      <a:lvl8pPr marL="2400200" algn="l" defTabSz="685772" rtl="0" eaLnBrk="1" latinLnBrk="0" hangingPunct="1">
        <a:defRPr sz="1400" kern="1200">
          <a:solidFill>
            <a:schemeClr val="tx1"/>
          </a:solidFill>
          <a:latin typeface="+mn-lt"/>
          <a:ea typeface="+mn-ea"/>
          <a:cs typeface="+mn-cs"/>
        </a:defRPr>
      </a:lvl8pPr>
      <a:lvl9pPr marL="2743088" algn="l" defTabSz="685772"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
          <p15:clr>
            <a:srgbClr val="F26B43"/>
          </p15:clr>
        </p15:guide>
        <p15:guide id="3" pos="7296">
          <p15:clr>
            <a:srgbClr val="F26B43"/>
          </p15:clr>
        </p15:guide>
        <p15:guide id="6" pos="3835">
          <p15:clr>
            <a:srgbClr val="F26B43"/>
          </p15:clr>
        </p15:guide>
        <p15:guide id="9" orient="horz" pos="3864">
          <p15:clr>
            <a:srgbClr val="F26B43"/>
          </p15:clr>
        </p15:guide>
        <p15:guide id="10" orient="horz" pos="240">
          <p15:clr>
            <a:srgbClr val="F26B43"/>
          </p15:clr>
        </p15:guide>
        <p15:guide id="11" orient="horz" pos="2160">
          <p15:clr>
            <a:srgbClr val="F26B43"/>
          </p15:clr>
        </p15:guide>
        <p15:guide id="12" orient="horz" pos="672">
          <p15:clr>
            <a:srgbClr val="F26B43"/>
          </p15:clr>
        </p15:guide>
        <p15:guide id="13" orient="horz" pos="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80" y="4741655"/>
            <a:ext cx="3401050"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Confidential</a:t>
            </a:r>
          </a:p>
        </p:txBody>
      </p:sp>
      <p:sp>
        <p:nvSpPr>
          <p:cNvPr id="3" name="TextBox 2">
            <a:extLst>
              <a:ext uri="{FF2B5EF4-FFF2-40B4-BE49-F238E27FC236}">
                <a16:creationId xmlns:a16="http://schemas.microsoft.com/office/drawing/2014/main" id="{4CFA5E2F-0D04-B001-21D3-F6273FE41B28}"/>
              </a:ext>
            </a:extLst>
          </p:cNvPr>
          <p:cNvSpPr txBox="1"/>
          <p:nvPr>
            <p:extLst>
              <p:ext uri="{1162E1C5-73C7-4A58-AE30-91384D911F3F}">
                <p184:classification xmlns:p184="http://schemas.microsoft.com/office/powerpoint/2018/4/main" val="ftr"/>
              </p:ext>
            </p:extLst>
          </p:nvPr>
        </p:nvSpPr>
        <p:spPr>
          <a:xfrm>
            <a:off x="4387025" y="4927600"/>
            <a:ext cx="398462"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047949851"/>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 id="2147484085" r:id="rId18"/>
    <p:sldLayoutId id="2147484086" r:id="rId19"/>
    <p:sldLayoutId id="2147484087" r:id="rId20"/>
    <p:sldLayoutId id="2147484088" r:id="rId21"/>
    <p:sldLayoutId id="2147484089" r:id="rId22"/>
    <p:sldLayoutId id="2147484090" r:id="rId23"/>
    <p:sldLayoutId id="2147484091" r:id="rId24"/>
    <p:sldLayoutId id="2147484092" r:id="rId25"/>
    <p:sldLayoutId id="2147484093" r:id="rId26"/>
  </p:sldLayoutIdLst>
  <p:txStyles>
    <p:titleStyle>
      <a:lvl1pPr algn="l" defTabSz="684196"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60894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057884"/>
            <a:ext cx="7886700" cy="35748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Arial" panose="020B0604020202020204" pitchFamily="34" charset="0"/>
              </a:defRPr>
            </a:lvl1pPr>
          </a:lstStyle>
          <a:p>
            <a:fld id="{7DA7ED53-A5FA-8D4F-ADCE-5DCCB6311998}" type="datetimeFigureOut">
              <a:rPr lang="en-US" smtClean="0"/>
              <a:pPr/>
              <a:t>10/3/2024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07148E75-5D1A-64AF-6DF0-5F62B95C6E39}"/>
              </a:ext>
            </a:extLst>
          </p:cNvPr>
          <p:cNvSpPr txBox="1"/>
          <p:nvPr>
            <p:extLst>
              <p:ext uri="{1162E1C5-73C7-4A58-AE30-91384D911F3F}">
                <p184:classification xmlns:p184="http://schemas.microsoft.com/office/powerpoint/2018/4/main" val="ftr"/>
              </p:ext>
            </p:extLst>
          </p:nvPr>
        </p:nvSpPr>
        <p:spPr>
          <a:xfrm>
            <a:off x="4387025" y="4927600"/>
            <a:ext cx="398462"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041600943"/>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Lst>
  <p:txStyles>
    <p:titleStyle>
      <a:lvl1pPr algn="l" defTabSz="685663" rtl="0" eaLnBrk="1" latinLnBrk="0" hangingPunct="1">
        <a:lnSpc>
          <a:spcPct val="100000"/>
        </a:lnSpc>
        <a:spcBef>
          <a:spcPct val="0"/>
        </a:spcBef>
        <a:buNone/>
        <a:defRPr sz="2474" kern="1200">
          <a:solidFill>
            <a:srgbClr val="333333"/>
          </a:solidFill>
          <a:latin typeface="Arial" panose="020B0604020202020204" pitchFamily="34" charset="0"/>
          <a:ea typeface="+mj-ea"/>
          <a:cs typeface="Arial" panose="020B0604020202020204" pitchFamily="34" charset="0"/>
        </a:defRPr>
      </a:lvl1pPr>
    </p:titleStyle>
    <p:bodyStyle>
      <a:lvl1pPr marL="171416" indent="-171416" algn="l" defTabSz="685663" rtl="0" eaLnBrk="1" latinLnBrk="0" hangingPunct="1">
        <a:lnSpc>
          <a:spcPct val="100000"/>
        </a:lnSpc>
        <a:spcBef>
          <a:spcPts val="0"/>
        </a:spcBef>
        <a:spcAft>
          <a:spcPts val="450"/>
        </a:spcAft>
        <a:buFont typeface="Arial" panose="020B0604020202020204" pitchFamily="34" charset="0"/>
        <a:buChar char="•"/>
        <a:defRPr sz="1650" kern="1200">
          <a:solidFill>
            <a:srgbClr val="333333"/>
          </a:solidFill>
          <a:latin typeface="Arial" panose="020B0604020202020204" pitchFamily="34" charset="0"/>
          <a:ea typeface="+mn-ea"/>
          <a:cs typeface="Arial" panose="020B0604020202020204" pitchFamily="34" charset="0"/>
        </a:defRPr>
      </a:lvl1pPr>
      <a:lvl2pPr marL="514247" indent="-171416" algn="l" defTabSz="685663" rtl="0" eaLnBrk="1" latinLnBrk="0" hangingPunct="1">
        <a:lnSpc>
          <a:spcPct val="100000"/>
        </a:lnSpc>
        <a:spcBef>
          <a:spcPts val="0"/>
        </a:spcBef>
        <a:spcAft>
          <a:spcPts val="450"/>
        </a:spcAft>
        <a:buFont typeface="Arial" panose="020B0604020202020204" pitchFamily="34" charset="0"/>
        <a:buChar char="•"/>
        <a:defRPr sz="1350" kern="1200">
          <a:solidFill>
            <a:srgbClr val="333333"/>
          </a:solidFill>
          <a:latin typeface="Arial" panose="020B0604020202020204" pitchFamily="34" charset="0"/>
          <a:ea typeface="+mn-ea"/>
          <a:cs typeface="Arial" panose="020B0604020202020204" pitchFamily="34" charset="0"/>
        </a:defRPr>
      </a:lvl2pPr>
      <a:lvl3pPr marL="857078" indent="-171416" algn="l" defTabSz="685663" rtl="0" eaLnBrk="1" latinLnBrk="0" hangingPunct="1">
        <a:lnSpc>
          <a:spcPct val="100000"/>
        </a:lnSpc>
        <a:spcBef>
          <a:spcPts val="0"/>
        </a:spcBef>
        <a:spcAft>
          <a:spcPts val="450"/>
        </a:spcAft>
        <a:buFont typeface="Arial" panose="020B0604020202020204" pitchFamily="34" charset="0"/>
        <a:buChar char="•"/>
        <a:defRPr sz="1050" kern="1200">
          <a:solidFill>
            <a:srgbClr val="333333"/>
          </a:solidFill>
          <a:latin typeface="Arial" panose="020B0604020202020204" pitchFamily="34" charset="0"/>
          <a:ea typeface="+mn-ea"/>
          <a:cs typeface="Arial" panose="020B0604020202020204" pitchFamily="34" charset="0"/>
        </a:defRPr>
      </a:lvl3pPr>
      <a:lvl4pPr marL="1199910" indent="-171416" algn="l" defTabSz="685663" rtl="0" eaLnBrk="1" latinLnBrk="0" hangingPunct="1">
        <a:lnSpc>
          <a:spcPct val="100000"/>
        </a:lnSpc>
        <a:spcBef>
          <a:spcPts val="0"/>
        </a:spcBef>
        <a:spcAft>
          <a:spcPts val="450"/>
        </a:spcAft>
        <a:buFont typeface="Arial" panose="020B0604020202020204" pitchFamily="34" charset="0"/>
        <a:buChar char="•"/>
        <a:defRPr sz="900" kern="1200">
          <a:solidFill>
            <a:srgbClr val="333333"/>
          </a:solidFill>
          <a:latin typeface="Arial" panose="020B0604020202020204" pitchFamily="34" charset="0"/>
          <a:ea typeface="+mn-ea"/>
          <a:cs typeface="Arial" panose="020B0604020202020204" pitchFamily="34" charset="0"/>
        </a:defRPr>
      </a:lvl4pPr>
      <a:lvl5pPr marL="1542742" indent="-171416" algn="l" defTabSz="685663" rtl="0" eaLnBrk="1" latinLnBrk="0" hangingPunct="1">
        <a:lnSpc>
          <a:spcPct val="100000"/>
        </a:lnSpc>
        <a:spcBef>
          <a:spcPts val="0"/>
        </a:spcBef>
        <a:spcAft>
          <a:spcPts val="450"/>
        </a:spcAft>
        <a:buFont typeface="Arial" panose="020B0604020202020204" pitchFamily="34" charset="0"/>
        <a:buChar char="•"/>
        <a:defRPr sz="900" kern="1200">
          <a:solidFill>
            <a:srgbClr val="333333"/>
          </a:solidFill>
          <a:latin typeface="Arial" panose="020B0604020202020204" pitchFamily="34" charset="0"/>
          <a:ea typeface="+mn-ea"/>
          <a:cs typeface="Arial" panose="020B0604020202020204" pitchFamily="34"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405"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63" rtl="0" eaLnBrk="1" latinLnBrk="0" hangingPunct="1">
        <a:defRPr sz="1350" kern="1200">
          <a:solidFill>
            <a:schemeClr val="tx1"/>
          </a:solidFill>
          <a:latin typeface="+mn-lt"/>
          <a:ea typeface="+mn-ea"/>
          <a:cs typeface="+mn-cs"/>
        </a:defRPr>
      </a:lvl1pPr>
      <a:lvl2pPr marL="342832"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5"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8"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60894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057884"/>
            <a:ext cx="7886700" cy="35748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DA7ED53-A5FA-8D4F-ADCE-5DCCB6311998}" type="datetimeFigureOut">
              <a:rPr lang="en-US" smtClean="0"/>
              <a:t>10/3/2024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1037FD-3ED2-7F49-A5A0-DA7E06EAD106}" type="slidenum">
              <a:rPr lang="en-US" smtClean="0"/>
              <a:t>‹#›</a:t>
            </a:fld>
            <a:endParaRPr lang="en-US"/>
          </a:p>
        </p:txBody>
      </p:sp>
      <p:sp>
        <p:nvSpPr>
          <p:cNvPr id="8" name="TextBox 7">
            <a:extLst>
              <a:ext uri="{FF2B5EF4-FFF2-40B4-BE49-F238E27FC236}">
                <a16:creationId xmlns:a16="http://schemas.microsoft.com/office/drawing/2014/main" id="{4A7413DD-01CA-7B73-B3E3-C199BE85909A}"/>
              </a:ext>
            </a:extLst>
          </p:cNvPr>
          <p:cNvSpPr txBox="1"/>
          <p:nvPr>
            <p:extLst>
              <p:ext uri="{1162E1C5-73C7-4A58-AE30-91384D911F3F}">
                <p184:classification xmlns:p184="http://schemas.microsoft.com/office/powerpoint/2018/4/main" val="ftr"/>
              </p:ext>
            </p:extLst>
          </p:nvPr>
        </p:nvSpPr>
        <p:spPr>
          <a:xfrm>
            <a:off x="4387025" y="4927600"/>
            <a:ext cx="398462"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96112853"/>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 id="2147484137" r:id="rId17"/>
    <p:sldLayoutId id="2147484138" r:id="rId18"/>
    <p:sldLayoutId id="2147484139" r:id="rId19"/>
    <p:sldLayoutId id="2147484140" r:id="rId20"/>
    <p:sldLayoutId id="2147484141" r:id="rId21"/>
    <p:sldLayoutId id="2147484142" r:id="rId22"/>
    <p:sldLayoutId id="2147484143" r:id="rId23"/>
    <p:sldLayoutId id="2147484144" r:id="rId24"/>
    <p:sldLayoutId id="2147484145" r:id="rId25"/>
  </p:sldLayoutIdLst>
  <p:txStyles>
    <p:titleStyle>
      <a:lvl1pPr algn="l" defTabSz="685663" rtl="0" eaLnBrk="1" latinLnBrk="0" hangingPunct="1">
        <a:lnSpc>
          <a:spcPct val="100000"/>
        </a:lnSpc>
        <a:spcBef>
          <a:spcPct val="0"/>
        </a:spcBef>
        <a:buNone/>
        <a:defRPr sz="2474" kern="1200">
          <a:solidFill>
            <a:srgbClr val="333333"/>
          </a:solidFill>
          <a:latin typeface="Arial" panose="020B0604020202020204" pitchFamily="34" charset="0"/>
          <a:ea typeface="+mj-ea"/>
          <a:cs typeface="Arial" panose="020B0604020202020204" pitchFamily="34" charset="0"/>
        </a:defRPr>
      </a:lvl1pPr>
    </p:titleStyle>
    <p:bodyStyle>
      <a:lvl1pPr marL="171416" indent="-171416" algn="l" defTabSz="685663" rtl="0" eaLnBrk="1" latinLnBrk="0" hangingPunct="1">
        <a:lnSpc>
          <a:spcPct val="100000"/>
        </a:lnSpc>
        <a:spcBef>
          <a:spcPts val="0"/>
        </a:spcBef>
        <a:spcAft>
          <a:spcPts val="450"/>
        </a:spcAft>
        <a:buFont typeface="Arial" panose="020B0604020202020204" pitchFamily="34" charset="0"/>
        <a:buChar char="•"/>
        <a:defRPr sz="1650" kern="1200">
          <a:solidFill>
            <a:srgbClr val="333333"/>
          </a:solidFill>
          <a:latin typeface="Arial" panose="020B0604020202020204" pitchFamily="34" charset="0"/>
          <a:ea typeface="+mn-ea"/>
          <a:cs typeface="Arial" panose="020B0604020202020204" pitchFamily="34" charset="0"/>
        </a:defRPr>
      </a:lvl1pPr>
      <a:lvl2pPr marL="514247" indent="-171416" algn="l" defTabSz="685663" rtl="0" eaLnBrk="1" latinLnBrk="0" hangingPunct="1">
        <a:lnSpc>
          <a:spcPct val="100000"/>
        </a:lnSpc>
        <a:spcBef>
          <a:spcPts val="0"/>
        </a:spcBef>
        <a:spcAft>
          <a:spcPts val="450"/>
        </a:spcAft>
        <a:buFont typeface="Arial" panose="020B0604020202020204" pitchFamily="34" charset="0"/>
        <a:buChar char="•"/>
        <a:defRPr sz="1350" kern="1200">
          <a:solidFill>
            <a:srgbClr val="333333"/>
          </a:solidFill>
          <a:latin typeface="Arial" panose="020B0604020202020204" pitchFamily="34" charset="0"/>
          <a:ea typeface="+mn-ea"/>
          <a:cs typeface="Arial" panose="020B0604020202020204" pitchFamily="34" charset="0"/>
        </a:defRPr>
      </a:lvl2pPr>
      <a:lvl3pPr marL="857078" indent="-171416" algn="l" defTabSz="685663" rtl="0" eaLnBrk="1" latinLnBrk="0" hangingPunct="1">
        <a:lnSpc>
          <a:spcPct val="100000"/>
        </a:lnSpc>
        <a:spcBef>
          <a:spcPts val="0"/>
        </a:spcBef>
        <a:spcAft>
          <a:spcPts val="450"/>
        </a:spcAft>
        <a:buFont typeface="Arial" panose="020B0604020202020204" pitchFamily="34" charset="0"/>
        <a:buChar char="•"/>
        <a:defRPr sz="1050" kern="1200">
          <a:solidFill>
            <a:srgbClr val="333333"/>
          </a:solidFill>
          <a:latin typeface="Arial" panose="020B0604020202020204" pitchFamily="34" charset="0"/>
          <a:ea typeface="+mn-ea"/>
          <a:cs typeface="Arial" panose="020B0604020202020204" pitchFamily="34" charset="0"/>
        </a:defRPr>
      </a:lvl3pPr>
      <a:lvl4pPr marL="1199910" indent="-171416" algn="l" defTabSz="685663" rtl="0" eaLnBrk="1" latinLnBrk="0" hangingPunct="1">
        <a:lnSpc>
          <a:spcPct val="100000"/>
        </a:lnSpc>
        <a:spcBef>
          <a:spcPts val="0"/>
        </a:spcBef>
        <a:spcAft>
          <a:spcPts val="450"/>
        </a:spcAft>
        <a:buFont typeface="Arial" panose="020B0604020202020204" pitchFamily="34" charset="0"/>
        <a:buChar char="•"/>
        <a:defRPr sz="900" kern="1200">
          <a:solidFill>
            <a:srgbClr val="333333"/>
          </a:solidFill>
          <a:latin typeface="Arial" panose="020B0604020202020204" pitchFamily="34" charset="0"/>
          <a:ea typeface="+mn-ea"/>
          <a:cs typeface="Arial" panose="020B0604020202020204" pitchFamily="34" charset="0"/>
        </a:defRPr>
      </a:lvl4pPr>
      <a:lvl5pPr marL="1542742" indent="-171416" algn="l" defTabSz="685663" rtl="0" eaLnBrk="1" latinLnBrk="0" hangingPunct="1">
        <a:lnSpc>
          <a:spcPct val="100000"/>
        </a:lnSpc>
        <a:spcBef>
          <a:spcPts val="0"/>
        </a:spcBef>
        <a:spcAft>
          <a:spcPts val="450"/>
        </a:spcAft>
        <a:buFont typeface="Arial" panose="020B0604020202020204" pitchFamily="34" charset="0"/>
        <a:buChar char="•"/>
        <a:defRPr sz="900" kern="1200">
          <a:solidFill>
            <a:srgbClr val="333333"/>
          </a:solidFill>
          <a:latin typeface="Arial" panose="020B0604020202020204" pitchFamily="34" charset="0"/>
          <a:ea typeface="+mn-ea"/>
          <a:cs typeface="Arial" panose="020B0604020202020204" pitchFamily="34"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405"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63" rtl="0" eaLnBrk="1" latinLnBrk="0" hangingPunct="1">
        <a:defRPr sz="1350" kern="1200">
          <a:solidFill>
            <a:schemeClr val="tx1"/>
          </a:solidFill>
          <a:latin typeface="+mn-lt"/>
          <a:ea typeface="+mn-ea"/>
          <a:cs typeface="+mn-cs"/>
        </a:defRPr>
      </a:lvl1pPr>
      <a:lvl2pPr marL="342832"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5"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8"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AD302B3-6F25-E149-9FB4-B90EB23834BD}" type="datetimeFigureOut">
              <a:rPr lang="en-US" smtClean="0"/>
              <a:t>10/3/2024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8DCD635-6699-1E44-B432-254CD46ED6EB}" type="slidenum">
              <a:rPr lang="en-US" smtClean="0"/>
              <a:t>‹#›</a:t>
            </a:fld>
            <a:endParaRPr lang="en-US"/>
          </a:p>
        </p:txBody>
      </p:sp>
      <p:sp>
        <p:nvSpPr>
          <p:cNvPr id="8" name="TextBox 7">
            <a:extLst>
              <a:ext uri="{FF2B5EF4-FFF2-40B4-BE49-F238E27FC236}">
                <a16:creationId xmlns:a16="http://schemas.microsoft.com/office/drawing/2014/main" id="{D5A148F6-C0A7-71EB-44B3-6A8E30F5A7F3}"/>
              </a:ext>
            </a:extLst>
          </p:cNvPr>
          <p:cNvSpPr txBox="1"/>
          <p:nvPr>
            <p:extLst>
              <p:ext uri="{1162E1C5-73C7-4A58-AE30-91384D911F3F}">
                <p184:classification xmlns:p184="http://schemas.microsoft.com/office/powerpoint/2018/4/main" val="ftr"/>
              </p:ext>
            </p:extLst>
          </p:nvPr>
        </p:nvSpPr>
        <p:spPr>
          <a:xfrm>
            <a:off x="4387025" y="4927600"/>
            <a:ext cx="398462"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934805671"/>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 id="2147484161"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60894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28650" y="1057884"/>
            <a:ext cx="7886700" cy="357484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DA7ED53-A5FA-8D4F-ADCE-5DCCB6311998}" type="datetimeFigureOut">
              <a:rPr lang="en-US" smtClean="0"/>
              <a:t>10/3/2024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1037FD-3ED2-7F49-A5A0-DA7E06EAD106}" type="slidenum">
              <a:rPr lang="en-US" smtClean="0"/>
              <a:t>‹#›</a:t>
            </a:fld>
            <a:endParaRPr lang="en-US"/>
          </a:p>
        </p:txBody>
      </p:sp>
      <p:sp>
        <p:nvSpPr>
          <p:cNvPr id="8" name="TextBox 7">
            <a:extLst>
              <a:ext uri="{FF2B5EF4-FFF2-40B4-BE49-F238E27FC236}">
                <a16:creationId xmlns:a16="http://schemas.microsoft.com/office/drawing/2014/main" id="{0A29C9D2-B5DA-1643-E8C5-5D173744EB27}"/>
              </a:ext>
            </a:extLst>
          </p:cNvPr>
          <p:cNvSpPr txBox="1"/>
          <p:nvPr>
            <p:extLst>
              <p:ext uri="{1162E1C5-73C7-4A58-AE30-91384D911F3F}">
                <p184:classification xmlns:p184="http://schemas.microsoft.com/office/powerpoint/2018/4/main" val="ftr"/>
              </p:ext>
            </p:extLst>
          </p:nvPr>
        </p:nvSpPr>
        <p:spPr>
          <a:xfrm>
            <a:off x="4387025" y="4927600"/>
            <a:ext cx="398462"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497572263"/>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 id="2147484177" r:id="rId15"/>
    <p:sldLayoutId id="2147484178" r:id="rId16"/>
    <p:sldLayoutId id="2147484179" r:id="rId17"/>
    <p:sldLayoutId id="2147484180" r:id="rId18"/>
    <p:sldLayoutId id="2147484181" r:id="rId19"/>
    <p:sldLayoutId id="2147484182" r:id="rId20"/>
    <p:sldLayoutId id="2147484183" r:id="rId21"/>
    <p:sldLayoutId id="2147484184" r:id="rId22"/>
    <p:sldLayoutId id="2147484185" r:id="rId23"/>
    <p:sldLayoutId id="2147484186" r:id="rId24"/>
    <p:sldLayoutId id="2147484187" r:id="rId25"/>
  </p:sldLayoutIdLst>
  <p:txStyles>
    <p:titleStyle>
      <a:lvl1pPr algn="l" defTabSz="685663" rtl="0" eaLnBrk="1" latinLnBrk="0" hangingPunct="1">
        <a:lnSpc>
          <a:spcPct val="100000"/>
        </a:lnSpc>
        <a:spcBef>
          <a:spcPct val="0"/>
        </a:spcBef>
        <a:buNone/>
        <a:defRPr sz="2474" kern="1200">
          <a:solidFill>
            <a:srgbClr val="333333"/>
          </a:solidFill>
          <a:latin typeface="Arial" panose="020B0604020202020204" pitchFamily="34" charset="0"/>
          <a:ea typeface="+mj-ea"/>
          <a:cs typeface="Arial" panose="020B0604020202020204" pitchFamily="34" charset="0"/>
        </a:defRPr>
      </a:lvl1pPr>
    </p:titleStyle>
    <p:bodyStyle>
      <a:lvl1pPr marL="171416" indent="-171416" algn="l" defTabSz="685663" rtl="0" eaLnBrk="1" latinLnBrk="0" hangingPunct="1">
        <a:lnSpc>
          <a:spcPct val="100000"/>
        </a:lnSpc>
        <a:spcBef>
          <a:spcPts val="0"/>
        </a:spcBef>
        <a:spcAft>
          <a:spcPts val="450"/>
        </a:spcAft>
        <a:buFont typeface="Arial" panose="020B0604020202020204" pitchFamily="34" charset="0"/>
        <a:buChar char="•"/>
        <a:defRPr sz="1650" kern="1200">
          <a:solidFill>
            <a:srgbClr val="333333"/>
          </a:solidFill>
          <a:latin typeface="Arial" panose="020B0604020202020204" pitchFamily="34" charset="0"/>
          <a:ea typeface="+mn-ea"/>
          <a:cs typeface="Arial" panose="020B0604020202020204" pitchFamily="34" charset="0"/>
        </a:defRPr>
      </a:lvl1pPr>
      <a:lvl2pPr marL="514247" indent="-171416" algn="l" defTabSz="685663" rtl="0" eaLnBrk="1" latinLnBrk="0" hangingPunct="1">
        <a:lnSpc>
          <a:spcPct val="100000"/>
        </a:lnSpc>
        <a:spcBef>
          <a:spcPts val="0"/>
        </a:spcBef>
        <a:spcAft>
          <a:spcPts val="450"/>
        </a:spcAft>
        <a:buFont typeface="Arial" panose="020B0604020202020204" pitchFamily="34" charset="0"/>
        <a:buChar char="•"/>
        <a:defRPr sz="1350" kern="1200">
          <a:solidFill>
            <a:srgbClr val="333333"/>
          </a:solidFill>
          <a:latin typeface="Arial" panose="020B0604020202020204" pitchFamily="34" charset="0"/>
          <a:ea typeface="+mn-ea"/>
          <a:cs typeface="Arial" panose="020B0604020202020204" pitchFamily="34" charset="0"/>
        </a:defRPr>
      </a:lvl2pPr>
      <a:lvl3pPr marL="857078" indent="-171416" algn="l" defTabSz="685663" rtl="0" eaLnBrk="1" latinLnBrk="0" hangingPunct="1">
        <a:lnSpc>
          <a:spcPct val="100000"/>
        </a:lnSpc>
        <a:spcBef>
          <a:spcPts val="0"/>
        </a:spcBef>
        <a:spcAft>
          <a:spcPts val="450"/>
        </a:spcAft>
        <a:buFont typeface="Arial" panose="020B0604020202020204" pitchFamily="34" charset="0"/>
        <a:buChar char="•"/>
        <a:defRPr sz="1050" kern="1200">
          <a:solidFill>
            <a:srgbClr val="333333"/>
          </a:solidFill>
          <a:latin typeface="Arial" panose="020B0604020202020204" pitchFamily="34" charset="0"/>
          <a:ea typeface="+mn-ea"/>
          <a:cs typeface="Arial" panose="020B0604020202020204" pitchFamily="34" charset="0"/>
        </a:defRPr>
      </a:lvl3pPr>
      <a:lvl4pPr marL="1199910" indent="-171416" algn="l" defTabSz="685663" rtl="0" eaLnBrk="1" latinLnBrk="0" hangingPunct="1">
        <a:lnSpc>
          <a:spcPct val="100000"/>
        </a:lnSpc>
        <a:spcBef>
          <a:spcPts val="0"/>
        </a:spcBef>
        <a:spcAft>
          <a:spcPts val="450"/>
        </a:spcAft>
        <a:buFont typeface="Arial" panose="020B0604020202020204" pitchFamily="34" charset="0"/>
        <a:buChar char="•"/>
        <a:defRPr sz="900" kern="1200">
          <a:solidFill>
            <a:srgbClr val="333333"/>
          </a:solidFill>
          <a:latin typeface="Arial" panose="020B0604020202020204" pitchFamily="34" charset="0"/>
          <a:ea typeface="+mn-ea"/>
          <a:cs typeface="Arial" panose="020B0604020202020204" pitchFamily="34" charset="0"/>
        </a:defRPr>
      </a:lvl4pPr>
      <a:lvl5pPr marL="1542742" indent="-171416" algn="l" defTabSz="685663" rtl="0" eaLnBrk="1" latinLnBrk="0" hangingPunct="1">
        <a:lnSpc>
          <a:spcPct val="100000"/>
        </a:lnSpc>
        <a:spcBef>
          <a:spcPts val="0"/>
        </a:spcBef>
        <a:spcAft>
          <a:spcPts val="450"/>
        </a:spcAft>
        <a:buFont typeface="Arial" panose="020B0604020202020204" pitchFamily="34" charset="0"/>
        <a:buChar char="•"/>
        <a:defRPr sz="900" kern="1200">
          <a:solidFill>
            <a:srgbClr val="333333"/>
          </a:solidFill>
          <a:latin typeface="Arial" panose="020B0604020202020204" pitchFamily="34" charset="0"/>
          <a:ea typeface="+mn-ea"/>
          <a:cs typeface="Arial" panose="020B0604020202020204" pitchFamily="34"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405"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63" rtl="0" eaLnBrk="1" latinLnBrk="0" hangingPunct="1">
        <a:defRPr sz="1350" kern="1200">
          <a:solidFill>
            <a:schemeClr val="tx1"/>
          </a:solidFill>
          <a:latin typeface="+mn-lt"/>
          <a:ea typeface="+mn-ea"/>
          <a:cs typeface="+mn-cs"/>
        </a:defRPr>
      </a:lvl1pPr>
      <a:lvl2pPr marL="342832"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5"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8"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60894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28650" y="1057884"/>
            <a:ext cx="7886700" cy="357484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DA7ED53-A5FA-8D4F-ADCE-5DCCB6311998}" type="datetimeFigureOut">
              <a:rPr lang="en-US" smtClean="0"/>
              <a:t>10/3/2024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1037FD-3ED2-7F49-A5A0-DA7E06EAD106}" type="slidenum">
              <a:rPr lang="en-US" smtClean="0"/>
              <a:t>‹#›</a:t>
            </a:fld>
            <a:endParaRPr lang="en-US"/>
          </a:p>
        </p:txBody>
      </p:sp>
      <p:sp>
        <p:nvSpPr>
          <p:cNvPr id="8" name="TextBox 7">
            <a:extLst>
              <a:ext uri="{FF2B5EF4-FFF2-40B4-BE49-F238E27FC236}">
                <a16:creationId xmlns:a16="http://schemas.microsoft.com/office/drawing/2014/main" id="{B9E832BF-D254-C946-5B43-8A112387A516}"/>
              </a:ext>
            </a:extLst>
          </p:cNvPr>
          <p:cNvSpPr txBox="1"/>
          <p:nvPr>
            <p:extLst>
              <p:ext uri="{1162E1C5-73C7-4A58-AE30-91384D911F3F}">
                <p184:classification xmlns:p184="http://schemas.microsoft.com/office/powerpoint/2018/4/main" val="ftr"/>
              </p:ext>
            </p:extLst>
          </p:nvPr>
        </p:nvSpPr>
        <p:spPr>
          <a:xfrm>
            <a:off x="4387025" y="4927600"/>
            <a:ext cx="398462"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695438811"/>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7" r:id="rId28"/>
    <p:sldLayoutId id="2147484218" r:id="rId29"/>
  </p:sldLayoutIdLst>
  <p:txStyles>
    <p:titleStyle>
      <a:lvl1pPr algn="l" defTabSz="685663" rtl="0" eaLnBrk="1" latinLnBrk="0" hangingPunct="1">
        <a:lnSpc>
          <a:spcPct val="100000"/>
        </a:lnSpc>
        <a:spcBef>
          <a:spcPct val="0"/>
        </a:spcBef>
        <a:buNone/>
        <a:defRPr sz="2474" kern="1200">
          <a:solidFill>
            <a:srgbClr val="333333"/>
          </a:solidFill>
          <a:latin typeface="Arial" panose="020B0604020202020204" pitchFamily="34" charset="0"/>
          <a:ea typeface="+mj-ea"/>
          <a:cs typeface="Arial" panose="020B0604020202020204" pitchFamily="34" charset="0"/>
        </a:defRPr>
      </a:lvl1pPr>
    </p:titleStyle>
    <p:bodyStyle>
      <a:lvl1pPr marL="171416" indent="-171416" algn="l" defTabSz="685663" rtl="0" eaLnBrk="1" latinLnBrk="0" hangingPunct="1">
        <a:lnSpc>
          <a:spcPct val="100000"/>
        </a:lnSpc>
        <a:spcBef>
          <a:spcPts val="0"/>
        </a:spcBef>
        <a:spcAft>
          <a:spcPts val="450"/>
        </a:spcAft>
        <a:buFont typeface="Arial" panose="020B0604020202020204" pitchFamily="34" charset="0"/>
        <a:buChar char="•"/>
        <a:defRPr sz="1650" kern="1200">
          <a:solidFill>
            <a:srgbClr val="333333"/>
          </a:solidFill>
          <a:latin typeface="Arial" panose="020B0604020202020204" pitchFamily="34" charset="0"/>
          <a:ea typeface="+mn-ea"/>
          <a:cs typeface="Arial" panose="020B0604020202020204" pitchFamily="34" charset="0"/>
        </a:defRPr>
      </a:lvl1pPr>
      <a:lvl2pPr marL="514247" indent="-171416" algn="l" defTabSz="685663" rtl="0" eaLnBrk="1" latinLnBrk="0" hangingPunct="1">
        <a:lnSpc>
          <a:spcPct val="100000"/>
        </a:lnSpc>
        <a:spcBef>
          <a:spcPts val="0"/>
        </a:spcBef>
        <a:spcAft>
          <a:spcPts val="450"/>
        </a:spcAft>
        <a:buFont typeface="Arial" panose="020B0604020202020204" pitchFamily="34" charset="0"/>
        <a:buChar char="•"/>
        <a:defRPr sz="1350" kern="1200">
          <a:solidFill>
            <a:srgbClr val="333333"/>
          </a:solidFill>
          <a:latin typeface="Arial" panose="020B0604020202020204" pitchFamily="34" charset="0"/>
          <a:ea typeface="+mn-ea"/>
          <a:cs typeface="Arial" panose="020B0604020202020204" pitchFamily="34" charset="0"/>
        </a:defRPr>
      </a:lvl2pPr>
      <a:lvl3pPr marL="857078" indent="-171416" algn="l" defTabSz="685663" rtl="0" eaLnBrk="1" latinLnBrk="0" hangingPunct="1">
        <a:lnSpc>
          <a:spcPct val="100000"/>
        </a:lnSpc>
        <a:spcBef>
          <a:spcPts val="0"/>
        </a:spcBef>
        <a:spcAft>
          <a:spcPts val="450"/>
        </a:spcAft>
        <a:buFont typeface="Arial" panose="020B0604020202020204" pitchFamily="34" charset="0"/>
        <a:buChar char="•"/>
        <a:defRPr sz="1050" kern="1200">
          <a:solidFill>
            <a:srgbClr val="333333"/>
          </a:solidFill>
          <a:latin typeface="Arial" panose="020B0604020202020204" pitchFamily="34" charset="0"/>
          <a:ea typeface="+mn-ea"/>
          <a:cs typeface="Arial" panose="020B0604020202020204" pitchFamily="34" charset="0"/>
        </a:defRPr>
      </a:lvl3pPr>
      <a:lvl4pPr marL="1199910" indent="-171416" algn="l" defTabSz="685663" rtl="0" eaLnBrk="1" latinLnBrk="0" hangingPunct="1">
        <a:lnSpc>
          <a:spcPct val="100000"/>
        </a:lnSpc>
        <a:spcBef>
          <a:spcPts val="0"/>
        </a:spcBef>
        <a:spcAft>
          <a:spcPts val="450"/>
        </a:spcAft>
        <a:buFont typeface="Arial" panose="020B0604020202020204" pitchFamily="34" charset="0"/>
        <a:buChar char="•"/>
        <a:defRPr sz="900" kern="1200">
          <a:solidFill>
            <a:srgbClr val="333333"/>
          </a:solidFill>
          <a:latin typeface="Arial" panose="020B0604020202020204" pitchFamily="34" charset="0"/>
          <a:ea typeface="+mn-ea"/>
          <a:cs typeface="Arial" panose="020B0604020202020204" pitchFamily="34" charset="0"/>
        </a:defRPr>
      </a:lvl4pPr>
      <a:lvl5pPr marL="1542742" indent="-171416" algn="l" defTabSz="685663" rtl="0" eaLnBrk="1" latinLnBrk="0" hangingPunct="1">
        <a:lnSpc>
          <a:spcPct val="100000"/>
        </a:lnSpc>
        <a:spcBef>
          <a:spcPts val="0"/>
        </a:spcBef>
        <a:spcAft>
          <a:spcPts val="450"/>
        </a:spcAft>
        <a:buFont typeface="Arial" panose="020B0604020202020204" pitchFamily="34" charset="0"/>
        <a:buChar char="•"/>
        <a:defRPr sz="900" kern="1200">
          <a:solidFill>
            <a:srgbClr val="333333"/>
          </a:solidFill>
          <a:latin typeface="Arial" panose="020B0604020202020204" pitchFamily="34" charset="0"/>
          <a:ea typeface="+mn-ea"/>
          <a:cs typeface="Arial" panose="020B0604020202020204" pitchFamily="34"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405"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63" rtl="0" eaLnBrk="1" latinLnBrk="0" hangingPunct="1">
        <a:defRPr sz="1350" kern="1200">
          <a:solidFill>
            <a:schemeClr val="tx1"/>
          </a:solidFill>
          <a:latin typeface="+mn-lt"/>
          <a:ea typeface="+mn-ea"/>
          <a:cs typeface="+mn-cs"/>
        </a:defRPr>
      </a:lvl1pPr>
      <a:lvl2pPr marL="342832"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5"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8"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60894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057884"/>
            <a:ext cx="7886700" cy="35748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Arial" panose="020B0604020202020204" pitchFamily="34" charset="0"/>
              </a:defRPr>
            </a:lvl1pPr>
          </a:lstStyle>
          <a:p>
            <a:fld id="{7DA7ED53-A5FA-8D4F-ADCE-5DCCB6311998}" type="datetimeFigureOut">
              <a:rPr lang="en-US" smtClean="0"/>
              <a:pPr/>
              <a:t>10/3/2024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096C2E67-665B-7D19-D017-511CDF02069D}"/>
              </a:ext>
            </a:extLst>
          </p:cNvPr>
          <p:cNvSpPr txBox="1"/>
          <p:nvPr>
            <p:extLst>
              <p:ext uri="{1162E1C5-73C7-4A58-AE30-91384D911F3F}">
                <p184:classification xmlns:p184="http://schemas.microsoft.com/office/powerpoint/2018/4/main" val="ftr"/>
              </p:ext>
            </p:extLst>
          </p:nvPr>
        </p:nvSpPr>
        <p:spPr>
          <a:xfrm>
            <a:off x="4387025" y="4927600"/>
            <a:ext cx="398462"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758403392"/>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 id="2147484236" r:id="rId17"/>
    <p:sldLayoutId id="2147484237" r:id="rId18"/>
    <p:sldLayoutId id="2147484238" r:id="rId19"/>
    <p:sldLayoutId id="2147484239" r:id="rId20"/>
    <p:sldLayoutId id="2147484240" r:id="rId21"/>
    <p:sldLayoutId id="2147484241" r:id="rId22"/>
    <p:sldLayoutId id="2147484242" r:id="rId23"/>
    <p:sldLayoutId id="2147484243" r:id="rId24"/>
    <p:sldLayoutId id="2147484244" r:id="rId25"/>
    <p:sldLayoutId id="2147484245" r:id="rId26"/>
    <p:sldLayoutId id="2147484246" r:id="rId27"/>
    <p:sldLayoutId id="2147484247" r:id="rId28"/>
    <p:sldLayoutId id="2147484248" r:id="rId29"/>
    <p:sldLayoutId id="2147484249" r:id="rId30"/>
    <p:sldLayoutId id="2147484250" r:id="rId31"/>
    <p:sldLayoutId id="2147484251" r:id="rId32"/>
    <p:sldLayoutId id="2147484252" r:id="rId33"/>
    <p:sldLayoutId id="2147484253" r:id="rId34"/>
    <p:sldLayoutId id="2147484254" r:id="rId35"/>
    <p:sldLayoutId id="2147484255" r:id="rId36"/>
    <p:sldLayoutId id="2147484256" r:id="rId37"/>
    <p:sldLayoutId id="2147484257" r:id="rId38"/>
    <p:sldLayoutId id="2147484258" r:id="rId39"/>
    <p:sldLayoutId id="2147484259" r:id="rId40"/>
    <p:sldLayoutId id="2147484260" r:id="rId41"/>
    <p:sldLayoutId id="2147484261" r:id="rId42"/>
    <p:sldLayoutId id="2147484262" r:id="rId43"/>
    <p:sldLayoutId id="2147484263" r:id="rId44"/>
    <p:sldLayoutId id="2147484264" r:id="rId45"/>
    <p:sldLayoutId id="2147484265" r:id="rId46"/>
    <p:sldLayoutId id="2147484266" r:id="rId47"/>
    <p:sldLayoutId id="2147484267" r:id="rId48"/>
  </p:sldLayoutIdLst>
  <p:txStyles>
    <p:titleStyle>
      <a:lvl1pPr algn="l" defTabSz="685663" rtl="0" eaLnBrk="1" latinLnBrk="0" hangingPunct="1">
        <a:lnSpc>
          <a:spcPct val="100000"/>
        </a:lnSpc>
        <a:spcBef>
          <a:spcPct val="0"/>
        </a:spcBef>
        <a:buNone/>
        <a:defRPr sz="2474" kern="1200">
          <a:solidFill>
            <a:srgbClr val="333333"/>
          </a:solidFill>
          <a:latin typeface="Arial" panose="020B0604020202020204" pitchFamily="34" charset="0"/>
          <a:ea typeface="+mj-ea"/>
          <a:cs typeface="Arial" panose="020B0604020202020204" pitchFamily="34" charset="0"/>
        </a:defRPr>
      </a:lvl1pPr>
    </p:titleStyle>
    <p:bodyStyle>
      <a:lvl1pPr marL="171416" indent="-171416" algn="l" defTabSz="685663" rtl="0" eaLnBrk="1" latinLnBrk="0" hangingPunct="1">
        <a:lnSpc>
          <a:spcPct val="100000"/>
        </a:lnSpc>
        <a:spcBef>
          <a:spcPts val="0"/>
        </a:spcBef>
        <a:spcAft>
          <a:spcPts val="450"/>
        </a:spcAft>
        <a:buFont typeface="Arial" panose="020B0604020202020204" pitchFamily="34" charset="0"/>
        <a:buChar char="•"/>
        <a:defRPr sz="1650" kern="1200">
          <a:solidFill>
            <a:srgbClr val="333333"/>
          </a:solidFill>
          <a:latin typeface="Arial" panose="020B0604020202020204" pitchFamily="34" charset="0"/>
          <a:ea typeface="+mn-ea"/>
          <a:cs typeface="Arial" panose="020B0604020202020204" pitchFamily="34" charset="0"/>
        </a:defRPr>
      </a:lvl1pPr>
      <a:lvl2pPr marL="514247" indent="-171416" algn="l" defTabSz="685663" rtl="0" eaLnBrk="1" latinLnBrk="0" hangingPunct="1">
        <a:lnSpc>
          <a:spcPct val="100000"/>
        </a:lnSpc>
        <a:spcBef>
          <a:spcPts val="0"/>
        </a:spcBef>
        <a:spcAft>
          <a:spcPts val="450"/>
        </a:spcAft>
        <a:buFont typeface="Arial" panose="020B0604020202020204" pitchFamily="34" charset="0"/>
        <a:buChar char="•"/>
        <a:defRPr sz="1350" kern="1200">
          <a:solidFill>
            <a:srgbClr val="333333"/>
          </a:solidFill>
          <a:latin typeface="Arial" panose="020B0604020202020204" pitchFamily="34" charset="0"/>
          <a:ea typeface="+mn-ea"/>
          <a:cs typeface="Arial" panose="020B0604020202020204" pitchFamily="34" charset="0"/>
        </a:defRPr>
      </a:lvl2pPr>
      <a:lvl3pPr marL="857078" indent="-171416" algn="l" defTabSz="685663" rtl="0" eaLnBrk="1" latinLnBrk="0" hangingPunct="1">
        <a:lnSpc>
          <a:spcPct val="100000"/>
        </a:lnSpc>
        <a:spcBef>
          <a:spcPts val="0"/>
        </a:spcBef>
        <a:spcAft>
          <a:spcPts val="450"/>
        </a:spcAft>
        <a:buFont typeface="Arial" panose="020B0604020202020204" pitchFamily="34" charset="0"/>
        <a:buChar char="•"/>
        <a:defRPr sz="1050" kern="1200">
          <a:solidFill>
            <a:srgbClr val="333333"/>
          </a:solidFill>
          <a:latin typeface="Arial" panose="020B0604020202020204" pitchFamily="34" charset="0"/>
          <a:ea typeface="+mn-ea"/>
          <a:cs typeface="Arial" panose="020B0604020202020204" pitchFamily="34" charset="0"/>
        </a:defRPr>
      </a:lvl3pPr>
      <a:lvl4pPr marL="1199910" indent="-171416" algn="l" defTabSz="685663" rtl="0" eaLnBrk="1" latinLnBrk="0" hangingPunct="1">
        <a:lnSpc>
          <a:spcPct val="100000"/>
        </a:lnSpc>
        <a:spcBef>
          <a:spcPts val="0"/>
        </a:spcBef>
        <a:spcAft>
          <a:spcPts val="450"/>
        </a:spcAft>
        <a:buFont typeface="Arial" panose="020B0604020202020204" pitchFamily="34" charset="0"/>
        <a:buChar char="•"/>
        <a:defRPr sz="900" kern="1200">
          <a:solidFill>
            <a:srgbClr val="333333"/>
          </a:solidFill>
          <a:latin typeface="Arial" panose="020B0604020202020204" pitchFamily="34" charset="0"/>
          <a:ea typeface="+mn-ea"/>
          <a:cs typeface="Arial" panose="020B0604020202020204" pitchFamily="34" charset="0"/>
        </a:defRPr>
      </a:lvl4pPr>
      <a:lvl5pPr marL="1542742" indent="-171416" algn="l" defTabSz="685663" rtl="0" eaLnBrk="1" latinLnBrk="0" hangingPunct="1">
        <a:lnSpc>
          <a:spcPct val="100000"/>
        </a:lnSpc>
        <a:spcBef>
          <a:spcPts val="0"/>
        </a:spcBef>
        <a:spcAft>
          <a:spcPts val="450"/>
        </a:spcAft>
        <a:buFont typeface="Arial" panose="020B0604020202020204" pitchFamily="34" charset="0"/>
        <a:buChar char="•"/>
        <a:defRPr sz="900" kern="1200">
          <a:solidFill>
            <a:srgbClr val="333333"/>
          </a:solidFill>
          <a:latin typeface="Arial" panose="020B0604020202020204" pitchFamily="34" charset="0"/>
          <a:ea typeface="+mn-ea"/>
          <a:cs typeface="Arial" panose="020B0604020202020204" pitchFamily="34"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405"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63" rtl="0" eaLnBrk="1" latinLnBrk="0" hangingPunct="1">
        <a:defRPr sz="1350" kern="1200">
          <a:solidFill>
            <a:schemeClr val="tx1"/>
          </a:solidFill>
          <a:latin typeface="+mn-lt"/>
          <a:ea typeface="+mn-ea"/>
          <a:cs typeface="+mn-cs"/>
        </a:defRPr>
      </a:lvl1pPr>
      <a:lvl2pPr marL="342832"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5"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8"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xml"/><Relationship Id="rId1" Type="http://schemas.openxmlformats.org/officeDocument/2006/relationships/slideLayout" Target="../slideLayouts/slideLayout111.xml"/><Relationship Id="rId4"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xml"/><Relationship Id="rId1" Type="http://schemas.openxmlformats.org/officeDocument/2006/relationships/slideLayout" Target="../slideLayouts/slideLayout111.xml"/><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94.xml"/><Relationship Id="rId1" Type="http://schemas.openxmlformats.org/officeDocument/2006/relationships/tags" Target="../tags/tag23.xml"/><Relationship Id="rId6" Type="http://schemas.openxmlformats.org/officeDocument/2006/relationships/image" Target="../media/image142.png"/><Relationship Id="rId5" Type="http://schemas.openxmlformats.org/officeDocument/2006/relationships/image" Target="../media/image141.emf"/><Relationship Id="rId4" Type="http://schemas.openxmlformats.org/officeDocument/2006/relationships/oleObject" Target="../embeddings/oleObject22.bin"/></Relationships>
</file>

<file path=ppt/slides/_rels/slide19.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Layout" Target="../slideLayouts/slideLayout145.xml"/><Relationship Id="rId4" Type="http://schemas.openxmlformats.org/officeDocument/2006/relationships/image" Target="../media/image143.png"/></Relationships>
</file>

<file path=ppt/slides/_rels/slide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89.png"/></Relationships>
</file>

<file path=ppt/slides/_rels/slide20.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143.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146.png"/><Relationship Id="rId5" Type="http://schemas.openxmlformats.org/officeDocument/2006/relationships/tags" Target="../tags/tag28.xml"/><Relationship Id="rId10" Type="http://schemas.openxmlformats.org/officeDocument/2006/relationships/slideLayout" Target="../slideLayouts/slideLayout164.xml"/><Relationship Id="rId4" Type="http://schemas.openxmlformats.org/officeDocument/2006/relationships/tags" Target="../tags/tag27.xml"/><Relationship Id="rId9" Type="http://schemas.openxmlformats.org/officeDocument/2006/relationships/tags" Target="../tags/tag32.xml"/></Relationships>
</file>

<file path=ppt/slides/_rels/slide2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43.png"/><Relationship Id="rId2" Type="http://schemas.openxmlformats.org/officeDocument/2006/relationships/notesSlide" Target="../notesSlides/notesSlide10.xml"/><Relationship Id="rId1" Type="http://schemas.openxmlformats.org/officeDocument/2006/relationships/slideLayout" Target="../slideLayouts/slideLayout210.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2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67.xml"/></Relationships>
</file>

<file path=ppt/slides/_rels/slide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xml"/><Relationship Id="rId1" Type="http://schemas.openxmlformats.org/officeDocument/2006/relationships/slideLayout" Target="../slideLayouts/slideLayout267.xml"/></Relationships>
</file>

<file path=ppt/slides/_rels/slide2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86.xml"/><Relationship Id="rId5" Type="http://schemas.openxmlformats.org/officeDocument/2006/relationships/image" Target="../media/image143.png"/><Relationship Id="rId4" Type="http://schemas.openxmlformats.org/officeDocument/2006/relationships/image" Target="../media/image156.png"/></Relationships>
</file>

<file path=ppt/slides/_rels/slide26.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image" Target="../media/image143.pn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image" Target="../media/image146.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notesSlide" Target="../notesSlides/notesSlide12.xml"/><Relationship Id="rId5" Type="http://schemas.openxmlformats.org/officeDocument/2006/relationships/tags" Target="../tags/tag37.xml"/><Relationship Id="rId10" Type="http://schemas.openxmlformats.org/officeDocument/2006/relationships/slideLayout" Target="../slideLayouts/slideLayout164.xml"/><Relationship Id="rId4" Type="http://schemas.openxmlformats.org/officeDocument/2006/relationships/tags" Target="../tags/tag36.xml"/><Relationship Id="rId9" Type="http://schemas.openxmlformats.org/officeDocument/2006/relationships/tags" Target="../tags/tag41.xml"/></Relationships>
</file>

<file path=ppt/slides/_rels/slide27.xml.rels><?xml version="1.0" encoding="UTF-8" standalone="yes"?>
<Relationships xmlns="http://schemas.openxmlformats.org/package/2006/relationships"><Relationship Id="rId8" Type="http://schemas.openxmlformats.org/officeDocument/2006/relationships/tags" Target="../tags/tag49.xm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image" Target="../media/image143.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image" Target="../media/image146.png"/><Relationship Id="rId5" Type="http://schemas.openxmlformats.org/officeDocument/2006/relationships/tags" Target="../tags/tag46.xml"/><Relationship Id="rId10" Type="http://schemas.openxmlformats.org/officeDocument/2006/relationships/slideLayout" Target="../slideLayouts/slideLayout164.xml"/><Relationship Id="rId4" Type="http://schemas.openxmlformats.org/officeDocument/2006/relationships/tags" Target="../tags/tag45.xml"/><Relationship Id="rId9" Type="http://schemas.openxmlformats.org/officeDocument/2006/relationships/tags" Target="../tags/tag50.xml"/></Relationships>
</file>

<file path=ppt/slides/_rels/slide2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71.xml"/><Relationship Id="rId5" Type="http://schemas.openxmlformats.org/officeDocument/2006/relationships/image" Target="../media/image153.png"/><Relationship Id="rId4" Type="http://schemas.openxmlformats.org/officeDocument/2006/relationships/image" Target="../media/image15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2.xml"/><Relationship Id="rId1" Type="http://schemas.openxmlformats.org/officeDocument/2006/relationships/tags" Target="../tags/tag51.xml"/><Relationship Id="rId6" Type="http://schemas.openxmlformats.org/officeDocument/2006/relationships/image" Target="../media/image153.png"/><Relationship Id="rId5" Type="http://schemas.openxmlformats.org/officeDocument/2006/relationships/image" Target="../media/image160.emf"/><Relationship Id="rId4" Type="http://schemas.openxmlformats.org/officeDocument/2006/relationships/oleObject" Target="../embeddings/oleObject23.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61.png"/><Relationship Id="rId2" Type="http://schemas.openxmlformats.org/officeDocument/2006/relationships/slideLayout" Target="../slideLayouts/slideLayout172.xml"/><Relationship Id="rId1" Type="http://schemas.openxmlformats.org/officeDocument/2006/relationships/tags" Target="../tags/tag52.xml"/><Relationship Id="rId6" Type="http://schemas.openxmlformats.org/officeDocument/2006/relationships/image" Target="../media/image143.png"/><Relationship Id="rId5" Type="http://schemas.openxmlformats.org/officeDocument/2006/relationships/image" Target="../media/image160.emf"/><Relationship Id="rId4" Type="http://schemas.openxmlformats.org/officeDocument/2006/relationships/oleObject" Target="../embeddings/oleObject24.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62.png"/><Relationship Id="rId2" Type="http://schemas.openxmlformats.org/officeDocument/2006/relationships/slideLayout" Target="../slideLayouts/slideLayout172.xml"/><Relationship Id="rId1" Type="http://schemas.openxmlformats.org/officeDocument/2006/relationships/tags" Target="../tags/tag53.xml"/><Relationship Id="rId6" Type="http://schemas.openxmlformats.org/officeDocument/2006/relationships/image" Target="../media/image143.png"/><Relationship Id="rId5" Type="http://schemas.openxmlformats.org/officeDocument/2006/relationships/image" Target="../media/image160.emf"/><Relationship Id="rId4" Type="http://schemas.openxmlformats.org/officeDocument/2006/relationships/oleObject" Target="../embeddings/oleObject24.bin"/></Relationships>
</file>

<file path=ppt/slides/_rels/slide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63.jpeg"/><Relationship Id="rId1" Type="http://schemas.openxmlformats.org/officeDocument/2006/relationships/slideLayout" Target="../slideLayouts/slideLayout316.xml"/><Relationship Id="rId4" Type="http://schemas.openxmlformats.org/officeDocument/2006/relationships/image" Target="../media/image1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68.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jpeg"/><Relationship Id="rId3" Type="http://schemas.openxmlformats.org/officeDocument/2006/relationships/image" Target="../media/image98.pn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96.jpeg"/><Relationship Id="rId2" Type="http://schemas.openxmlformats.org/officeDocument/2006/relationships/image" Target="../media/image94.jpeg"/><Relationship Id="rId16" Type="http://schemas.openxmlformats.org/officeDocument/2006/relationships/image" Target="../media/image111.jpeg"/><Relationship Id="rId1" Type="http://schemas.openxmlformats.org/officeDocument/2006/relationships/slideLayout" Target="../slideLayouts/slideLayout68.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jpeg"/><Relationship Id="rId15" Type="http://schemas.openxmlformats.org/officeDocument/2006/relationships/image" Target="../media/image110.pn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s>
</file>

<file path=ppt/slides/_rels/slide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68.xml"/><Relationship Id="rId6" Type="http://schemas.openxmlformats.org/officeDocument/2006/relationships/image" Target="../media/image116.jpeg"/><Relationship Id="rId5" Type="http://schemas.openxmlformats.org/officeDocument/2006/relationships/image" Target="../media/image115.jpeg"/><Relationship Id="rId10" Type="http://schemas.openxmlformats.org/officeDocument/2006/relationships/image" Target="../media/image97.jpeg"/><Relationship Id="rId4" Type="http://schemas.openxmlformats.org/officeDocument/2006/relationships/image" Target="../media/image114.jpeg"/><Relationship Id="rId9" Type="http://schemas.openxmlformats.org/officeDocument/2006/relationships/image" Target="../media/image95.jpeg"/></Relationships>
</file>

<file path=ppt/slides/_rels/slide7.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image" Target="../media/image92.jpeg"/><Relationship Id="rId1" Type="http://schemas.openxmlformats.org/officeDocument/2006/relationships/slideLayout" Target="../slideLayouts/slideLayout48.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8.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png"/><Relationship Id="rId18" Type="http://schemas.openxmlformats.org/officeDocument/2006/relationships/image" Target="../media/image140.png"/><Relationship Id="rId3" Type="http://schemas.openxmlformats.org/officeDocument/2006/relationships/image" Target="../media/image125.jpe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39.png"/><Relationship Id="rId2" Type="http://schemas.openxmlformats.org/officeDocument/2006/relationships/image" Target="../media/image120.jpeg"/><Relationship Id="rId16" Type="http://schemas.openxmlformats.org/officeDocument/2006/relationships/image" Target="../media/image138.png"/><Relationship Id="rId1" Type="http://schemas.openxmlformats.org/officeDocument/2006/relationships/slideLayout" Target="../slideLayouts/slideLayout48.xml"/><Relationship Id="rId6" Type="http://schemas.openxmlformats.org/officeDocument/2006/relationships/image" Target="../media/image128.jpeg"/><Relationship Id="rId11" Type="http://schemas.openxmlformats.org/officeDocument/2006/relationships/image" Target="../media/image133.png"/><Relationship Id="rId5" Type="http://schemas.openxmlformats.org/officeDocument/2006/relationships/image" Target="../media/image127.jpeg"/><Relationship Id="rId15" Type="http://schemas.openxmlformats.org/officeDocument/2006/relationships/image" Target="../media/image137.pn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 Id="rId14" Type="http://schemas.openxmlformats.org/officeDocument/2006/relationships/image" Target="../media/image13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4.xml"/><Relationship Id="rId1" Type="http://schemas.openxmlformats.org/officeDocument/2006/relationships/tags" Target="../tags/tag22.xml"/><Relationship Id="rId6" Type="http://schemas.openxmlformats.org/officeDocument/2006/relationships/image" Target="../media/image142.png"/><Relationship Id="rId5" Type="http://schemas.openxmlformats.org/officeDocument/2006/relationships/image" Target="../media/image141.emf"/><Relationship Id="rId4" Type="http://schemas.openxmlformats.org/officeDocument/2006/relationships/oleObject" Target="../embeddings/oleObject2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7B51F4F-0BE5-284E-ECF9-1F5161F7DE33}"/>
              </a:ext>
            </a:extLst>
          </p:cNvPr>
          <p:cNvSpPr>
            <a:spLocks noGrp="1"/>
          </p:cNvSpPr>
          <p:nvPr>
            <p:ph type="ctrTitle"/>
          </p:nvPr>
        </p:nvSpPr>
        <p:spPr/>
        <p:txBody>
          <a:bodyPr/>
          <a:lstStyle/>
          <a:p>
            <a:r>
              <a:rPr lang="en-US" dirty="0"/>
              <a:t>Strategic Framework Agreement Kickoff</a:t>
            </a:r>
          </a:p>
        </p:txBody>
      </p:sp>
      <p:sp>
        <p:nvSpPr>
          <p:cNvPr id="13" name="Subtitle 12">
            <a:extLst>
              <a:ext uri="{FF2B5EF4-FFF2-40B4-BE49-F238E27FC236}">
                <a16:creationId xmlns:a16="http://schemas.microsoft.com/office/drawing/2014/main" id="{3EB3FF48-1EB4-9515-59EB-D2D2BA13FD3E}"/>
              </a:ext>
            </a:extLst>
          </p:cNvPr>
          <p:cNvSpPr>
            <a:spLocks noGrp="1"/>
          </p:cNvSpPr>
          <p:nvPr>
            <p:ph type="subTitle" idx="1"/>
          </p:nvPr>
        </p:nvSpPr>
        <p:spPr>
          <a:xfrm>
            <a:off x="459010" y="3696581"/>
            <a:ext cx="8229600" cy="411480"/>
          </a:xfrm>
        </p:spPr>
        <p:txBody>
          <a:bodyPr/>
          <a:lstStyle/>
          <a:p>
            <a:r>
              <a:rPr lang="en-US" dirty="0"/>
              <a:t>Jim Shupe, Cisco CX Leader</a:t>
            </a:r>
          </a:p>
          <a:p>
            <a:r>
              <a:rPr lang="en-US" dirty="0">
                <a:ea typeface="ＭＳ Ｐゴシック"/>
              </a:rPr>
              <a:t>Donna Herr, WWT CX Leader</a:t>
            </a:r>
            <a:endParaRPr lang="en-US" dirty="0"/>
          </a:p>
        </p:txBody>
      </p:sp>
      <p:sp>
        <p:nvSpPr>
          <p:cNvPr id="15" name="Content Placeholder 14">
            <a:extLst>
              <a:ext uri="{FF2B5EF4-FFF2-40B4-BE49-F238E27FC236}">
                <a16:creationId xmlns:a16="http://schemas.microsoft.com/office/drawing/2014/main" id="{0E800516-7AE4-1090-6A25-97C858351129}"/>
              </a:ext>
            </a:extLst>
          </p:cNvPr>
          <p:cNvSpPr>
            <a:spLocks noGrp="1"/>
          </p:cNvSpPr>
          <p:nvPr>
            <p:ph sz="quarter" idx="14"/>
          </p:nvPr>
        </p:nvSpPr>
        <p:spPr/>
        <p:txBody>
          <a:bodyPr/>
          <a:lstStyle/>
          <a:p>
            <a:r>
              <a:rPr lang="en-US" dirty="0"/>
              <a:t>September 2024</a:t>
            </a:r>
          </a:p>
        </p:txBody>
      </p:sp>
      <p:pic>
        <p:nvPicPr>
          <p:cNvPr id="11" name="Picture 10">
            <a:extLst>
              <a:ext uri="{FF2B5EF4-FFF2-40B4-BE49-F238E27FC236}">
                <a16:creationId xmlns:a16="http://schemas.microsoft.com/office/drawing/2014/main" id="{E04CA225-8228-15F1-F858-A50A6807356F}"/>
              </a:ext>
            </a:extLst>
          </p:cNvPr>
          <p:cNvPicPr>
            <a:picLocks noChangeAspect="1"/>
          </p:cNvPicPr>
          <p:nvPr/>
        </p:nvPicPr>
        <p:blipFill>
          <a:blip r:embed="rId2"/>
          <a:stretch>
            <a:fillRect/>
          </a:stretch>
        </p:blipFill>
        <p:spPr>
          <a:xfrm>
            <a:off x="7420846" y="240174"/>
            <a:ext cx="1545526" cy="607927"/>
          </a:xfrm>
          <a:prstGeom prst="rect">
            <a:avLst/>
          </a:prstGeom>
        </p:spPr>
      </p:pic>
      <p:pic>
        <p:nvPicPr>
          <p:cNvPr id="2" name="Picture 1">
            <a:extLst>
              <a:ext uri="{FF2B5EF4-FFF2-40B4-BE49-F238E27FC236}">
                <a16:creationId xmlns:a16="http://schemas.microsoft.com/office/drawing/2014/main" id="{8D5938B3-5CAD-C83A-45E9-FBBB3C01F728}"/>
              </a:ext>
            </a:extLst>
          </p:cNvPr>
          <p:cNvPicPr>
            <a:picLocks noChangeAspect="1"/>
          </p:cNvPicPr>
          <p:nvPr/>
        </p:nvPicPr>
        <p:blipFill>
          <a:blip r:embed="rId3"/>
          <a:stretch>
            <a:fillRect/>
          </a:stretch>
        </p:blipFill>
        <p:spPr>
          <a:xfrm>
            <a:off x="1414584" y="349383"/>
            <a:ext cx="1117600" cy="233206"/>
          </a:xfrm>
          <a:prstGeom prst="rect">
            <a:avLst/>
          </a:prstGeom>
        </p:spPr>
      </p:pic>
    </p:spTree>
    <p:extLst>
      <p:ext uri="{BB962C8B-B14F-4D97-AF65-F5344CB8AC3E}">
        <p14:creationId xmlns:p14="http://schemas.microsoft.com/office/powerpoint/2010/main" val="169051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DC85F4E-B7CC-C3DA-93FD-88388651121B}"/>
              </a:ext>
            </a:extLst>
          </p:cNvPr>
          <p:cNvSpPr/>
          <p:nvPr/>
        </p:nvSpPr>
        <p:spPr>
          <a:xfrm>
            <a:off x="3441188" y="1736174"/>
            <a:ext cx="3279113" cy="2189630"/>
          </a:xfrm>
          <a:prstGeom prst="roundRect">
            <a:avLst>
              <a:gd name="adj" fmla="val 3049"/>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sp>
        <p:nvSpPr>
          <p:cNvPr id="8" name="TextBox 7">
            <a:extLst>
              <a:ext uri="{FF2B5EF4-FFF2-40B4-BE49-F238E27FC236}">
                <a16:creationId xmlns:a16="http://schemas.microsoft.com/office/drawing/2014/main" id="{DA0648BF-B0B1-A583-D34A-7DF7AEDF14EC}"/>
              </a:ext>
            </a:extLst>
          </p:cNvPr>
          <p:cNvSpPr txBox="1"/>
          <p:nvPr/>
        </p:nvSpPr>
        <p:spPr>
          <a:xfrm>
            <a:off x="3492065" y="1955410"/>
            <a:ext cx="3133403" cy="276999"/>
          </a:xfrm>
          <a:prstGeom prst="rect">
            <a:avLst/>
          </a:prstGeom>
          <a:noFill/>
        </p:spPr>
        <p:txBody>
          <a:bodyPr wrap="square" rtlCol="0">
            <a:spAutoFit/>
          </a:bodyPr>
          <a:lstStyle/>
          <a:p>
            <a:pPr algn="ctr" defTabSz="171416" fontAlgn="auto">
              <a:spcBef>
                <a:spcPts val="0"/>
              </a:spcBef>
              <a:spcAft>
                <a:spcPts val="0"/>
              </a:spcAft>
            </a:pPr>
            <a:r>
              <a:rPr lang="en-US" sz="1200" b="1" dirty="0">
                <a:solidFill>
                  <a:srgbClr val="121212"/>
                </a:solidFill>
                <a:latin typeface="Calibri" panose="020F0502020204030204"/>
                <a:ea typeface="+mn-ea"/>
                <a:cs typeface="+mn-cs"/>
              </a:rPr>
              <a:t>Engineering Resources</a:t>
            </a:r>
          </a:p>
        </p:txBody>
      </p:sp>
      <p:sp>
        <p:nvSpPr>
          <p:cNvPr id="4" name="Title 3">
            <a:extLst>
              <a:ext uri="{FF2B5EF4-FFF2-40B4-BE49-F238E27FC236}">
                <a16:creationId xmlns:a16="http://schemas.microsoft.com/office/drawing/2014/main" id="{8FBE587E-53E1-0B12-6D97-50E8CE9CEE59}"/>
              </a:ext>
            </a:extLst>
          </p:cNvPr>
          <p:cNvSpPr>
            <a:spLocks noGrp="1"/>
          </p:cNvSpPr>
          <p:nvPr>
            <p:ph type="title"/>
          </p:nvPr>
        </p:nvSpPr>
        <p:spPr>
          <a:xfrm>
            <a:off x="73846" y="106009"/>
            <a:ext cx="4952594" cy="357643"/>
          </a:xfrm>
        </p:spPr>
        <p:txBody>
          <a:bodyPr>
            <a:normAutofit fontScale="90000"/>
          </a:bodyPr>
          <a:lstStyle/>
          <a:p>
            <a:r>
              <a:rPr lang="en-US" sz="1800" dirty="0"/>
              <a:t>WWT Team – Domestic  </a:t>
            </a:r>
          </a:p>
        </p:txBody>
      </p:sp>
      <p:sp>
        <p:nvSpPr>
          <p:cNvPr id="6" name="Text Placeholder 3">
            <a:extLst>
              <a:ext uri="{FF2B5EF4-FFF2-40B4-BE49-F238E27FC236}">
                <a16:creationId xmlns:a16="http://schemas.microsoft.com/office/drawing/2014/main" id="{5C42EC48-B2C6-829F-4875-A5A2FEFE74A4}"/>
              </a:ext>
            </a:extLst>
          </p:cNvPr>
          <p:cNvSpPr txBox="1">
            <a:spLocks/>
          </p:cNvSpPr>
          <p:nvPr/>
        </p:nvSpPr>
        <p:spPr>
          <a:xfrm>
            <a:off x="318448" y="571128"/>
            <a:ext cx="4665965" cy="265669"/>
          </a:xfrm>
          <a:prstGeom prst="rect">
            <a:avLst/>
          </a:prstGeom>
        </p:spPr>
        <p:txBody>
          <a:bodyPr/>
          <a:lstStyle>
            <a:lvl1pPr marL="457200" indent="-457200" algn="l" defTabSz="1828800" rtl="0" eaLnBrk="1" latinLnBrk="0" hangingPunct="1">
              <a:lnSpc>
                <a:spcPct val="100000"/>
              </a:lnSpc>
              <a:spcBef>
                <a:spcPts val="0"/>
              </a:spcBef>
              <a:spcAft>
                <a:spcPts val="1200"/>
              </a:spcAft>
              <a:buFont typeface="Arial" panose="020B0604020202020204" pitchFamily="34" charset="0"/>
              <a:buChar char="•"/>
              <a:defRPr sz="4400" kern="1200">
                <a:solidFill>
                  <a:srgbClr val="333333"/>
                </a:solidFill>
                <a:latin typeface="Arial" panose="020B0604020202020204" pitchFamily="34" charset="0"/>
                <a:ea typeface="+mn-ea"/>
                <a:cs typeface="Arial" panose="020B0604020202020204" pitchFamily="34" charset="0"/>
              </a:defRPr>
            </a:lvl1pPr>
            <a:lvl2pPr marL="1371600" indent="-457200" algn="l" defTabSz="1828800" rtl="0" eaLnBrk="1" latinLnBrk="0" hangingPunct="1">
              <a:lnSpc>
                <a:spcPct val="100000"/>
              </a:lnSpc>
              <a:spcBef>
                <a:spcPts val="0"/>
              </a:spcBef>
              <a:spcAft>
                <a:spcPts val="1200"/>
              </a:spcAft>
              <a:buFont typeface="Arial" panose="020B0604020202020204" pitchFamily="34" charset="0"/>
              <a:buChar char="•"/>
              <a:defRPr sz="3600" kern="1200">
                <a:solidFill>
                  <a:srgbClr val="333333"/>
                </a:solidFill>
                <a:latin typeface="Arial" panose="020B0604020202020204" pitchFamily="34" charset="0"/>
                <a:ea typeface="+mn-ea"/>
                <a:cs typeface="Arial" panose="020B0604020202020204" pitchFamily="34" charset="0"/>
              </a:defRPr>
            </a:lvl2pPr>
            <a:lvl3pPr marL="2286000" indent="-457200" algn="l" defTabSz="1828800" rtl="0" eaLnBrk="1" latinLnBrk="0" hangingPunct="1">
              <a:lnSpc>
                <a:spcPct val="100000"/>
              </a:lnSpc>
              <a:spcBef>
                <a:spcPts val="0"/>
              </a:spcBef>
              <a:spcAft>
                <a:spcPts val="1200"/>
              </a:spcAft>
              <a:buFont typeface="Arial" panose="020B0604020202020204" pitchFamily="34" charset="0"/>
              <a:buChar char="•"/>
              <a:defRPr sz="2800" kern="1200">
                <a:solidFill>
                  <a:srgbClr val="333333"/>
                </a:solidFill>
                <a:latin typeface="Arial" panose="020B0604020202020204" pitchFamily="34" charset="0"/>
                <a:ea typeface="+mn-ea"/>
                <a:cs typeface="Arial" panose="020B0604020202020204" pitchFamily="34" charset="0"/>
              </a:defRPr>
            </a:lvl3pPr>
            <a:lvl4pPr marL="3200400" indent="-457200" algn="l" defTabSz="1828800" rtl="0" eaLnBrk="1" latinLnBrk="0" hangingPunct="1">
              <a:lnSpc>
                <a:spcPct val="100000"/>
              </a:lnSpc>
              <a:spcBef>
                <a:spcPts val="0"/>
              </a:spcBef>
              <a:spcAft>
                <a:spcPts val="1200"/>
              </a:spcAft>
              <a:buFont typeface="Arial" panose="020B0604020202020204" pitchFamily="34" charset="0"/>
              <a:buChar char="•"/>
              <a:defRPr sz="2400" kern="1200">
                <a:solidFill>
                  <a:srgbClr val="333333"/>
                </a:solidFill>
                <a:latin typeface="Arial" panose="020B0604020202020204" pitchFamily="34" charset="0"/>
                <a:ea typeface="+mn-ea"/>
                <a:cs typeface="Arial" panose="020B0604020202020204" pitchFamily="34" charset="0"/>
              </a:defRPr>
            </a:lvl4pPr>
            <a:lvl5pPr marL="4114800" indent="-457200" algn="l" defTabSz="1828800" rtl="0" eaLnBrk="1" latinLnBrk="0" hangingPunct="1">
              <a:lnSpc>
                <a:spcPct val="100000"/>
              </a:lnSpc>
              <a:spcBef>
                <a:spcPts val="0"/>
              </a:spcBef>
              <a:spcAft>
                <a:spcPts val="1200"/>
              </a:spcAft>
              <a:buFont typeface="Arial" panose="020B0604020202020204" pitchFamily="34" charset="0"/>
              <a:buChar char="•"/>
              <a:defRPr sz="2400" kern="1200">
                <a:solidFill>
                  <a:srgbClr val="333333"/>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685663" fontAlgn="auto">
              <a:spcAft>
                <a:spcPts val="450"/>
              </a:spcAft>
              <a:buNone/>
            </a:pPr>
            <a:endParaRPr lang="en-US" sz="1500" i="1">
              <a:solidFill>
                <a:srgbClr val="0086E9"/>
              </a:solidFill>
            </a:endParaRPr>
          </a:p>
        </p:txBody>
      </p:sp>
      <p:sp>
        <p:nvSpPr>
          <p:cNvPr id="31" name="Rounded Rectangle 30">
            <a:extLst>
              <a:ext uri="{FF2B5EF4-FFF2-40B4-BE49-F238E27FC236}">
                <a16:creationId xmlns:a16="http://schemas.microsoft.com/office/drawing/2014/main" id="{E10C24E1-0249-3ABD-9215-17487DBD5A68}"/>
              </a:ext>
            </a:extLst>
          </p:cNvPr>
          <p:cNvSpPr/>
          <p:nvPr/>
        </p:nvSpPr>
        <p:spPr>
          <a:xfrm>
            <a:off x="96449" y="1743286"/>
            <a:ext cx="3279113" cy="923768"/>
          </a:xfrm>
          <a:prstGeom prst="roundRect">
            <a:avLst>
              <a:gd name="adj" fmla="val 7200"/>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grpSp>
        <p:nvGrpSpPr>
          <p:cNvPr id="22" name="Group 21">
            <a:extLst>
              <a:ext uri="{FF2B5EF4-FFF2-40B4-BE49-F238E27FC236}">
                <a16:creationId xmlns:a16="http://schemas.microsoft.com/office/drawing/2014/main" id="{81530FBE-F854-09EF-15CD-28D997AE58A8}"/>
              </a:ext>
            </a:extLst>
          </p:cNvPr>
          <p:cNvGrpSpPr/>
          <p:nvPr/>
        </p:nvGrpSpPr>
        <p:grpSpPr>
          <a:xfrm>
            <a:off x="668376" y="1984022"/>
            <a:ext cx="1000273" cy="620405"/>
            <a:chOff x="6183086" y="3187017"/>
            <a:chExt cx="3548743" cy="2342927"/>
          </a:xfrm>
        </p:grpSpPr>
        <p:sp>
          <p:nvSpPr>
            <p:cNvPr id="23" name="Round Same Side Corner Rectangle 22">
              <a:extLst>
                <a:ext uri="{FF2B5EF4-FFF2-40B4-BE49-F238E27FC236}">
                  <a16:creationId xmlns:a16="http://schemas.microsoft.com/office/drawing/2014/main" id="{44981A74-B399-3326-A8F1-539FCED1561C}"/>
                </a:ext>
              </a:extLst>
            </p:cNvPr>
            <p:cNvSpPr/>
            <p:nvPr/>
          </p:nvSpPr>
          <p:spPr>
            <a:xfrm>
              <a:off x="6183086" y="3187017"/>
              <a:ext cx="3548743" cy="1363213"/>
            </a:xfrm>
            <a:prstGeom prst="round2Same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900" dirty="0">
                <a:solidFill>
                  <a:srgbClr val="FFFFFF"/>
                </a:solidFill>
                <a:latin typeface="Calibri" panose="020F0502020204030204"/>
              </a:endParaRPr>
            </a:p>
            <a:p>
              <a:pPr algn="ctr" defTabSz="171416" fontAlgn="auto">
                <a:spcBef>
                  <a:spcPts val="0"/>
                </a:spcBef>
                <a:spcAft>
                  <a:spcPts val="0"/>
                </a:spcAft>
              </a:pPr>
              <a:r>
                <a:rPr lang="en-US" sz="900" dirty="0">
                  <a:solidFill>
                    <a:srgbClr val="FFFFFF"/>
                  </a:solidFill>
                  <a:latin typeface="Calibri" panose="020F0502020204030204"/>
                </a:rPr>
                <a:t>Business Manager</a:t>
              </a:r>
            </a:p>
            <a:p>
              <a:pPr algn="ctr" defTabSz="171416" fontAlgn="auto">
                <a:spcBef>
                  <a:spcPts val="0"/>
                </a:spcBef>
                <a:spcAft>
                  <a:spcPts val="0"/>
                </a:spcAft>
              </a:pPr>
              <a:endParaRPr lang="en-US" sz="900" dirty="0">
                <a:solidFill>
                  <a:srgbClr val="FFFFFF"/>
                </a:solidFill>
                <a:latin typeface="Calibri" panose="020F0502020204030204"/>
              </a:endParaRPr>
            </a:p>
          </p:txBody>
        </p:sp>
        <p:sp>
          <p:nvSpPr>
            <p:cNvPr id="24" name="Round Same Side Corner Rectangle 23">
              <a:extLst>
                <a:ext uri="{FF2B5EF4-FFF2-40B4-BE49-F238E27FC236}">
                  <a16:creationId xmlns:a16="http://schemas.microsoft.com/office/drawing/2014/main" id="{0112B59E-FFC2-BEE0-77C6-220B2E7BA1B2}"/>
                </a:ext>
              </a:extLst>
            </p:cNvPr>
            <p:cNvSpPr/>
            <p:nvPr/>
          </p:nvSpPr>
          <p:spPr>
            <a:xfrm>
              <a:off x="6183086" y="4550229"/>
              <a:ext cx="3548743" cy="979715"/>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Tony Bright</a:t>
              </a:r>
            </a:p>
          </p:txBody>
        </p:sp>
      </p:grpSp>
      <p:grpSp>
        <p:nvGrpSpPr>
          <p:cNvPr id="25" name="Group 24">
            <a:extLst>
              <a:ext uri="{FF2B5EF4-FFF2-40B4-BE49-F238E27FC236}">
                <a16:creationId xmlns:a16="http://schemas.microsoft.com/office/drawing/2014/main" id="{538B29ED-AAAA-72EC-62A6-79062C32155A}"/>
              </a:ext>
            </a:extLst>
          </p:cNvPr>
          <p:cNvGrpSpPr/>
          <p:nvPr/>
        </p:nvGrpSpPr>
        <p:grpSpPr>
          <a:xfrm>
            <a:off x="1824365" y="2009244"/>
            <a:ext cx="1000273" cy="602283"/>
            <a:chOff x="6183086" y="3187017"/>
            <a:chExt cx="3548743" cy="2342927"/>
          </a:xfrm>
        </p:grpSpPr>
        <p:sp>
          <p:nvSpPr>
            <p:cNvPr id="26" name="Round Same Side Corner Rectangle 25">
              <a:extLst>
                <a:ext uri="{FF2B5EF4-FFF2-40B4-BE49-F238E27FC236}">
                  <a16:creationId xmlns:a16="http://schemas.microsoft.com/office/drawing/2014/main" id="{2B934DC9-A736-50E7-84C2-2C154BCD02F3}"/>
                </a:ext>
              </a:extLst>
            </p:cNvPr>
            <p:cNvSpPr/>
            <p:nvPr/>
          </p:nvSpPr>
          <p:spPr>
            <a:xfrm>
              <a:off x="6183086" y="3187017"/>
              <a:ext cx="3548743" cy="1363213"/>
            </a:xfrm>
            <a:prstGeom prst="round2Same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900" dirty="0">
                <a:solidFill>
                  <a:srgbClr val="FFFFFF"/>
                </a:solidFill>
                <a:latin typeface="Calibri" panose="020F0502020204030204"/>
              </a:endParaRPr>
            </a:p>
            <a:p>
              <a:pPr algn="ctr" defTabSz="171416" fontAlgn="auto">
                <a:spcBef>
                  <a:spcPts val="0"/>
                </a:spcBef>
                <a:spcAft>
                  <a:spcPts val="0"/>
                </a:spcAft>
              </a:pPr>
              <a:r>
                <a:rPr lang="en-US" sz="900" dirty="0">
                  <a:solidFill>
                    <a:srgbClr val="FFFFFF"/>
                  </a:solidFill>
                  <a:latin typeface="Calibri" panose="020F0502020204030204"/>
                </a:rPr>
                <a:t>Business Manager</a:t>
              </a:r>
            </a:p>
            <a:p>
              <a:pPr algn="ctr" defTabSz="171416" fontAlgn="auto">
                <a:spcBef>
                  <a:spcPts val="0"/>
                </a:spcBef>
                <a:spcAft>
                  <a:spcPts val="0"/>
                </a:spcAft>
              </a:pPr>
              <a:endParaRPr lang="en-US" sz="1050" dirty="0">
                <a:solidFill>
                  <a:srgbClr val="FFFFFF"/>
                </a:solidFill>
                <a:latin typeface="Calibri" panose="020F0502020204030204"/>
              </a:endParaRPr>
            </a:p>
          </p:txBody>
        </p:sp>
        <p:sp>
          <p:nvSpPr>
            <p:cNvPr id="27" name="Round Same Side Corner Rectangle 26">
              <a:extLst>
                <a:ext uri="{FF2B5EF4-FFF2-40B4-BE49-F238E27FC236}">
                  <a16:creationId xmlns:a16="http://schemas.microsoft.com/office/drawing/2014/main" id="{181D3799-3F07-5B52-0631-70CBC850B69A}"/>
                </a:ext>
              </a:extLst>
            </p:cNvPr>
            <p:cNvSpPr/>
            <p:nvPr/>
          </p:nvSpPr>
          <p:spPr>
            <a:xfrm>
              <a:off x="6183086" y="4550229"/>
              <a:ext cx="3548743" cy="979715"/>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Shawn </a:t>
              </a:r>
              <a:r>
                <a:rPr lang="en-US" sz="750" b="1" dirty="0" err="1">
                  <a:solidFill>
                    <a:sysClr val="windowText" lastClr="000000"/>
                  </a:solidFill>
                  <a:latin typeface="Calibri" panose="020F0502020204030204"/>
                </a:rPr>
                <a:t>Waldrup</a:t>
              </a:r>
              <a:endParaRPr lang="en-US" sz="750" b="1" dirty="0">
                <a:solidFill>
                  <a:sysClr val="windowText" lastClr="000000"/>
                </a:solidFill>
                <a:latin typeface="Calibri" panose="020F0502020204030204"/>
              </a:endParaRPr>
            </a:p>
          </p:txBody>
        </p:sp>
      </p:grpSp>
      <p:sp>
        <p:nvSpPr>
          <p:cNvPr id="32" name="TextBox 31">
            <a:extLst>
              <a:ext uri="{FF2B5EF4-FFF2-40B4-BE49-F238E27FC236}">
                <a16:creationId xmlns:a16="http://schemas.microsoft.com/office/drawing/2014/main" id="{079BF369-5FF5-D223-3753-2122104EE021}"/>
              </a:ext>
            </a:extLst>
          </p:cNvPr>
          <p:cNvSpPr txBox="1"/>
          <p:nvPr/>
        </p:nvSpPr>
        <p:spPr>
          <a:xfrm>
            <a:off x="224715" y="1743286"/>
            <a:ext cx="3139084" cy="276999"/>
          </a:xfrm>
          <a:prstGeom prst="rect">
            <a:avLst/>
          </a:prstGeom>
          <a:noFill/>
        </p:spPr>
        <p:txBody>
          <a:bodyPr wrap="square" rtlCol="0">
            <a:spAutoFit/>
          </a:bodyPr>
          <a:lstStyle/>
          <a:p>
            <a:pPr algn="ctr" defTabSz="171416" fontAlgn="auto">
              <a:spcBef>
                <a:spcPts val="0"/>
              </a:spcBef>
              <a:spcAft>
                <a:spcPts val="0"/>
              </a:spcAft>
            </a:pPr>
            <a:r>
              <a:rPr lang="en-US" sz="1200" b="1" dirty="0">
                <a:solidFill>
                  <a:srgbClr val="121212"/>
                </a:solidFill>
                <a:latin typeface="Calibri" panose="020F0502020204030204"/>
                <a:ea typeface="+mn-ea"/>
                <a:cs typeface="+mn-cs"/>
              </a:rPr>
              <a:t>Business Advisors</a:t>
            </a:r>
          </a:p>
        </p:txBody>
      </p:sp>
      <p:sp>
        <p:nvSpPr>
          <p:cNvPr id="34" name="Rounded Rectangle 33">
            <a:extLst>
              <a:ext uri="{FF2B5EF4-FFF2-40B4-BE49-F238E27FC236}">
                <a16:creationId xmlns:a16="http://schemas.microsoft.com/office/drawing/2014/main" id="{BB9D0321-1389-2A9D-988D-F1B728EF54B8}"/>
              </a:ext>
            </a:extLst>
          </p:cNvPr>
          <p:cNvSpPr/>
          <p:nvPr/>
        </p:nvSpPr>
        <p:spPr>
          <a:xfrm>
            <a:off x="105663" y="2709964"/>
            <a:ext cx="3269899" cy="1198723"/>
          </a:xfrm>
          <a:prstGeom prst="roundRect">
            <a:avLst>
              <a:gd name="adj" fmla="val 7200"/>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grpSp>
        <p:nvGrpSpPr>
          <p:cNvPr id="35" name="Group 34">
            <a:extLst>
              <a:ext uri="{FF2B5EF4-FFF2-40B4-BE49-F238E27FC236}">
                <a16:creationId xmlns:a16="http://schemas.microsoft.com/office/drawing/2014/main" id="{7D776A33-DA83-E0DB-049A-F02B6855F325}"/>
              </a:ext>
            </a:extLst>
          </p:cNvPr>
          <p:cNvGrpSpPr/>
          <p:nvPr/>
        </p:nvGrpSpPr>
        <p:grpSpPr>
          <a:xfrm>
            <a:off x="159990" y="3036723"/>
            <a:ext cx="997462" cy="797949"/>
            <a:chOff x="6183086" y="3187017"/>
            <a:chExt cx="3548743" cy="2750821"/>
          </a:xfrm>
        </p:grpSpPr>
        <p:sp>
          <p:nvSpPr>
            <p:cNvPr id="36" name="Round Same Side Corner Rectangle 35">
              <a:extLst>
                <a:ext uri="{FF2B5EF4-FFF2-40B4-BE49-F238E27FC236}">
                  <a16:creationId xmlns:a16="http://schemas.microsoft.com/office/drawing/2014/main" id="{0F333327-17AC-D33A-34E6-DF88928F52A6}"/>
                </a:ext>
              </a:extLst>
            </p:cNvPr>
            <p:cNvSpPr/>
            <p:nvPr/>
          </p:nvSpPr>
          <p:spPr>
            <a:xfrm>
              <a:off x="6183086" y="3187017"/>
              <a:ext cx="3548743" cy="1363213"/>
            </a:xfrm>
            <a:prstGeom prst="round2Same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dirty="0">
                  <a:solidFill>
                    <a:srgbClr val="FFFFFF"/>
                  </a:solidFill>
                  <a:latin typeface="Calibri" panose="020F0502020204030204"/>
                </a:rPr>
                <a:t>Operations Lead</a:t>
              </a:r>
            </a:p>
          </p:txBody>
        </p:sp>
        <p:sp>
          <p:nvSpPr>
            <p:cNvPr id="37" name="Round Same Side Corner Rectangle 36">
              <a:extLst>
                <a:ext uri="{FF2B5EF4-FFF2-40B4-BE49-F238E27FC236}">
                  <a16:creationId xmlns:a16="http://schemas.microsoft.com/office/drawing/2014/main" id="{EECB1EC0-1855-AA97-70CC-95DB73FF2430}"/>
                </a:ext>
              </a:extLst>
            </p:cNvPr>
            <p:cNvSpPr/>
            <p:nvPr/>
          </p:nvSpPr>
          <p:spPr>
            <a:xfrm>
              <a:off x="6183086" y="4550228"/>
              <a:ext cx="3548743" cy="1387610"/>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Pat Moriarty</a:t>
              </a:r>
            </a:p>
          </p:txBody>
        </p:sp>
      </p:grpSp>
      <p:grpSp>
        <p:nvGrpSpPr>
          <p:cNvPr id="38" name="Group 37">
            <a:extLst>
              <a:ext uri="{FF2B5EF4-FFF2-40B4-BE49-F238E27FC236}">
                <a16:creationId xmlns:a16="http://schemas.microsoft.com/office/drawing/2014/main" id="{A94B58C5-9543-514E-72D9-B458E050AFA1}"/>
              </a:ext>
            </a:extLst>
          </p:cNvPr>
          <p:cNvGrpSpPr/>
          <p:nvPr/>
        </p:nvGrpSpPr>
        <p:grpSpPr>
          <a:xfrm>
            <a:off x="1237275" y="3026504"/>
            <a:ext cx="997462" cy="783167"/>
            <a:chOff x="6183086" y="3187017"/>
            <a:chExt cx="3548743" cy="2726425"/>
          </a:xfrm>
        </p:grpSpPr>
        <p:sp>
          <p:nvSpPr>
            <p:cNvPr id="39" name="Round Same Side Corner Rectangle 38">
              <a:extLst>
                <a:ext uri="{FF2B5EF4-FFF2-40B4-BE49-F238E27FC236}">
                  <a16:creationId xmlns:a16="http://schemas.microsoft.com/office/drawing/2014/main" id="{30498AF8-8F92-3096-B9F9-B60B88FE2E9B}"/>
                </a:ext>
              </a:extLst>
            </p:cNvPr>
            <p:cNvSpPr/>
            <p:nvPr/>
          </p:nvSpPr>
          <p:spPr>
            <a:xfrm>
              <a:off x="6183086" y="3187017"/>
              <a:ext cx="3548743" cy="1363213"/>
            </a:xfrm>
            <a:prstGeom prst="round2SameRect">
              <a:avLst/>
            </a:prstGeom>
            <a:solidFill>
              <a:srgbClr val="12121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dirty="0">
                  <a:solidFill>
                    <a:srgbClr val="FFFFFF"/>
                  </a:solidFill>
                  <a:latin typeface="Calibri" panose="020F0502020204030204"/>
                </a:rPr>
                <a:t>Senior ISR</a:t>
              </a:r>
            </a:p>
          </p:txBody>
        </p:sp>
        <p:sp>
          <p:nvSpPr>
            <p:cNvPr id="40" name="Round Same Side Corner Rectangle 39">
              <a:extLst>
                <a:ext uri="{FF2B5EF4-FFF2-40B4-BE49-F238E27FC236}">
                  <a16:creationId xmlns:a16="http://schemas.microsoft.com/office/drawing/2014/main" id="{98A08176-7232-AF60-86B9-7223159E2B4C}"/>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Brendan Loughman</a:t>
              </a:r>
            </a:p>
          </p:txBody>
        </p:sp>
      </p:grpSp>
      <p:sp>
        <p:nvSpPr>
          <p:cNvPr id="41" name="TextBox 40">
            <a:extLst>
              <a:ext uri="{FF2B5EF4-FFF2-40B4-BE49-F238E27FC236}">
                <a16:creationId xmlns:a16="http://schemas.microsoft.com/office/drawing/2014/main" id="{1EDAADF6-9E4E-5D22-EB7F-8AF5779E9F5D}"/>
              </a:ext>
            </a:extLst>
          </p:cNvPr>
          <p:cNvSpPr txBox="1"/>
          <p:nvPr/>
        </p:nvSpPr>
        <p:spPr>
          <a:xfrm>
            <a:off x="203313" y="2749516"/>
            <a:ext cx="3125945" cy="276999"/>
          </a:xfrm>
          <a:prstGeom prst="rect">
            <a:avLst/>
          </a:prstGeom>
          <a:noFill/>
        </p:spPr>
        <p:txBody>
          <a:bodyPr wrap="square" rtlCol="0">
            <a:spAutoFit/>
          </a:bodyPr>
          <a:lstStyle/>
          <a:p>
            <a:pPr algn="ctr" defTabSz="171416" fontAlgn="auto">
              <a:spcBef>
                <a:spcPts val="0"/>
              </a:spcBef>
              <a:spcAft>
                <a:spcPts val="0"/>
              </a:spcAft>
            </a:pPr>
            <a:r>
              <a:rPr lang="en-US" sz="1200" b="1" dirty="0">
                <a:solidFill>
                  <a:srgbClr val="121212"/>
                </a:solidFill>
                <a:latin typeface="Calibri" panose="020F0502020204030204"/>
                <a:ea typeface="+mn-ea"/>
                <a:cs typeface="+mn-cs"/>
              </a:rPr>
              <a:t>Sales Operations</a:t>
            </a:r>
          </a:p>
        </p:txBody>
      </p:sp>
      <p:sp>
        <p:nvSpPr>
          <p:cNvPr id="44" name="Round Same Side Corner Rectangle 43">
            <a:extLst>
              <a:ext uri="{FF2B5EF4-FFF2-40B4-BE49-F238E27FC236}">
                <a16:creationId xmlns:a16="http://schemas.microsoft.com/office/drawing/2014/main" id="{D035FFA9-C307-F72D-EA87-4F68B5BA7524}"/>
              </a:ext>
            </a:extLst>
          </p:cNvPr>
          <p:cNvSpPr/>
          <p:nvPr/>
        </p:nvSpPr>
        <p:spPr>
          <a:xfrm>
            <a:off x="2288413" y="3408925"/>
            <a:ext cx="997462" cy="400745"/>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err="1">
                <a:solidFill>
                  <a:sysClr val="windowText" lastClr="000000"/>
                </a:solidFill>
                <a:latin typeface="Calibri" panose="020F0502020204030204"/>
              </a:rPr>
              <a:t>Siobahn</a:t>
            </a:r>
            <a:r>
              <a:rPr lang="en-US" sz="750" b="1" dirty="0">
                <a:solidFill>
                  <a:sysClr val="windowText" lastClr="000000"/>
                </a:solidFill>
                <a:latin typeface="Calibri" panose="020F0502020204030204"/>
              </a:rPr>
              <a:t> Jones</a:t>
            </a:r>
          </a:p>
        </p:txBody>
      </p:sp>
      <p:sp>
        <p:nvSpPr>
          <p:cNvPr id="57" name="Rounded Rectangle 56">
            <a:extLst>
              <a:ext uri="{FF2B5EF4-FFF2-40B4-BE49-F238E27FC236}">
                <a16:creationId xmlns:a16="http://schemas.microsoft.com/office/drawing/2014/main" id="{448CBD93-3B14-1401-EF93-0FA401AE4642}"/>
              </a:ext>
            </a:extLst>
          </p:cNvPr>
          <p:cNvSpPr/>
          <p:nvPr/>
        </p:nvSpPr>
        <p:spPr>
          <a:xfrm>
            <a:off x="88438" y="3939577"/>
            <a:ext cx="3279113" cy="1108823"/>
          </a:xfrm>
          <a:prstGeom prst="roundRect">
            <a:avLst>
              <a:gd name="adj" fmla="val 7200"/>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grpSp>
        <p:nvGrpSpPr>
          <p:cNvPr id="58" name="Group 57">
            <a:extLst>
              <a:ext uri="{FF2B5EF4-FFF2-40B4-BE49-F238E27FC236}">
                <a16:creationId xmlns:a16="http://schemas.microsoft.com/office/drawing/2014/main" id="{9BA15F14-EA10-D3BD-7357-86CCD3CB7C8B}"/>
              </a:ext>
            </a:extLst>
          </p:cNvPr>
          <p:cNvGrpSpPr/>
          <p:nvPr/>
        </p:nvGrpSpPr>
        <p:grpSpPr>
          <a:xfrm>
            <a:off x="159562" y="4248376"/>
            <a:ext cx="1000273" cy="738106"/>
            <a:chOff x="6183086" y="3187017"/>
            <a:chExt cx="3548743" cy="2750821"/>
          </a:xfrm>
        </p:grpSpPr>
        <p:sp>
          <p:nvSpPr>
            <p:cNvPr id="59" name="Round Same Side Corner Rectangle 58">
              <a:extLst>
                <a:ext uri="{FF2B5EF4-FFF2-40B4-BE49-F238E27FC236}">
                  <a16:creationId xmlns:a16="http://schemas.microsoft.com/office/drawing/2014/main" id="{93741B6F-CB1C-7FBE-ABA9-A966FC8AC1CA}"/>
                </a:ext>
              </a:extLst>
            </p:cNvPr>
            <p:cNvSpPr/>
            <p:nvPr/>
          </p:nvSpPr>
          <p:spPr>
            <a:xfrm>
              <a:off x="6183086" y="3187017"/>
              <a:ext cx="3548743" cy="1363213"/>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b="1" dirty="0">
                  <a:solidFill>
                    <a:srgbClr val="121212"/>
                  </a:solidFill>
                  <a:latin typeface="Calibri" panose="020F0502020204030204"/>
                </a:rPr>
                <a:t>AI</a:t>
              </a:r>
            </a:p>
          </p:txBody>
        </p:sp>
        <p:sp>
          <p:nvSpPr>
            <p:cNvPr id="60" name="Round Same Side Corner Rectangle 59">
              <a:extLst>
                <a:ext uri="{FF2B5EF4-FFF2-40B4-BE49-F238E27FC236}">
                  <a16:creationId xmlns:a16="http://schemas.microsoft.com/office/drawing/2014/main" id="{FE88ACFA-F5AC-64C9-6E0E-951A5E352E63}"/>
                </a:ext>
              </a:extLst>
            </p:cNvPr>
            <p:cNvSpPr/>
            <p:nvPr/>
          </p:nvSpPr>
          <p:spPr>
            <a:xfrm>
              <a:off x="6183086" y="4550228"/>
              <a:ext cx="3548743" cy="1387610"/>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rgbClr val="121212"/>
                  </a:solidFill>
                  <a:latin typeface="Calibri" panose="020F0502020204030204"/>
                </a:rPr>
                <a:t>Jon Duren</a:t>
              </a:r>
            </a:p>
            <a:p>
              <a:pPr algn="ctr" defTabSz="171416" fontAlgn="auto">
                <a:spcBef>
                  <a:spcPts val="0"/>
                </a:spcBef>
                <a:spcAft>
                  <a:spcPts val="0"/>
                </a:spcAft>
              </a:pPr>
              <a:r>
                <a:rPr lang="en-US" sz="750" b="1" dirty="0">
                  <a:solidFill>
                    <a:srgbClr val="121212"/>
                  </a:solidFill>
                  <a:latin typeface="Calibri" panose="020F0502020204030204"/>
                </a:rPr>
                <a:t>Jeff Fonke</a:t>
              </a:r>
            </a:p>
          </p:txBody>
        </p:sp>
      </p:grpSp>
      <p:grpSp>
        <p:nvGrpSpPr>
          <p:cNvPr id="61" name="Group 60">
            <a:extLst>
              <a:ext uri="{FF2B5EF4-FFF2-40B4-BE49-F238E27FC236}">
                <a16:creationId xmlns:a16="http://schemas.microsoft.com/office/drawing/2014/main" id="{6E5194F1-BE9B-1915-F518-95963A2FD0DC}"/>
              </a:ext>
            </a:extLst>
          </p:cNvPr>
          <p:cNvGrpSpPr/>
          <p:nvPr/>
        </p:nvGrpSpPr>
        <p:grpSpPr>
          <a:xfrm>
            <a:off x="1226452" y="4262051"/>
            <a:ext cx="1000273" cy="724431"/>
            <a:chOff x="6183086" y="3187017"/>
            <a:chExt cx="3548743" cy="2726425"/>
          </a:xfrm>
        </p:grpSpPr>
        <p:sp>
          <p:nvSpPr>
            <p:cNvPr id="62" name="Round Same Side Corner Rectangle 61">
              <a:extLst>
                <a:ext uri="{FF2B5EF4-FFF2-40B4-BE49-F238E27FC236}">
                  <a16:creationId xmlns:a16="http://schemas.microsoft.com/office/drawing/2014/main" id="{03380869-9B26-D966-2267-B0F222E4D789}"/>
                </a:ext>
              </a:extLst>
            </p:cNvPr>
            <p:cNvSpPr/>
            <p:nvPr/>
          </p:nvSpPr>
          <p:spPr>
            <a:xfrm>
              <a:off x="6183086" y="3187017"/>
              <a:ext cx="3548743" cy="1363213"/>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b="1" dirty="0">
                  <a:solidFill>
                    <a:srgbClr val="121212"/>
                  </a:solidFill>
                  <a:latin typeface="Calibri" panose="020F0502020204030204"/>
                </a:rPr>
                <a:t>ATC – Lab Center</a:t>
              </a:r>
            </a:p>
          </p:txBody>
        </p:sp>
        <p:sp>
          <p:nvSpPr>
            <p:cNvPr id="63" name="Round Same Side Corner Rectangle 62">
              <a:extLst>
                <a:ext uri="{FF2B5EF4-FFF2-40B4-BE49-F238E27FC236}">
                  <a16:creationId xmlns:a16="http://schemas.microsoft.com/office/drawing/2014/main" id="{69463BCC-2A58-6A8D-9BB7-8C89CED23D16}"/>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rgbClr val="121212"/>
                  </a:solidFill>
                  <a:latin typeface="Calibri" panose="020F0502020204030204"/>
                </a:rPr>
                <a:t>Aaron Freidenberg</a:t>
              </a:r>
            </a:p>
            <a:p>
              <a:pPr algn="ctr" defTabSz="171416" fontAlgn="auto">
                <a:spcBef>
                  <a:spcPts val="0"/>
                </a:spcBef>
                <a:spcAft>
                  <a:spcPts val="0"/>
                </a:spcAft>
              </a:pPr>
              <a:r>
                <a:rPr lang="en-US" sz="750" b="1" dirty="0">
                  <a:solidFill>
                    <a:srgbClr val="121212"/>
                  </a:solidFill>
                  <a:latin typeface="Calibri" panose="020F0502020204030204"/>
                </a:rPr>
                <a:t>Rachelle Lybarger</a:t>
              </a:r>
              <a:r>
                <a:rPr lang="en-US" sz="750" dirty="0">
                  <a:solidFill>
                    <a:srgbClr val="121212"/>
                  </a:solidFill>
                  <a:latin typeface="Calibri" panose="020F0502020204030204"/>
                </a:rPr>
                <a:t> </a:t>
              </a:r>
              <a:endParaRPr lang="en-US" sz="900" dirty="0">
                <a:solidFill>
                  <a:srgbClr val="121212"/>
                </a:solidFill>
                <a:latin typeface="Calibri" panose="020F0502020204030204"/>
              </a:endParaRPr>
            </a:p>
          </p:txBody>
        </p:sp>
      </p:grpSp>
      <p:sp>
        <p:nvSpPr>
          <p:cNvPr id="64" name="TextBox 63">
            <a:extLst>
              <a:ext uri="{FF2B5EF4-FFF2-40B4-BE49-F238E27FC236}">
                <a16:creationId xmlns:a16="http://schemas.microsoft.com/office/drawing/2014/main" id="{1FCB43F1-4387-0687-5931-039AA8EC3206}"/>
              </a:ext>
            </a:extLst>
          </p:cNvPr>
          <p:cNvSpPr txBox="1"/>
          <p:nvPr/>
        </p:nvSpPr>
        <p:spPr>
          <a:xfrm>
            <a:off x="111865" y="3989260"/>
            <a:ext cx="3130097" cy="276999"/>
          </a:xfrm>
          <a:prstGeom prst="rect">
            <a:avLst/>
          </a:prstGeom>
          <a:noFill/>
        </p:spPr>
        <p:txBody>
          <a:bodyPr wrap="square" rtlCol="0">
            <a:spAutoFit/>
          </a:bodyPr>
          <a:lstStyle/>
          <a:p>
            <a:pPr algn="ctr" defTabSz="171416" fontAlgn="auto">
              <a:spcBef>
                <a:spcPts val="0"/>
              </a:spcBef>
              <a:spcAft>
                <a:spcPts val="0"/>
              </a:spcAft>
            </a:pPr>
            <a:r>
              <a:rPr lang="en-US" sz="1200" b="1" dirty="0">
                <a:solidFill>
                  <a:srgbClr val="121212"/>
                </a:solidFill>
                <a:latin typeface="Calibri" panose="020F0502020204030204"/>
                <a:ea typeface="+mn-ea"/>
                <a:cs typeface="+mn-cs"/>
              </a:rPr>
              <a:t>Advisors &amp; Specialists</a:t>
            </a:r>
          </a:p>
        </p:txBody>
      </p:sp>
      <p:grpSp>
        <p:nvGrpSpPr>
          <p:cNvPr id="65" name="Group 64">
            <a:extLst>
              <a:ext uri="{FF2B5EF4-FFF2-40B4-BE49-F238E27FC236}">
                <a16:creationId xmlns:a16="http://schemas.microsoft.com/office/drawing/2014/main" id="{8B609D72-2AA3-8378-E4CD-E3A614A9810A}"/>
              </a:ext>
            </a:extLst>
          </p:cNvPr>
          <p:cNvGrpSpPr/>
          <p:nvPr/>
        </p:nvGrpSpPr>
        <p:grpSpPr>
          <a:xfrm>
            <a:off x="2293343" y="4262050"/>
            <a:ext cx="1000273" cy="741380"/>
            <a:chOff x="6183086" y="3187017"/>
            <a:chExt cx="3548743" cy="2726423"/>
          </a:xfrm>
        </p:grpSpPr>
        <p:sp>
          <p:nvSpPr>
            <p:cNvPr id="66" name="Round Same Side Corner Rectangle 65">
              <a:extLst>
                <a:ext uri="{FF2B5EF4-FFF2-40B4-BE49-F238E27FC236}">
                  <a16:creationId xmlns:a16="http://schemas.microsoft.com/office/drawing/2014/main" id="{D61EADC6-997B-DCA5-12FD-722A46375A71}"/>
                </a:ext>
              </a:extLst>
            </p:cNvPr>
            <p:cNvSpPr/>
            <p:nvPr/>
          </p:nvSpPr>
          <p:spPr>
            <a:xfrm>
              <a:off x="6183086" y="3187017"/>
              <a:ext cx="3548743" cy="1363213"/>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b="1" dirty="0">
                  <a:solidFill>
                    <a:srgbClr val="121212"/>
                  </a:solidFill>
                  <a:latin typeface="Calibri" panose="020F0502020204030204"/>
                </a:rPr>
                <a:t>Security</a:t>
              </a:r>
            </a:p>
          </p:txBody>
        </p:sp>
        <p:sp>
          <p:nvSpPr>
            <p:cNvPr id="67" name="Round Same Side Corner Rectangle 66">
              <a:extLst>
                <a:ext uri="{FF2B5EF4-FFF2-40B4-BE49-F238E27FC236}">
                  <a16:creationId xmlns:a16="http://schemas.microsoft.com/office/drawing/2014/main" id="{6C911FA1-0520-6710-815A-52F5F8D3A52D}"/>
                </a:ext>
              </a:extLst>
            </p:cNvPr>
            <p:cNvSpPr/>
            <p:nvPr/>
          </p:nvSpPr>
          <p:spPr>
            <a:xfrm>
              <a:off x="6183086" y="4550228"/>
              <a:ext cx="3548743" cy="1363212"/>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rgbClr val="121212"/>
                  </a:solidFill>
                  <a:latin typeface="Calibri" panose="020F0502020204030204"/>
                </a:rPr>
                <a:t>Robert Geis</a:t>
              </a:r>
            </a:p>
            <a:p>
              <a:pPr algn="ctr" defTabSz="171416" fontAlgn="auto">
                <a:spcBef>
                  <a:spcPts val="0"/>
                </a:spcBef>
                <a:spcAft>
                  <a:spcPts val="0"/>
                </a:spcAft>
              </a:pPr>
              <a:r>
                <a:rPr lang="en-US" sz="750" b="1" dirty="0">
                  <a:solidFill>
                    <a:srgbClr val="121212"/>
                  </a:solidFill>
                  <a:latin typeface="Calibri" panose="020F0502020204030204"/>
                </a:rPr>
                <a:t>Danielle Paulson</a:t>
              </a:r>
            </a:p>
          </p:txBody>
        </p:sp>
      </p:grpSp>
      <p:sp>
        <p:nvSpPr>
          <p:cNvPr id="95" name="Rounded Rectangle 94">
            <a:extLst>
              <a:ext uri="{FF2B5EF4-FFF2-40B4-BE49-F238E27FC236}">
                <a16:creationId xmlns:a16="http://schemas.microsoft.com/office/drawing/2014/main" id="{7A9AECCD-0F7D-7093-A624-F159C21820CA}"/>
              </a:ext>
            </a:extLst>
          </p:cNvPr>
          <p:cNvSpPr/>
          <p:nvPr/>
        </p:nvSpPr>
        <p:spPr>
          <a:xfrm>
            <a:off x="3458029" y="3947933"/>
            <a:ext cx="3279113" cy="1108823"/>
          </a:xfrm>
          <a:prstGeom prst="roundRect">
            <a:avLst>
              <a:gd name="adj" fmla="val 7200"/>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sp>
        <p:nvSpPr>
          <p:cNvPr id="105" name="Round Same Side Corner Rectangle 104">
            <a:extLst>
              <a:ext uri="{FF2B5EF4-FFF2-40B4-BE49-F238E27FC236}">
                <a16:creationId xmlns:a16="http://schemas.microsoft.com/office/drawing/2014/main" id="{5C49D1FE-B79E-C770-6DF0-92C58E5A4972}"/>
              </a:ext>
            </a:extLst>
          </p:cNvPr>
          <p:cNvSpPr/>
          <p:nvPr/>
        </p:nvSpPr>
        <p:spPr>
          <a:xfrm>
            <a:off x="4026168" y="4480750"/>
            <a:ext cx="1000273" cy="372326"/>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a:solidFill>
                  <a:srgbClr val="121212"/>
                </a:solidFill>
                <a:latin typeface="Calibri" panose="020F0502020204030204"/>
              </a:rPr>
              <a:t>Raj Ganesan</a:t>
            </a:r>
          </a:p>
        </p:txBody>
      </p:sp>
      <p:grpSp>
        <p:nvGrpSpPr>
          <p:cNvPr id="97" name="Group 96">
            <a:extLst>
              <a:ext uri="{FF2B5EF4-FFF2-40B4-BE49-F238E27FC236}">
                <a16:creationId xmlns:a16="http://schemas.microsoft.com/office/drawing/2014/main" id="{6C79D4D0-3814-496A-650C-4C97358C8596}"/>
              </a:ext>
            </a:extLst>
          </p:cNvPr>
          <p:cNvGrpSpPr/>
          <p:nvPr/>
        </p:nvGrpSpPr>
        <p:grpSpPr>
          <a:xfrm>
            <a:off x="5116920" y="4261086"/>
            <a:ext cx="1000273" cy="760393"/>
            <a:chOff x="6183086" y="3051674"/>
            <a:chExt cx="3548743" cy="2861768"/>
          </a:xfrm>
        </p:grpSpPr>
        <p:sp>
          <p:nvSpPr>
            <p:cNvPr id="102" name="Round Same Side Corner Rectangle 101">
              <a:extLst>
                <a:ext uri="{FF2B5EF4-FFF2-40B4-BE49-F238E27FC236}">
                  <a16:creationId xmlns:a16="http://schemas.microsoft.com/office/drawing/2014/main" id="{8BC68394-688D-7D90-E4EE-2862AB4FDCBA}"/>
                </a:ext>
              </a:extLst>
            </p:cNvPr>
            <p:cNvSpPr/>
            <p:nvPr/>
          </p:nvSpPr>
          <p:spPr>
            <a:xfrm>
              <a:off x="6183086" y="3051674"/>
              <a:ext cx="3548743" cy="1498556"/>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b="1" dirty="0">
                  <a:solidFill>
                    <a:srgbClr val="121212"/>
                  </a:solidFill>
                  <a:latin typeface="Calibri" panose="020F0502020204030204"/>
                </a:rPr>
                <a:t>Strategic Staffing</a:t>
              </a:r>
            </a:p>
          </p:txBody>
        </p:sp>
        <p:sp>
          <p:nvSpPr>
            <p:cNvPr id="103" name="Round Same Side Corner Rectangle 102">
              <a:extLst>
                <a:ext uri="{FF2B5EF4-FFF2-40B4-BE49-F238E27FC236}">
                  <a16:creationId xmlns:a16="http://schemas.microsoft.com/office/drawing/2014/main" id="{603922D8-CF4A-28F7-8E73-7469CF8C3E2F}"/>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rgbClr val="121212"/>
                  </a:solidFill>
                  <a:latin typeface="Calibri" panose="020F0502020204030204"/>
                </a:rPr>
                <a:t>Keith Jacob</a:t>
              </a:r>
            </a:p>
          </p:txBody>
        </p:sp>
      </p:grpSp>
      <p:sp>
        <p:nvSpPr>
          <p:cNvPr id="98" name="TextBox 97">
            <a:extLst>
              <a:ext uri="{FF2B5EF4-FFF2-40B4-BE49-F238E27FC236}">
                <a16:creationId xmlns:a16="http://schemas.microsoft.com/office/drawing/2014/main" id="{E7C24283-0916-4B3E-BB90-A2F3D919125D}"/>
              </a:ext>
            </a:extLst>
          </p:cNvPr>
          <p:cNvSpPr txBox="1"/>
          <p:nvPr/>
        </p:nvSpPr>
        <p:spPr>
          <a:xfrm>
            <a:off x="3468156" y="4034104"/>
            <a:ext cx="3128644" cy="276999"/>
          </a:xfrm>
          <a:prstGeom prst="rect">
            <a:avLst/>
          </a:prstGeom>
          <a:noFill/>
        </p:spPr>
        <p:txBody>
          <a:bodyPr wrap="square" rtlCol="0">
            <a:spAutoFit/>
          </a:bodyPr>
          <a:lstStyle/>
          <a:p>
            <a:pPr algn="ctr" defTabSz="171416" fontAlgn="auto">
              <a:spcBef>
                <a:spcPts val="0"/>
              </a:spcBef>
              <a:spcAft>
                <a:spcPts val="0"/>
              </a:spcAft>
            </a:pPr>
            <a:r>
              <a:rPr lang="en-US" sz="1200" b="1" dirty="0">
                <a:solidFill>
                  <a:srgbClr val="121212"/>
                </a:solidFill>
                <a:latin typeface="Calibri" panose="020F0502020204030204"/>
                <a:ea typeface="+mn-ea"/>
                <a:cs typeface="+mn-cs"/>
              </a:rPr>
              <a:t>Services</a:t>
            </a:r>
          </a:p>
        </p:txBody>
      </p:sp>
      <p:grpSp>
        <p:nvGrpSpPr>
          <p:cNvPr id="84" name="Group 83">
            <a:extLst>
              <a:ext uri="{FF2B5EF4-FFF2-40B4-BE49-F238E27FC236}">
                <a16:creationId xmlns:a16="http://schemas.microsoft.com/office/drawing/2014/main" id="{CDCFC26D-9315-BBC4-7247-C824363A8544}"/>
              </a:ext>
            </a:extLst>
          </p:cNvPr>
          <p:cNvGrpSpPr/>
          <p:nvPr/>
        </p:nvGrpSpPr>
        <p:grpSpPr>
          <a:xfrm>
            <a:off x="3519183" y="2232893"/>
            <a:ext cx="1000273" cy="797949"/>
            <a:chOff x="6183086" y="3187017"/>
            <a:chExt cx="3548743" cy="2750821"/>
          </a:xfrm>
        </p:grpSpPr>
        <p:sp>
          <p:nvSpPr>
            <p:cNvPr id="92" name="Round Same Side Corner Rectangle 91">
              <a:extLst>
                <a:ext uri="{FF2B5EF4-FFF2-40B4-BE49-F238E27FC236}">
                  <a16:creationId xmlns:a16="http://schemas.microsoft.com/office/drawing/2014/main" id="{37580331-5B6F-9137-BBCA-40B8419357BC}"/>
                </a:ext>
              </a:extLst>
            </p:cNvPr>
            <p:cNvSpPr/>
            <p:nvPr/>
          </p:nvSpPr>
          <p:spPr>
            <a:xfrm>
              <a:off x="6183086" y="3187017"/>
              <a:ext cx="3548743" cy="1363213"/>
            </a:xfrm>
            <a:prstGeom prst="round2SameRect">
              <a:avLst/>
            </a:prstGeom>
            <a:solidFill>
              <a:srgbClr val="12121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Principal CSE</a:t>
              </a:r>
            </a:p>
          </p:txBody>
        </p:sp>
        <p:sp>
          <p:nvSpPr>
            <p:cNvPr id="93" name="Round Same Side Corner Rectangle 92">
              <a:extLst>
                <a:ext uri="{FF2B5EF4-FFF2-40B4-BE49-F238E27FC236}">
                  <a16:creationId xmlns:a16="http://schemas.microsoft.com/office/drawing/2014/main" id="{278A7E1D-F666-E8B6-9AE4-45503309C32B}"/>
                </a:ext>
              </a:extLst>
            </p:cNvPr>
            <p:cNvSpPr/>
            <p:nvPr/>
          </p:nvSpPr>
          <p:spPr>
            <a:xfrm>
              <a:off x="6183086" y="4550228"/>
              <a:ext cx="3548743" cy="1387610"/>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Max Blake</a:t>
              </a:r>
            </a:p>
          </p:txBody>
        </p:sp>
      </p:grpSp>
      <p:grpSp>
        <p:nvGrpSpPr>
          <p:cNvPr id="85" name="Group 84">
            <a:extLst>
              <a:ext uri="{FF2B5EF4-FFF2-40B4-BE49-F238E27FC236}">
                <a16:creationId xmlns:a16="http://schemas.microsoft.com/office/drawing/2014/main" id="{235E36CB-3476-67BB-CD38-B99F841BC6C8}"/>
              </a:ext>
            </a:extLst>
          </p:cNvPr>
          <p:cNvGrpSpPr/>
          <p:nvPr/>
        </p:nvGrpSpPr>
        <p:grpSpPr>
          <a:xfrm>
            <a:off x="4574688" y="2231455"/>
            <a:ext cx="1000273" cy="783167"/>
            <a:chOff x="6183086" y="3187017"/>
            <a:chExt cx="3548743" cy="2726425"/>
          </a:xfrm>
        </p:grpSpPr>
        <p:sp>
          <p:nvSpPr>
            <p:cNvPr id="90" name="Round Same Side Corner Rectangle 89">
              <a:extLst>
                <a:ext uri="{FF2B5EF4-FFF2-40B4-BE49-F238E27FC236}">
                  <a16:creationId xmlns:a16="http://schemas.microsoft.com/office/drawing/2014/main" id="{34D8C12C-59C6-87E1-F42B-AA821AF64B2F}"/>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b="1" dirty="0">
                  <a:solidFill>
                    <a:srgbClr val="121212"/>
                  </a:solidFill>
                  <a:latin typeface="Calibri" panose="020F0502020204030204"/>
                </a:rPr>
                <a:t>Engineer Manager</a:t>
              </a:r>
              <a:endParaRPr lang="en-US" sz="1050" b="1" dirty="0">
                <a:solidFill>
                  <a:srgbClr val="121212"/>
                </a:solidFill>
                <a:latin typeface="Calibri" panose="020F0502020204030204"/>
              </a:endParaRPr>
            </a:p>
          </p:txBody>
        </p:sp>
        <p:sp>
          <p:nvSpPr>
            <p:cNvPr id="91" name="Round Same Side Corner Rectangle 90">
              <a:extLst>
                <a:ext uri="{FF2B5EF4-FFF2-40B4-BE49-F238E27FC236}">
                  <a16:creationId xmlns:a16="http://schemas.microsoft.com/office/drawing/2014/main" id="{19CBD245-79E5-78AD-4B31-5D74E085D4C6}"/>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Jarrod Deschaine</a:t>
              </a:r>
            </a:p>
          </p:txBody>
        </p:sp>
      </p:grpSp>
      <p:grpSp>
        <p:nvGrpSpPr>
          <p:cNvPr id="87" name="Group 86">
            <a:extLst>
              <a:ext uri="{FF2B5EF4-FFF2-40B4-BE49-F238E27FC236}">
                <a16:creationId xmlns:a16="http://schemas.microsoft.com/office/drawing/2014/main" id="{4DB23F30-87C0-7C24-5FF7-CA9EB40F60A8}"/>
              </a:ext>
            </a:extLst>
          </p:cNvPr>
          <p:cNvGrpSpPr/>
          <p:nvPr/>
        </p:nvGrpSpPr>
        <p:grpSpPr>
          <a:xfrm>
            <a:off x="5639193" y="2236890"/>
            <a:ext cx="1000273" cy="810650"/>
            <a:chOff x="6183086" y="3187017"/>
            <a:chExt cx="3548743" cy="2757586"/>
          </a:xfrm>
        </p:grpSpPr>
        <p:sp>
          <p:nvSpPr>
            <p:cNvPr id="88" name="Round Same Side Corner Rectangle 87">
              <a:extLst>
                <a:ext uri="{FF2B5EF4-FFF2-40B4-BE49-F238E27FC236}">
                  <a16:creationId xmlns:a16="http://schemas.microsoft.com/office/drawing/2014/main" id="{14FA73F9-BB61-5231-2E39-F072C8D16187}"/>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b="1" dirty="0">
                  <a:solidFill>
                    <a:srgbClr val="121212"/>
                  </a:solidFill>
                  <a:latin typeface="Calibri" panose="020F0502020204030204"/>
                </a:rPr>
                <a:t>Data Center</a:t>
              </a:r>
            </a:p>
          </p:txBody>
        </p:sp>
        <p:sp>
          <p:nvSpPr>
            <p:cNvPr id="89" name="Round Same Side Corner Rectangle 88">
              <a:extLst>
                <a:ext uri="{FF2B5EF4-FFF2-40B4-BE49-F238E27FC236}">
                  <a16:creationId xmlns:a16="http://schemas.microsoft.com/office/drawing/2014/main" id="{10358982-038D-1BC5-DDCC-AD977DF19D71}"/>
                </a:ext>
              </a:extLst>
            </p:cNvPr>
            <p:cNvSpPr/>
            <p:nvPr/>
          </p:nvSpPr>
          <p:spPr>
            <a:xfrm>
              <a:off x="6183086" y="4581391"/>
              <a:ext cx="3548743" cy="1363212"/>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rgbClr val="121212"/>
                  </a:solidFill>
                  <a:latin typeface="Calibri" panose="020F0502020204030204"/>
                </a:rPr>
                <a:t>Scott Herbig</a:t>
              </a:r>
            </a:p>
          </p:txBody>
        </p:sp>
      </p:grpSp>
      <p:grpSp>
        <p:nvGrpSpPr>
          <p:cNvPr id="3" name="Group 2">
            <a:extLst>
              <a:ext uri="{FF2B5EF4-FFF2-40B4-BE49-F238E27FC236}">
                <a16:creationId xmlns:a16="http://schemas.microsoft.com/office/drawing/2014/main" id="{EBF8DB67-BBF4-EFEC-347C-9679ED9A9A69}"/>
              </a:ext>
            </a:extLst>
          </p:cNvPr>
          <p:cNvGrpSpPr/>
          <p:nvPr/>
        </p:nvGrpSpPr>
        <p:grpSpPr>
          <a:xfrm>
            <a:off x="3519183" y="3086357"/>
            <a:ext cx="1000273" cy="797949"/>
            <a:chOff x="9403975" y="7566858"/>
            <a:chExt cx="2667742" cy="2128141"/>
          </a:xfrm>
        </p:grpSpPr>
        <p:sp>
          <p:nvSpPr>
            <p:cNvPr id="106" name="Round Same Side Corner Rectangle 105">
              <a:extLst>
                <a:ext uri="{FF2B5EF4-FFF2-40B4-BE49-F238E27FC236}">
                  <a16:creationId xmlns:a16="http://schemas.microsoft.com/office/drawing/2014/main" id="{85F20324-476C-7460-94AA-1395CE09BCCA}"/>
                </a:ext>
              </a:extLst>
            </p:cNvPr>
            <p:cNvSpPr/>
            <p:nvPr/>
          </p:nvSpPr>
          <p:spPr>
            <a:xfrm>
              <a:off x="9403975" y="7566858"/>
              <a:ext cx="2667742" cy="1054634"/>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381" fontAlgn="auto">
                <a:spcBef>
                  <a:spcPts val="0"/>
                </a:spcBef>
                <a:spcAft>
                  <a:spcPts val="0"/>
                </a:spcAft>
              </a:pPr>
              <a:r>
                <a:rPr lang="en-US" sz="900">
                  <a:solidFill>
                    <a:srgbClr val="FFFFFF"/>
                  </a:solidFill>
                  <a:latin typeface="Calibri" panose="020F0502020204030204"/>
                </a:rPr>
                <a:t>Principal Architect </a:t>
              </a:r>
            </a:p>
          </p:txBody>
        </p:sp>
        <p:sp>
          <p:nvSpPr>
            <p:cNvPr id="107" name="Round Same Side Corner Rectangle 106">
              <a:extLst>
                <a:ext uri="{FF2B5EF4-FFF2-40B4-BE49-F238E27FC236}">
                  <a16:creationId xmlns:a16="http://schemas.microsoft.com/office/drawing/2014/main" id="{1F3D8A8B-350E-A36D-0FA6-0B80970DE202}"/>
                </a:ext>
              </a:extLst>
            </p:cNvPr>
            <p:cNvSpPr/>
            <p:nvPr/>
          </p:nvSpPr>
          <p:spPr>
            <a:xfrm>
              <a:off x="9403975" y="8621490"/>
              <a:ext cx="2667742" cy="1073509"/>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381" fontAlgn="auto">
                <a:spcBef>
                  <a:spcPts val="0"/>
                </a:spcBef>
                <a:spcAft>
                  <a:spcPts val="0"/>
                </a:spcAft>
              </a:pPr>
              <a:r>
                <a:rPr lang="en-US" sz="750" b="1" dirty="0">
                  <a:solidFill>
                    <a:srgbClr val="121212"/>
                  </a:solidFill>
                  <a:latin typeface="Calibri" panose="020F0502020204030204"/>
                </a:rPr>
                <a:t>Bob Watson</a:t>
              </a:r>
            </a:p>
          </p:txBody>
        </p:sp>
      </p:grpSp>
      <p:grpSp>
        <p:nvGrpSpPr>
          <p:cNvPr id="5" name="Group 4">
            <a:extLst>
              <a:ext uri="{FF2B5EF4-FFF2-40B4-BE49-F238E27FC236}">
                <a16:creationId xmlns:a16="http://schemas.microsoft.com/office/drawing/2014/main" id="{6D0F1F3B-D3CB-DFF2-30EE-B9EF8652704F}"/>
              </a:ext>
            </a:extLst>
          </p:cNvPr>
          <p:cNvGrpSpPr/>
          <p:nvPr/>
        </p:nvGrpSpPr>
        <p:grpSpPr>
          <a:xfrm>
            <a:off x="4580607" y="3086335"/>
            <a:ext cx="1000274" cy="783167"/>
            <a:chOff x="12240399" y="7606284"/>
            <a:chExt cx="2667744" cy="2088715"/>
          </a:xfrm>
        </p:grpSpPr>
        <p:sp>
          <p:nvSpPr>
            <p:cNvPr id="108" name="Round Same Side Corner Rectangle 107">
              <a:extLst>
                <a:ext uri="{FF2B5EF4-FFF2-40B4-BE49-F238E27FC236}">
                  <a16:creationId xmlns:a16="http://schemas.microsoft.com/office/drawing/2014/main" id="{88A7EC9C-B6F7-4879-4965-89418F2A1FA1}"/>
                </a:ext>
              </a:extLst>
            </p:cNvPr>
            <p:cNvSpPr/>
            <p:nvPr/>
          </p:nvSpPr>
          <p:spPr>
            <a:xfrm>
              <a:off x="12240399" y="7606284"/>
              <a:ext cx="2667742" cy="1044358"/>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b="1" dirty="0">
                  <a:solidFill>
                    <a:srgbClr val="121212"/>
                  </a:solidFill>
                  <a:latin typeface="Calibri" panose="020F0502020204030204"/>
                </a:rPr>
                <a:t>Cloud</a:t>
              </a:r>
              <a:r>
                <a:rPr lang="en-US" sz="900" dirty="0">
                  <a:solidFill>
                    <a:srgbClr val="FFFFFF"/>
                  </a:solidFill>
                  <a:latin typeface="Calibri" panose="020F0502020204030204"/>
                </a:rPr>
                <a:t> </a:t>
              </a:r>
            </a:p>
          </p:txBody>
        </p:sp>
        <p:sp>
          <p:nvSpPr>
            <p:cNvPr id="109" name="Round Same Side Corner Rectangle 108">
              <a:extLst>
                <a:ext uri="{FF2B5EF4-FFF2-40B4-BE49-F238E27FC236}">
                  <a16:creationId xmlns:a16="http://schemas.microsoft.com/office/drawing/2014/main" id="{224867EF-4A63-90CC-9D51-17B6C15BA481}"/>
                </a:ext>
              </a:extLst>
            </p:cNvPr>
            <p:cNvSpPr/>
            <p:nvPr/>
          </p:nvSpPr>
          <p:spPr>
            <a:xfrm>
              <a:off x="12240401" y="8650641"/>
              <a:ext cx="2667742" cy="1044358"/>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381" fontAlgn="auto">
                <a:spcBef>
                  <a:spcPts val="0"/>
                </a:spcBef>
                <a:spcAft>
                  <a:spcPts val="0"/>
                </a:spcAft>
              </a:pPr>
              <a:r>
                <a:rPr lang="en-US" sz="750" b="1" dirty="0">
                  <a:solidFill>
                    <a:srgbClr val="121212"/>
                  </a:solidFill>
                  <a:latin typeface="Calibri" panose="020F0502020204030204"/>
                </a:rPr>
                <a:t>Jack French</a:t>
              </a:r>
            </a:p>
            <a:p>
              <a:pPr algn="ctr" defTabSz="171381" fontAlgn="auto">
                <a:spcBef>
                  <a:spcPts val="0"/>
                </a:spcBef>
                <a:spcAft>
                  <a:spcPts val="0"/>
                </a:spcAft>
              </a:pPr>
              <a:r>
                <a:rPr lang="en-US" sz="750" b="1" dirty="0">
                  <a:solidFill>
                    <a:srgbClr val="121212"/>
                  </a:solidFill>
                  <a:latin typeface="Calibri" panose="020F0502020204030204"/>
                </a:rPr>
                <a:t>Dave Sellers</a:t>
              </a:r>
              <a:endParaRPr lang="en-US" sz="750" b="1" dirty="0">
                <a:solidFill>
                  <a:srgbClr val="F2B800"/>
                </a:solidFill>
                <a:latin typeface="Calibri" panose="020F0502020204030204"/>
              </a:endParaRPr>
            </a:p>
          </p:txBody>
        </p:sp>
      </p:grpSp>
      <p:grpSp>
        <p:nvGrpSpPr>
          <p:cNvPr id="7" name="Group 6">
            <a:extLst>
              <a:ext uri="{FF2B5EF4-FFF2-40B4-BE49-F238E27FC236}">
                <a16:creationId xmlns:a16="http://schemas.microsoft.com/office/drawing/2014/main" id="{04B0AA87-9085-8C45-F198-312E1A9A4768}"/>
              </a:ext>
            </a:extLst>
          </p:cNvPr>
          <p:cNvGrpSpPr/>
          <p:nvPr/>
        </p:nvGrpSpPr>
        <p:grpSpPr>
          <a:xfrm>
            <a:off x="5650453" y="3082819"/>
            <a:ext cx="1000274" cy="801488"/>
            <a:chOff x="15093064" y="7557418"/>
            <a:chExt cx="2667743" cy="2137581"/>
          </a:xfrm>
        </p:grpSpPr>
        <p:sp>
          <p:nvSpPr>
            <p:cNvPr id="110" name="Round Same Side Corner Rectangle 109">
              <a:extLst>
                <a:ext uri="{FF2B5EF4-FFF2-40B4-BE49-F238E27FC236}">
                  <a16:creationId xmlns:a16="http://schemas.microsoft.com/office/drawing/2014/main" id="{285A844B-F22B-0AB6-B4FB-535E64109AFA}"/>
                </a:ext>
              </a:extLst>
            </p:cNvPr>
            <p:cNvSpPr/>
            <p:nvPr/>
          </p:nvSpPr>
          <p:spPr>
            <a:xfrm>
              <a:off x="15093064" y="7557418"/>
              <a:ext cx="2667742" cy="1068792"/>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b="1" dirty="0">
                  <a:solidFill>
                    <a:srgbClr val="121212"/>
                  </a:solidFill>
                  <a:latin typeface="Calibri" panose="020F0502020204030204"/>
                </a:rPr>
                <a:t>Services RM </a:t>
              </a:r>
            </a:p>
          </p:txBody>
        </p:sp>
        <p:sp>
          <p:nvSpPr>
            <p:cNvPr id="111" name="Round Same Side Corner Rectangle 110">
              <a:extLst>
                <a:ext uri="{FF2B5EF4-FFF2-40B4-BE49-F238E27FC236}">
                  <a16:creationId xmlns:a16="http://schemas.microsoft.com/office/drawing/2014/main" id="{60F63D46-1F82-B17E-48CB-C9819A49614E}"/>
                </a:ext>
              </a:extLst>
            </p:cNvPr>
            <p:cNvSpPr/>
            <p:nvPr/>
          </p:nvSpPr>
          <p:spPr>
            <a:xfrm>
              <a:off x="15093065" y="8626208"/>
              <a:ext cx="2667742" cy="1068791"/>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381" fontAlgn="auto">
                <a:spcBef>
                  <a:spcPts val="0"/>
                </a:spcBef>
                <a:spcAft>
                  <a:spcPts val="0"/>
                </a:spcAft>
              </a:pPr>
              <a:r>
                <a:rPr lang="en-US" sz="750" b="1" dirty="0">
                  <a:solidFill>
                    <a:srgbClr val="121212"/>
                  </a:solidFill>
                  <a:latin typeface="Calibri" panose="020F0502020204030204"/>
                </a:rPr>
                <a:t>Sean Walters</a:t>
              </a:r>
            </a:p>
          </p:txBody>
        </p:sp>
      </p:grpSp>
      <p:sp>
        <p:nvSpPr>
          <p:cNvPr id="114" name="Rounded Rectangle 113">
            <a:extLst>
              <a:ext uri="{FF2B5EF4-FFF2-40B4-BE49-F238E27FC236}">
                <a16:creationId xmlns:a16="http://schemas.microsoft.com/office/drawing/2014/main" id="{EE879C71-6936-2366-5D4D-9C65B83950D6}"/>
              </a:ext>
            </a:extLst>
          </p:cNvPr>
          <p:cNvSpPr/>
          <p:nvPr/>
        </p:nvSpPr>
        <p:spPr>
          <a:xfrm>
            <a:off x="6785018" y="1736174"/>
            <a:ext cx="2276141" cy="1298339"/>
          </a:xfrm>
          <a:prstGeom prst="roundRect">
            <a:avLst>
              <a:gd name="adj" fmla="val 7200"/>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grpSp>
        <p:nvGrpSpPr>
          <p:cNvPr id="115" name="Group 114">
            <a:extLst>
              <a:ext uri="{FF2B5EF4-FFF2-40B4-BE49-F238E27FC236}">
                <a16:creationId xmlns:a16="http://schemas.microsoft.com/office/drawing/2014/main" id="{B0BCBDF4-63D3-E037-AF2B-E06EC66A7EBF}"/>
              </a:ext>
            </a:extLst>
          </p:cNvPr>
          <p:cNvGrpSpPr/>
          <p:nvPr/>
        </p:nvGrpSpPr>
        <p:grpSpPr>
          <a:xfrm>
            <a:off x="6865427" y="2162225"/>
            <a:ext cx="1026077" cy="797949"/>
            <a:chOff x="6183086" y="3187017"/>
            <a:chExt cx="3548743" cy="2750821"/>
          </a:xfrm>
        </p:grpSpPr>
        <p:sp>
          <p:nvSpPr>
            <p:cNvPr id="123" name="Round Same Side Corner Rectangle 122">
              <a:extLst>
                <a:ext uri="{FF2B5EF4-FFF2-40B4-BE49-F238E27FC236}">
                  <a16:creationId xmlns:a16="http://schemas.microsoft.com/office/drawing/2014/main" id="{25C9A294-E473-FAC8-CEDB-E19DFB2EAC36}"/>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b="1" dirty="0">
                  <a:solidFill>
                    <a:srgbClr val="121212"/>
                  </a:solidFill>
                  <a:latin typeface="Calibri" panose="020F0502020204030204"/>
                </a:rPr>
                <a:t>Reporting Execution</a:t>
              </a:r>
            </a:p>
          </p:txBody>
        </p:sp>
        <p:sp>
          <p:nvSpPr>
            <p:cNvPr id="124" name="Round Same Side Corner Rectangle 123">
              <a:extLst>
                <a:ext uri="{FF2B5EF4-FFF2-40B4-BE49-F238E27FC236}">
                  <a16:creationId xmlns:a16="http://schemas.microsoft.com/office/drawing/2014/main" id="{E80E171F-959A-E8F9-DA8E-829C010CF17F}"/>
                </a:ext>
              </a:extLst>
            </p:cNvPr>
            <p:cNvSpPr/>
            <p:nvPr/>
          </p:nvSpPr>
          <p:spPr>
            <a:xfrm>
              <a:off x="6183086" y="4550228"/>
              <a:ext cx="3548743" cy="1387610"/>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Donna Herr</a:t>
              </a:r>
            </a:p>
          </p:txBody>
        </p:sp>
      </p:grpSp>
      <p:grpSp>
        <p:nvGrpSpPr>
          <p:cNvPr id="116" name="Group 115">
            <a:extLst>
              <a:ext uri="{FF2B5EF4-FFF2-40B4-BE49-F238E27FC236}">
                <a16:creationId xmlns:a16="http://schemas.microsoft.com/office/drawing/2014/main" id="{8C5A170E-76F1-240B-28D7-36728EB9DE95}"/>
              </a:ext>
            </a:extLst>
          </p:cNvPr>
          <p:cNvGrpSpPr/>
          <p:nvPr/>
        </p:nvGrpSpPr>
        <p:grpSpPr>
          <a:xfrm>
            <a:off x="7963363" y="2177008"/>
            <a:ext cx="1026077" cy="783167"/>
            <a:chOff x="6183086" y="3187017"/>
            <a:chExt cx="3548743" cy="2726425"/>
          </a:xfrm>
        </p:grpSpPr>
        <p:sp>
          <p:nvSpPr>
            <p:cNvPr id="121" name="Round Same Side Corner Rectangle 120">
              <a:extLst>
                <a:ext uri="{FF2B5EF4-FFF2-40B4-BE49-F238E27FC236}">
                  <a16:creationId xmlns:a16="http://schemas.microsoft.com/office/drawing/2014/main" id="{7C010CC7-7062-C0E9-F789-D77F2ABEDAA6}"/>
                </a:ext>
              </a:extLst>
            </p:cNvPr>
            <p:cNvSpPr/>
            <p:nvPr/>
          </p:nvSpPr>
          <p:spPr>
            <a:xfrm>
              <a:off x="6183086" y="3187017"/>
              <a:ext cx="3548743" cy="1363213"/>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b="1" dirty="0">
                  <a:solidFill>
                    <a:srgbClr val="121212"/>
                  </a:solidFill>
                  <a:latin typeface="Calibri" panose="020F0502020204030204"/>
                </a:rPr>
                <a:t>Financial Analyst</a:t>
              </a:r>
            </a:p>
          </p:txBody>
        </p:sp>
        <p:sp>
          <p:nvSpPr>
            <p:cNvPr id="122" name="Round Same Side Corner Rectangle 121">
              <a:extLst>
                <a:ext uri="{FF2B5EF4-FFF2-40B4-BE49-F238E27FC236}">
                  <a16:creationId xmlns:a16="http://schemas.microsoft.com/office/drawing/2014/main" id="{99F8C0DD-2FC4-5D0D-953B-F14A553A2456}"/>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Sean Liston</a:t>
              </a:r>
            </a:p>
            <a:p>
              <a:pPr algn="ctr" defTabSz="171416" fontAlgn="auto">
                <a:spcBef>
                  <a:spcPts val="0"/>
                </a:spcBef>
                <a:spcAft>
                  <a:spcPts val="0"/>
                </a:spcAft>
              </a:pPr>
              <a:r>
                <a:rPr lang="en-US" sz="750" b="1" dirty="0">
                  <a:solidFill>
                    <a:sysClr val="windowText" lastClr="000000"/>
                  </a:solidFill>
                  <a:latin typeface="Calibri" panose="020F0502020204030204"/>
                </a:rPr>
                <a:t>Matt Long</a:t>
              </a:r>
            </a:p>
          </p:txBody>
        </p:sp>
      </p:grpSp>
      <p:sp>
        <p:nvSpPr>
          <p:cNvPr id="117" name="TextBox 116">
            <a:extLst>
              <a:ext uri="{FF2B5EF4-FFF2-40B4-BE49-F238E27FC236}">
                <a16:creationId xmlns:a16="http://schemas.microsoft.com/office/drawing/2014/main" id="{922101AE-E9E8-B498-9D07-C420F4FF628B}"/>
              </a:ext>
            </a:extLst>
          </p:cNvPr>
          <p:cNvSpPr txBox="1"/>
          <p:nvPr/>
        </p:nvSpPr>
        <p:spPr>
          <a:xfrm>
            <a:off x="6855528" y="1835111"/>
            <a:ext cx="2118419" cy="276999"/>
          </a:xfrm>
          <a:prstGeom prst="rect">
            <a:avLst/>
          </a:prstGeom>
          <a:noFill/>
        </p:spPr>
        <p:txBody>
          <a:bodyPr wrap="square" rtlCol="0">
            <a:spAutoFit/>
          </a:bodyPr>
          <a:lstStyle/>
          <a:p>
            <a:pPr algn="ctr" defTabSz="171416" fontAlgn="auto">
              <a:spcBef>
                <a:spcPts val="0"/>
              </a:spcBef>
              <a:spcAft>
                <a:spcPts val="0"/>
              </a:spcAft>
            </a:pPr>
            <a:r>
              <a:rPr lang="en-US" sz="1200" b="1" dirty="0">
                <a:solidFill>
                  <a:srgbClr val="121212"/>
                </a:solidFill>
                <a:latin typeface="Calibri" panose="020F0502020204030204"/>
                <a:ea typeface="+mn-ea"/>
                <a:cs typeface="+mn-cs"/>
              </a:rPr>
              <a:t>Strategy – Finance – Reporting</a:t>
            </a:r>
          </a:p>
        </p:txBody>
      </p:sp>
      <p:sp>
        <p:nvSpPr>
          <p:cNvPr id="125" name="Rounded Rectangle 124">
            <a:extLst>
              <a:ext uri="{FF2B5EF4-FFF2-40B4-BE49-F238E27FC236}">
                <a16:creationId xmlns:a16="http://schemas.microsoft.com/office/drawing/2014/main" id="{8B32858A-B42C-CE55-7896-5802FE71C246}"/>
              </a:ext>
            </a:extLst>
          </p:cNvPr>
          <p:cNvSpPr/>
          <p:nvPr/>
        </p:nvSpPr>
        <p:spPr>
          <a:xfrm>
            <a:off x="6794629" y="3082817"/>
            <a:ext cx="2256920" cy="1954674"/>
          </a:xfrm>
          <a:prstGeom prst="roundRect">
            <a:avLst>
              <a:gd name="adj" fmla="val 7409"/>
            </a:avLst>
          </a:prstGeom>
          <a:ln w="38100">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71416" fontAlgn="auto">
              <a:spcBef>
                <a:spcPts val="0"/>
              </a:spcBef>
              <a:spcAft>
                <a:spcPts val="0"/>
              </a:spcAft>
            </a:pPr>
            <a:endParaRPr lang="en-US" sz="675">
              <a:solidFill>
                <a:srgbClr val="121212"/>
              </a:solidFill>
              <a:latin typeface="Calibri" panose="020F0502020204030204"/>
            </a:endParaRPr>
          </a:p>
        </p:txBody>
      </p:sp>
      <p:sp>
        <p:nvSpPr>
          <p:cNvPr id="126" name="TextBox 125">
            <a:extLst>
              <a:ext uri="{FF2B5EF4-FFF2-40B4-BE49-F238E27FC236}">
                <a16:creationId xmlns:a16="http://schemas.microsoft.com/office/drawing/2014/main" id="{D6187D6C-F9CB-0EE8-1B73-99B947CA2F43}"/>
              </a:ext>
            </a:extLst>
          </p:cNvPr>
          <p:cNvSpPr txBox="1"/>
          <p:nvPr/>
        </p:nvSpPr>
        <p:spPr>
          <a:xfrm>
            <a:off x="6963229" y="3236296"/>
            <a:ext cx="1975046" cy="253916"/>
          </a:xfrm>
          <a:prstGeom prst="rect">
            <a:avLst/>
          </a:prstGeom>
          <a:noFill/>
        </p:spPr>
        <p:txBody>
          <a:bodyPr wrap="square" rtlCol="0">
            <a:spAutoFit/>
          </a:bodyPr>
          <a:lstStyle/>
          <a:p>
            <a:pPr defTabSz="171416" fontAlgn="auto">
              <a:spcBef>
                <a:spcPts val="0"/>
              </a:spcBef>
              <a:spcAft>
                <a:spcPts val="0"/>
              </a:spcAft>
            </a:pPr>
            <a:r>
              <a:rPr lang="en-US" sz="1050" b="1" dirty="0">
                <a:solidFill>
                  <a:srgbClr val="121212"/>
                </a:solidFill>
                <a:latin typeface="Calibri" panose="020F0502020204030204"/>
                <a:ea typeface="+mn-ea"/>
                <a:cs typeface="+mn-cs"/>
              </a:rPr>
              <a:t>KEY:</a:t>
            </a:r>
            <a:endParaRPr lang="en-US" sz="1050" dirty="0">
              <a:solidFill>
                <a:srgbClr val="121212"/>
              </a:solidFill>
              <a:latin typeface="Calibri" panose="020F0502020204030204"/>
              <a:ea typeface="+mn-ea"/>
              <a:cs typeface="+mn-cs"/>
            </a:endParaRPr>
          </a:p>
        </p:txBody>
      </p:sp>
      <p:sp>
        <p:nvSpPr>
          <p:cNvPr id="127" name="Round Same Side Corner Rectangle 126">
            <a:extLst>
              <a:ext uri="{FF2B5EF4-FFF2-40B4-BE49-F238E27FC236}">
                <a16:creationId xmlns:a16="http://schemas.microsoft.com/office/drawing/2014/main" id="{23350D65-9E93-F4CA-552D-2CE303C04C64}"/>
              </a:ext>
            </a:extLst>
          </p:cNvPr>
          <p:cNvSpPr/>
          <p:nvPr/>
        </p:nvSpPr>
        <p:spPr>
          <a:xfrm>
            <a:off x="6995469" y="3540330"/>
            <a:ext cx="1822515" cy="276854"/>
          </a:xfrm>
          <a:prstGeom prst="round2SameRect">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1200" dirty="0">
                <a:solidFill>
                  <a:srgbClr val="FFFFFF"/>
                </a:solidFill>
                <a:latin typeface="Calibri" panose="020F0502020204030204"/>
              </a:rPr>
              <a:t>FedEx Dedicated</a:t>
            </a:r>
          </a:p>
        </p:txBody>
      </p:sp>
      <p:sp>
        <p:nvSpPr>
          <p:cNvPr id="132" name="Round Same Side Corner Rectangle 131">
            <a:extLst>
              <a:ext uri="{FF2B5EF4-FFF2-40B4-BE49-F238E27FC236}">
                <a16:creationId xmlns:a16="http://schemas.microsoft.com/office/drawing/2014/main" id="{AFC414F0-CFEC-F5F6-D139-56370437D5EA}"/>
              </a:ext>
            </a:extLst>
          </p:cNvPr>
          <p:cNvSpPr/>
          <p:nvPr/>
        </p:nvSpPr>
        <p:spPr>
          <a:xfrm flipV="1">
            <a:off x="7003480" y="3841992"/>
            <a:ext cx="1822515" cy="276854"/>
          </a:xfrm>
          <a:prstGeom prst="round2SameRect">
            <a:avLst/>
          </a:prstGeom>
          <a:solidFill>
            <a:schemeClr val="bg2">
              <a:lumMod val="40000"/>
              <a:lumOff val="6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1200">
              <a:solidFill>
                <a:srgbClr val="FFFFFF"/>
              </a:solidFill>
              <a:latin typeface="Calibri" panose="020F0502020204030204"/>
            </a:endParaRPr>
          </a:p>
        </p:txBody>
      </p:sp>
      <p:sp>
        <p:nvSpPr>
          <p:cNvPr id="133" name="TextBox 132">
            <a:extLst>
              <a:ext uri="{FF2B5EF4-FFF2-40B4-BE49-F238E27FC236}">
                <a16:creationId xmlns:a16="http://schemas.microsoft.com/office/drawing/2014/main" id="{78AE1521-671A-0E8A-AE95-7B4BD5F51472}"/>
              </a:ext>
            </a:extLst>
          </p:cNvPr>
          <p:cNvSpPr txBox="1"/>
          <p:nvPr/>
        </p:nvSpPr>
        <p:spPr>
          <a:xfrm>
            <a:off x="6963229" y="3861515"/>
            <a:ext cx="1730981" cy="276999"/>
          </a:xfrm>
          <a:prstGeom prst="rect">
            <a:avLst/>
          </a:prstGeom>
          <a:noFill/>
        </p:spPr>
        <p:txBody>
          <a:bodyPr wrap="square" rtlCol="0">
            <a:spAutoFit/>
          </a:bodyPr>
          <a:lstStyle/>
          <a:p>
            <a:pPr algn="ctr" defTabSz="171416" fontAlgn="auto">
              <a:spcBef>
                <a:spcPts val="0"/>
              </a:spcBef>
              <a:spcAft>
                <a:spcPts val="0"/>
              </a:spcAft>
            </a:pPr>
            <a:r>
              <a:rPr lang="en-US" sz="1200" b="1" dirty="0">
                <a:solidFill>
                  <a:srgbClr val="121212"/>
                </a:solidFill>
                <a:latin typeface="Calibri" panose="020F0502020204030204"/>
                <a:ea typeface="+mn-ea"/>
                <a:cs typeface="+mn-cs"/>
              </a:rPr>
              <a:t>FedEx Shared</a:t>
            </a:r>
          </a:p>
        </p:txBody>
      </p:sp>
      <p:sp>
        <p:nvSpPr>
          <p:cNvPr id="11" name="Round Same Side Corner Rectangle 10">
            <a:extLst>
              <a:ext uri="{FF2B5EF4-FFF2-40B4-BE49-F238E27FC236}">
                <a16:creationId xmlns:a16="http://schemas.microsoft.com/office/drawing/2014/main" id="{24DABB18-0DA6-2A41-145D-FA68687EF496}"/>
              </a:ext>
            </a:extLst>
          </p:cNvPr>
          <p:cNvSpPr/>
          <p:nvPr/>
        </p:nvSpPr>
        <p:spPr>
          <a:xfrm>
            <a:off x="2295867" y="3017343"/>
            <a:ext cx="997462" cy="391583"/>
          </a:xfrm>
          <a:prstGeom prst="round2SameRect">
            <a:avLst/>
          </a:prstGeom>
          <a:solidFill>
            <a:srgbClr val="12121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dirty="0">
                <a:solidFill>
                  <a:srgbClr val="FFFFFF"/>
                </a:solidFill>
                <a:latin typeface="Calibri" panose="020F0502020204030204"/>
              </a:rPr>
              <a:t>Supply Chain PMO</a:t>
            </a:r>
          </a:p>
        </p:txBody>
      </p:sp>
      <p:grpSp>
        <p:nvGrpSpPr>
          <p:cNvPr id="12" name="Group 11">
            <a:extLst>
              <a:ext uri="{FF2B5EF4-FFF2-40B4-BE49-F238E27FC236}">
                <a16:creationId xmlns:a16="http://schemas.microsoft.com/office/drawing/2014/main" id="{725BAE6C-E390-DCAF-9A90-02844E0FC8FF}"/>
              </a:ext>
            </a:extLst>
          </p:cNvPr>
          <p:cNvGrpSpPr/>
          <p:nvPr/>
        </p:nvGrpSpPr>
        <p:grpSpPr>
          <a:xfrm>
            <a:off x="4026168" y="4277474"/>
            <a:ext cx="1000331" cy="754115"/>
            <a:chOff x="6213644" y="3123500"/>
            <a:chExt cx="3548950" cy="2810485"/>
          </a:xfrm>
        </p:grpSpPr>
        <p:sp>
          <p:nvSpPr>
            <p:cNvPr id="13" name="Round Same Side Corner Rectangle 12">
              <a:extLst>
                <a:ext uri="{FF2B5EF4-FFF2-40B4-BE49-F238E27FC236}">
                  <a16:creationId xmlns:a16="http://schemas.microsoft.com/office/drawing/2014/main" id="{AF3E4C29-E697-6011-5096-DC9C066F201B}"/>
                </a:ext>
              </a:extLst>
            </p:cNvPr>
            <p:cNvSpPr/>
            <p:nvPr/>
          </p:nvSpPr>
          <p:spPr>
            <a:xfrm>
              <a:off x="6213852" y="3123500"/>
              <a:ext cx="3548742" cy="1363213"/>
            </a:xfrm>
            <a:prstGeom prst="round2Same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dirty="0">
                  <a:solidFill>
                    <a:srgbClr val="FFFFFF"/>
                  </a:solidFill>
                  <a:latin typeface="Calibri" panose="020F0502020204030204"/>
                </a:rPr>
                <a:t>Services</a:t>
              </a:r>
            </a:p>
          </p:txBody>
        </p:sp>
        <p:sp>
          <p:nvSpPr>
            <p:cNvPr id="16" name="Round Same Side Corner Rectangle 15">
              <a:extLst>
                <a:ext uri="{FF2B5EF4-FFF2-40B4-BE49-F238E27FC236}">
                  <a16:creationId xmlns:a16="http://schemas.microsoft.com/office/drawing/2014/main" id="{1119C410-4465-659E-FD5B-2F52768A3D19}"/>
                </a:ext>
              </a:extLst>
            </p:cNvPr>
            <p:cNvSpPr/>
            <p:nvPr/>
          </p:nvSpPr>
          <p:spPr>
            <a:xfrm>
              <a:off x="6213644" y="4546374"/>
              <a:ext cx="3548743" cy="1387611"/>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rgbClr val="121212"/>
                  </a:solidFill>
                  <a:latin typeface="Calibri" panose="020F0502020204030204"/>
                </a:rPr>
                <a:t>Jeff Swords</a:t>
              </a:r>
            </a:p>
          </p:txBody>
        </p:sp>
      </p:grpSp>
      <p:grpSp>
        <p:nvGrpSpPr>
          <p:cNvPr id="17" name="Group 16">
            <a:extLst>
              <a:ext uri="{FF2B5EF4-FFF2-40B4-BE49-F238E27FC236}">
                <a16:creationId xmlns:a16="http://schemas.microsoft.com/office/drawing/2014/main" id="{4E35AF1B-3FD4-453A-85D8-6AB492BD2524}"/>
              </a:ext>
            </a:extLst>
          </p:cNvPr>
          <p:cNvGrpSpPr/>
          <p:nvPr/>
        </p:nvGrpSpPr>
        <p:grpSpPr>
          <a:xfrm>
            <a:off x="4924813" y="219946"/>
            <a:ext cx="1053215" cy="708095"/>
            <a:chOff x="6183086" y="3024180"/>
            <a:chExt cx="3548743" cy="2505764"/>
          </a:xfrm>
        </p:grpSpPr>
        <p:sp>
          <p:nvSpPr>
            <p:cNvPr id="18" name="Round Same Side Corner Rectangle 17">
              <a:extLst>
                <a:ext uri="{FF2B5EF4-FFF2-40B4-BE49-F238E27FC236}">
                  <a16:creationId xmlns:a16="http://schemas.microsoft.com/office/drawing/2014/main" id="{BDC95574-7619-9B60-A2BA-9CEF5A301722}"/>
                </a:ext>
              </a:extLst>
            </p:cNvPr>
            <p:cNvSpPr/>
            <p:nvPr/>
          </p:nvSpPr>
          <p:spPr>
            <a:xfrm>
              <a:off x="6183086" y="3024180"/>
              <a:ext cx="3548743" cy="1564626"/>
            </a:xfrm>
            <a:prstGeom prst="round2Same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1200" dirty="0">
                  <a:solidFill>
                    <a:srgbClr val="FFFFFF"/>
                  </a:solidFill>
                  <a:latin typeface="Calibri" panose="020F0502020204030204"/>
                </a:rPr>
                <a:t>Lead Engineer</a:t>
              </a:r>
            </a:p>
          </p:txBody>
        </p:sp>
        <p:sp>
          <p:nvSpPr>
            <p:cNvPr id="19" name="Round Same Side Corner Rectangle 18">
              <a:extLst>
                <a:ext uri="{FF2B5EF4-FFF2-40B4-BE49-F238E27FC236}">
                  <a16:creationId xmlns:a16="http://schemas.microsoft.com/office/drawing/2014/main" id="{43DC38E4-CF52-0DF1-81AB-CA88D8549EFE}"/>
                </a:ext>
              </a:extLst>
            </p:cNvPr>
            <p:cNvSpPr/>
            <p:nvPr/>
          </p:nvSpPr>
          <p:spPr>
            <a:xfrm>
              <a:off x="6183086" y="4550229"/>
              <a:ext cx="3548743" cy="979715"/>
            </a:xfrm>
            <a:prstGeom prst="round2SameRect">
              <a:avLst>
                <a:gd name="adj1" fmla="val 0"/>
                <a:gd name="adj2" fmla="val 17778"/>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1200" dirty="0">
                  <a:solidFill>
                    <a:sysClr val="windowText" lastClr="000000"/>
                  </a:solidFill>
                  <a:latin typeface="Calibri" panose="020F0502020204030204"/>
                </a:rPr>
                <a:t>Max Blake</a:t>
              </a:r>
            </a:p>
          </p:txBody>
        </p:sp>
      </p:grpSp>
      <p:grpSp>
        <p:nvGrpSpPr>
          <p:cNvPr id="33" name="Group 32">
            <a:extLst>
              <a:ext uri="{FF2B5EF4-FFF2-40B4-BE49-F238E27FC236}">
                <a16:creationId xmlns:a16="http://schemas.microsoft.com/office/drawing/2014/main" id="{AA529CAF-6894-37CA-3212-5A33DBEC3B7E}"/>
              </a:ext>
            </a:extLst>
          </p:cNvPr>
          <p:cNvGrpSpPr/>
          <p:nvPr/>
        </p:nvGrpSpPr>
        <p:grpSpPr>
          <a:xfrm>
            <a:off x="3268766" y="219411"/>
            <a:ext cx="1062431" cy="696868"/>
            <a:chOff x="6183086" y="3570514"/>
            <a:chExt cx="3579792" cy="2466032"/>
          </a:xfrm>
        </p:grpSpPr>
        <p:sp>
          <p:nvSpPr>
            <p:cNvPr id="42" name="Round Same Side Corner Rectangle 41">
              <a:extLst>
                <a:ext uri="{FF2B5EF4-FFF2-40B4-BE49-F238E27FC236}">
                  <a16:creationId xmlns:a16="http://schemas.microsoft.com/office/drawing/2014/main" id="{854F1F09-A7E0-6C7F-80F7-F1B1FB166F69}"/>
                </a:ext>
              </a:extLst>
            </p:cNvPr>
            <p:cNvSpPr/>
            <p:nvPr/>
          </p:nvSpPr>
          <p:spPr>
            <a:xfrm>
              <a:off x="6183086" y="3570514"/>
              <a:ext cx="3548743" cy="1450727"/>
            </a:xfrm>
            <a:prstGeom prst="round2Same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1200" dirty="0">
                  <a:solidFill>
                    <a:srgbClr val="FFFFFF"/>
                  </a:solidFill>
                  <a:latin typeface="Calibri" panose="020F0502020204030204"/>
                </a:rPr>
                <a:t>Client Executive</a:t>
              </a:r>
            </a:p>
          </p:txBody>
        </p:sp>
        <p:sp>
          <p:nvSpPr>
            <p:cNvPr id="43" name="Round Same Side Corner Rectangle 42">
              <a:extLst>
                <a:ext uri="{FF2B5EF4-FFF2-40B4-BE49-F238E27FC236}">
                  <a16:creationId xmlns:a16="http://schemas.microsoft.com/office/drawing/2014/main" id="{92A1BBF0-4927-98AE-3C09-AACB4D578FBC}"/>
                </a:ext>
              </a:extLst>
            </p:cNvPr>
            <p:cNvSpPr/>
            <p:nvPr/>
          </p:nvSpPr>
          <p:spPr>
            <a:xfrm>
              <a:off x="6214135" y="5056831"/>
              <a:ext cx="3548743" cy="979715"/>
            </a:xfrm>
            <a:prstGeom prst="round2SameRect">
              <a:avLst>
                <a:gd name="adj1" fmla="val 10320"/>
                <a:gd name="adj2" fmla="val 17778"/>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1200" dirty="0">
                  <a:solidFill>
                    <a:sysClr val="windowText" lastClr="000000"/>
                  </a:solidFill>
                  <a:latin typeface="Calibri" panose="020F0502020204030204"/>
                </a:rPr>
                <a:t>Brian Hoover</a:t>
              </a:r>
            </a:p>
          </p:txBody>
        </p:sp>
      </p:grpSp>
      <p:sp>
        <p:nvSpPr>
          <p:cNvPr id="10" name="Round Same Side Corner Rectangle 9">
            <a:extLst>
              <a:ext uri="{FF2B5EF4-FFF2-40B4-BE49-F238E27FC236}">
                <a16:creationId xmlns:a16="http://schemas.microsoft.com/office/drawing/2014/main" id="{9DCC7BA7-4871-2CA0-A8B0-06EDB2776A4E}"/>
              </a:ext>
            </a:extLst>
          </p:cNvPr>
          <p:cNvSpPr/>
          <p:nvPr/>
        </p:nvSpPr>
        <p:spPr>
          <a:xfrm>
            <a:off x="3526032" y="3079092"/>
            <a:ext cx="1000273" cy="395436"/>
          </a:xfrm>
          <a:prstGeom prst="round2SameRect">
            <a:avLst/>
          </a:prstGeom>
          <a:solidFill>
            <a:srgbClr val="12121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dirty="0">
                <a:solidFill>
                  <a:srgbClr val="FFFFFF"/>
                </a:solidFill>
                <a:latin typeface="Calibri" panose="020F0502020204030204"/>
              </a:rPr>
              <a:t>Principal Architect</a:t>
            </a:r>
          </a:p>
        </p:txBody>
      </p:sp>
      <p:pic>
        <p:nvPicPr>
          <p:cNvPr id="20" name="Picture 19">
            <a:extLst>
              <a:ext uri="{FF2B5EF4-FFF2-40B4-BE49-F238E27FC236}">
                <a16:creationId xmlns:a16="http://schemas.microsoft.com/office/drawing/2014/main" id="{BE4BD682-A014-D439-6354-2D0F3FACA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2515" y="88940"/>
            <a:ext cx="974918" cy="548640"/>
          </a:xfrm>
          <a:prstGeom prst="rect">
            <a:avLst/>
          </a:prstGeom>
        </p:spPr>
      </p:pic>
      <p:grpSp>
        <p:nvGrpSpPr>
          <p:cNvPr id="9" name="Group 8">
            <a:extLst>
              <a:ext uri="{FF2B5EF4-FFF2-40B4-BE49-F238E27FC236}">
                <a16:creationId xmlns:a16="http://schemas.microsoft.com/office/drawing/2014/main" id="{D8A3748E-F5CA-1B2C-A3DC-216AD9E5655E}"/>
              </a:ext>
            </a:extLst>
          </p:cNvPr>
          <p:cNvGrpSpPr/>
          <p:nvPr/>
        </p:nvGrpSpPr>
        <p:grpSpPr>
          <a:xfrm>
            <a:off x="318448" y="759159"/>
            <a:ext cx="1000273" cy="783167"/>
            <a:chOff x="6183086" y="3187017"/>
            <a:chExt cx="3548743" cy="2726425"/>
          </a:xfrm>
        </p:grpSpPr>
        <p:sp>
          <p:nvSpPr>
            <p:cNvPr id="14" name="Round Same Side Corner Rectangle 89">
              <a:extLst>
                <a:ext uri="{FF2B5EF4-FFF2-40B4-BE49-F238E27FC236}">
                  <a16:creationId xmlns:a16="http://schemas.microsoft.com/office/drawing/2014/main" id="{FD2174F0-5016-3ABC-0AC9-640D94855388}"/>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dirty="0">
                  <a:solidFill>
                    <a:srgbClr val="FFFFFF"/>
                  </a:solidFill>
                  <a:latin typeface="Calibri" panose="020F0502020204030204"/>
                </a:rPr>
                <a:t> </a:t>
              </a:r>
              <a:r>
                <a:rPr lang="en-US" sz="900" b="1" dirty="0">
                  <a:solidFill>
                    <a:srgbClr val="121212"/>
                  </a:solidFill>
                  <a:latin typeface="Calibri" panose="020F0502020204030204"/>
                </a:rPr>
                <a:t>AVP</a:t>
              </a:r>
              <a:endParaRPr lang="en-US" sz="1050" b="1" dirty="0">
                <a:solidFill>
                  <a:srgbClr val="121212"/>
                </a:solidFill>
                <a:latin typeface="Calibri" panose="020F0502020204030204"/>
              </a:endParaRPr>
            </a:p>
          </p:txBody>
        </p:sp>
        <p:sp>
          <p:nvSpPr>
            <p:cNvPr id="15" name="Round Same Side Corner Rectangle 90">
              <a:extLst>
                <a:ext uri="{FF2B5EF4-FFF2-40B4-BE49-F238E27FC236}">
                  <a16:creationId xmlns:a16="http://schemas.microsoft.com/office/drawing/2014/main" id="{A9422556-738D-862E-900C-CF00A19DA530}"/>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Andrew Palumbo</a:t>
              </a:r>
            </a:p>
          </p:txBody>
        </p:sp>
      </p:grpSp>
      <p:grpSp>
        <p:nvGrpSpPr>
          <p:cNvPr id="21" name="Group 20">
            <a:extLst>
              <a:ext uri="{FF2B5EF4-FFF2-40B4-BE49-F238E27FC236}">
                <a16:creationId xmlns:a16="http://schemas.microsoft.com/office/drawing/2014/main" id="{2C4C4D54-F4B3-0CCB-4316-76D54FE17925}"/>
              </a:ext>
            </a:extLst>
          </p:cNvPr>
          <p:cNvGrpSpPr/>
          <p:nvPr/>
        </p:nvGrpSpPr>
        <p:grpSpPr>
          <a:xfrm>
            <a:off x="7693938" y="755981"/>
            <a:ext cx="1000273" cy="783167"/>
            <a:chOff x="6183086" y="3187017"/>
            <a:chExt cx="3548743" cy="2726425"/>
          </a:xfrm>
        </p:grpSpPr>
        <p:sp>
          <p:nvSpPr>
            <p:cNvPr id="28" name="Round Same Side Corner Rectangle 89">
              <a:extLst>
                <a:ext uri="{FF2B5EF4-FFF2-40B4-BE49-F238E27FC236}">
                  <a16:creationId xmlns:a16="http://schemas.microsoft.com/office/drawing/2014/main" id="{79356FC4-6CDD-9801-D025-8FA10973DE66}"/>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b="1" dirty="0">
                  <a:solidFill>
                    <a:srgbClr val="121212"/>
                  </a:solidFill>
                  <a:latin typeface="Calibri" panose="020F0502020204030204"/>
                </a:rPr>
                <a:t>RM – TN </a:t>
              </a:r>
              <a:endParaRPr lang="en-US" sz="1050" b="1" dirty="0">
                <a:solidFill>
                  <a:srgbClr val="121212"/>
                </a:solidFill>
                <a:latin typeface="Calibri" panose="020F0502020204030204"/>
              </a:endParaRPr>
            </a:p>
          </p:txBody>
        </p:sp>
        <p:sp>
          <p:nvSpPr>
            <p:cNvPr id="29" name="Round Same Side Corner Rectangle 90">
              <a:extLst>
                <a:ext uri="{FF2B5EF4-FFF2-40B4-BE49-F238E27FC236}">
                  <a16:creationId xmlns:a16="http://schemas.microsoft.com/office/drawing/2014/main" id="{451E0BFF-82A5-18B8-93CA-F7A04F49286A}"/>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Warren Nyffeler </a:t>
              </a:r>
            </a:p>
          </p:txBody>
        </p:sp>
      </p:grpSp>
      <p:grpSp>
        <p:nvGrpSpPr>
          <p:cNvPr id="30" name="Group 29">
            <a:extLst>
              <a:ext uri="{FF2B5EF4-FFF2-40B4-BE49-F238E27FC236}">
                <a16:creationId xmlns:a16="http://schemas.microsoft.com/office/drawing/2014/main" id="{00277C84-2308-875F-F3A7-B9CEDC5F98F1}"/>
              </a:ext>
            </a:extLst>
          </p:cNvPr>
          <p:cNvGrpSpPr/>
          <p:nvPr/>
        </p:nvGrpSpPr>
        <p:grpSpPr>
          <a:xfrm>
            <a:off x="6337508" y="758494"/>
            <a:ext cx="1000273" cy="783167"/>
            <a:chOff x="6183086" y="3187017"/>
            <a:chExt cx="3548743" cy="2726425"/>
          </a:xfrm>
        </p:grpSpPr>
        <p:sp>
          <p:nvSpPr>
            <p:cNvPr id="45" name="Round Same Side Corner Rectangle 89">
              <a:extLst>
                <a:ext uri="{FF2B5EF4-FFF2-40B4-BE49-F238E27FC236}">
                  <a16:creationId xmlns:a16="http://schemas.microsoft.com/office/drawing/2014/main" id="{92F59DAE-8732-235D-D0C6-F3654F03E90A}"/>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dirty="0">
                  <a:solidFill>
                    <a:srgbClr val="FFFFFF"/>
                  </a:solidFill>
                  <a:latin typeface="Calibri" panose="020F0502020204030204"/>
                </a:rPr>
                <a:t> </a:t>
              </a:r>
              <a:r>
                <a:rPr lang="en-US" sz="900" b="1" dirty="0">
                  <a:solidFill>
                    <a:srgbClr val="121212"/>
                  </a:solidFill>
                  <a:latin typeface="Calibri" panose="020F0502020204030204"/>
                </a:rPr>
                <a:t>RM – TN </a:t>
              </a:r>
              <a:endParaRPr lang="en-US" sz="1050" b="1" dirty="0">
                <a:solidFill>
                  <a:srgbClr val="121212"/>
                </a:solidFill>
                <a:latin typeface="Calibri" panose="020F0502020204030204"/>
              </a:endParaRPr>
            </a:p>
          </p:txBody>
        </p:sp>
        <p:sp>
          <p:nvSpPr>
            <p:cNvPr id="46" name="Round Same Side Corner Rectangle 90">
              <a:extLst>
                <a:ext uri="{FF2B5EF4-FFF2-40B4-BE49-F238E27FC236}">
                  <a16:creationId xmlns:a16="http://schemas.microsoft.com/office/drawing/2014/main" id="{5A0BED91-4A4B-5965-28A1-22833E778102}"/>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Brian Jesse </a:t>
              </a:r>
            </a:p>
          </p:txBody>
        </p:sp>
      </p:grpSp>
      <p:grpSp>
        <p:nvGrpSpPr>
          <p:cNvPr id="47" name="Group 46">
            <a:extLst>
              <a:ext uri="{FF2B5EF4-FFF2-40B4-BE49-F238E27FC236}">
                <a16:creationId xmlns:a16="http://schemas.microsoft.com/office/drawing/2014/main" id="{DB2E4D21-9B7A-18F1-4B60-8B494AD5E972}"/>
              </a:ext>
            </a:extLst>
          </p:cNvPr>
          <p:cNvGrpSpPr/>
          <p:nvPr/>
        </p:nvGrpSpPr>
        <p:grpSpPr>
          <a:xfrm>
            <a:off x="1674878" y="759159"/>
            <a:ext cx="1000273" cy="783167"/>
            <a:chOff x="6183086" y="3187017"/>
            <a:chExt cx="3548743" cy="2726425"/>
          </a:xfrm>
        </p:grpSpPr>
        <p:sp>
          <p:nvSpPr>
            <p:cNvPr id="48" name="Round Same Side Corner Rectangle 89">
              <a:extLst>
                <a:ext uri="{FF2B5EF4-FFF2-40B4-BE49-F238E27FC236}">
                  <a16:creationId xmlns:a16="http://schemas.microsoft.com/office/drawing/2014/main" id="{4F62C385-4CC4-6223-4019-67B2C6B1512B}"/>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dirty="0">
                  <a:solidFill>
                    <a:srgbClr val="FFFFFF"/>
                  </a:solidFill>
                  <a:latin typeface="Calibri" panose="020F0502020204030204"/>
                </a:rPr>
                <a:t> </a:t>
              </a:r>
              <a:r>
                <a:rPr lang="en-US" sz="900" b="1" dirty="0">
                  <a:solidFill>
                    <a:srgbClr val="121212"/>
                  </a:solidFill>
                  <a:latin typeface="Calibri" panose="020F0502020204030204"/>
                </a:rPr>
                <a:t>CTO</a:t>
              </a:r>
              <a:endParaRPr lang="en-US" sz="1050" b="1" dirty="0">
                <a:solidFill>
                  <a:srgbClr val="121212"/>
                </a:solidFill>
                <a:latin typeface="Calibri" panose="020F0502020204030204"/>
              </a:endParaRPr>
            </a:p>
          </p:txBody>
        </p:sp>
        <p:sp>
          <p:nvSpPr>
            <p:cNvPr id="49" name="Round Same Side Corner Rectangle 90">
              <a:extLst>
                <a:ext uri="{FF2B5EF4-FFF2-40B4-BE49-F238E27FC236}">
                  <a16:creationId xmlns:a16="http://schemas.microsoft.com/office/drawing/2014/main" id="{2F9708C5-EFC6-EE03-C85B-82074F11315E}"/>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Mike Taylor</a:t>
              </a:r>
            </a:p>
          </p:txBody>
        </p:sp>
      </p:grpSp>
      <p:grpSp>
        <p:nvGrpSpPr>
          <p:cNvPr id="50" name="Group 49">
            <a:extLst>
              <a:ext uri="{FF2B5EF4-FFF2-40B4-BE49-F238E27FC236}">
                <a16:creationId xmlns:a16="http://schemas.microsoft.com/office/drawing/2014/main" id="{8AEB9357-3764-E81E-3B63-95EEFC3FD29D}"/>
              </a:ext>
            </a:extLst>
          </p:cNvPr>
          <p:cNvGrpSpPr/>
          <p:nvPr/>
        </p:nvGrpSpPr>
        <p:grpSpPr>
          <a:xfrm>
            <a:off x="3526032" y="1040959"/>
            <a:ext cx="1000273" cy="620405"/>
            <a:chOff x="6183086" y="3187017"/>
            <a:chExt cx="3548743" cy="2342927"/>
          </a:xfrm>
        </p:grpSpPr>
        <p:sp>
          <p:nvSpPr>
            <p:cNvPr id="51" name="Round Same Side Corner Rectangle 22">
              <a:extLst>
                <a:ext uri="{FF2B5EF4-FFF2-40B4-BE49-F238E27FC236}">
                  <a16:creationId xmlns:a16="http://schemas.microsoft.com/office/drawing/2014/main" id="{B322E90B-0B52-B9A1-4233-78F033F42A95}"/>
                </a:ext>
              </a:extLst>
            </p:cNvPr>
            <p:cNvSpPr/>
            <p:nvPr/>
          </p:nvSpPr>
          <p:spPr>
            <a:xfrm>
              <a:off x="6183086" y="3187017"/>
              <a:ext cx="3548743" cy="1363213"/>
            </a:xfrm>
            <a:prstGeom prst="round2Same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900" dirty="0">
                <a:solidFill>
                  <a:srgbClr val="FFFFFF"/>
                </a:solidFill>
                <a:latin typeface="Calibri" panose="020F0502020204030204"/>
              </a:endParaRPr>
            </a:p>
            <a:p>
              <a:pPr algn="ctr" defTabSz="171416" fontAlgn="auto">
                <a:spcBef>
                  <a:spcPts val="0"/>
                </a:spcBef>
                <a:spcAft>
                  <a:spcPts val="0"/>
                </a:spcAft>
              </a:pPr>
              <a:r>
                <a:rPr lang="en-US" sz="900" dirty="0">
                  <a:solidFill>
                    <a:srgbClr val="FFFFFF"/>
                  </a:solidFill>
                  <a:latin typeface="Calibri" panose="020F0502020204030204"/>
                </a:rPr>
                <a:t>Customer Experience</a:t>
              </a:r>
            </a:p>
            <a:p>
              <a:pPr algn="ctr" defTabSz="171416" fontAlgn="auto">
                <a:spcBef>
                  <a:spcPts val="0"/>
                </a:spcBef>
                <a:spcAft>
                  <a:spcPts val="0"/>
                </a:spcAft>
              </a:pPr>
              <a:endParaRPr lang="en-US" sz="900" dirty="0">
                <a:solidFill>
                  <a:srgbClr val="FFFFFF"/>
                </a:solidFill>
                <a:latin typeface="Calibri" panose="020F0502020204030204"/>
              </a:endParaRPr>
            </a:p>
          </p:txBody>
        </p:sp>
        <p:sp>
          <p:nvSpPr>
            <p:cNvPr id="52" name="Round Same Side Corner Rectangle 23">
              <a:extLst>
                <a:ext uri="{FF2B5EF4-FFF2-40B4-BE49-F238E27FC236}">
                  <a16:creationId xmlns:a16="http://schemas.microsoft.com/office/drawing/2014/main" id="{09CBDFF4-0D8F-1BC9-D199-7338D0096C3E}"/>
                </a:ext>
              </a:extLst>
            </p:cNvPr>
            <p:cNvSpPr/>
            <p:nvPr/>
          </p:nvSpPr>
          <p:spPr>
            <a:xfrm>
              <a:off x="6183086" y="4550229"/>
              <a:ext cx="3548743" cy="979715"/>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Donna Herr</a:t>
              </a:r>
            </a:p>
          </p:txBody>
        </p:sp>
      </p:grpSp>
      <p:grpSp>
        <p:nvGrpSpPr>
          <p:cNvPr id="53" name="Group 52">
            <a:extLst>
              <a:ext uri="{FF2B5EF4-FFF2-40B4-BE49-F238E27FC236}">
                <a16:creationId xmlns:a16="http://schemas.microsoft.com/office/drawing/2014/main" id="{8FEE02C0-5192-6149-BB0A-97F25D2FF291}"/>
              </a:ext>
            </a:extLst>
          </p:cNvPr>
          <p:cNvGrpSpPr/>
          <p:nvPr/>
        </p:nvGrpSpPr>
        <p:grpSpPr>
          <a:xfrm>
            <a:off x="4770101" y="1041263"/>
            <a:ext cx="1000273" cy="620405"/>
            <a:chOff x="6183086" y="3187017"/>
            <a:chExt cx="3548743" cy="2342927"/>
          </a:xfrm>
        </p:grpSpPr>
        <p:sp>
          <p:nvSpPr>
            <p:cNvPr id="54" name="Round Same Side Corner Rectangle 22">
              <a:extLst>
                <a:ext uri="{FF2B5EF4-FFF2-40B4-BE49-F238E27FC236}">
                  <a16:creationId xmlns:a16="http://schemas.microsoft.com/office/drawing/2014/main" id="{F78E6F2D-EEB4-FD4F-58BB-CF3099E4AAC3}"/>
                </a:ext>
              </a:extLst>
            </p:cNvPr>
            <p:cNvSpPr/>
            <p:nvPr/>
          </p:nvSpPr>
          <p:spPr>
            <a:xfrm>
              <a:off x="6183086" y="3187017"/>
              <a:ext cx="3548743" cy="1363213"/>
            </a:xfrm>
            <a:prstGeom prst="round2Same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900" dirty="0">
                <a:solidFill>
                  <a:srgbClr val="FFFFFF"/>
                </a:solidFill>
                <a:latin typeface="Calibri" panose="020F0502020204030204"/>
              </a:endParaRPr>
            </a:p>
            <a:p>
              <a:pPr algn="ctr" defTabSz="171416" fontAlgn="auto">
                <a:spcBef>
                  <a:spcPts val="0"/>
                </a:spcBef>
                <a:spcAft>
                  <a:spcPts val="0"/>
                </a:spcAft>
              </a:pPr>
              <a:r>
                <a:rPr lang="en-US" sz="900" dirty="0">
                  <a:solidFill>
                    <a:srgbClr val="FFFFFF"/>
                  </a:solidFill>
                  <a:latin typeface="Calibri" panose="020F0502020204030204"/>
                </a:rPr>
                <a:t>Contract Specialist</a:t>
              </a:r>
            </a:p>
            <a:p>
              <a:pPr algn="ctr" defTabSz="171416" fontAlgn="auto">
                <a:spcBef>
                  <a:spcPts val="0"/>
                </a:spcBef>
                <a:spcAft>
                  <a:spcPts val="0"/>
                </a:spcAft>
              </a:pPr>
              <a:endParaRPr lang="en-US" sz="900" dirty="0">
                <a:solidFill>
                  <a:srgbClr val="FFFFFF"/>
                </a:solidFill>
                <a:latin typeface="Calibri" panose="020F0502020204030204"/>
              </a:endParaRPr>
            </a:p>
          </p:txBody>
        </p:sp>
        <p:sp>
          <p:nvSpPr>
            <p:cNvPr id="55" name="Round Same Side Corner Rectangle 23">
              <a:extLst>
                <a:ext uri="{FF2B5EF4-FFF2-40B4-BE49-F238E27FC236}">
                  <a16:creationId xmlns:a16="http://schemas.microsoft.com/office/drawing/2014/main" id="{4B02EBF7-4EA0-96DA-6FF9-A6F50E3CFE81}"/>
                </a:ext>
              </a:extLst>
            </p:cNvPr>
            <p:cNvSpPr/>
            <p:nvPr/>
          </p:nvSpPr>
          <p:spPr>
            <a:xfrm>
              <a:off x="6183086" y="4550229"/>
              <a:ext cx="3548743" cy="979715"/>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ysClr val="windowText" lastClr="000000"/>
                  </a:solidFill>
                  <a:latin typeface="Calibri" panose="020F0502020204030204"/>
                </a:rPr>
                <a:t>Isaiah Vasquez</a:t>
              </a:r>
            </a:p>
          </p:txBody>
        </p:sp>
      </p:grpSp>
      <p:pic>
        <p:nvPicPr>
          <p:cNvPr id="68" name="Picture 67">
            <a:extLst>
              <a:ext uri="{FF2B5EF4-FFF2-40B4-BE49-F238E27FC236}">
                <a16:creationId xmlns:a16="http://schemas.microsoft.com/office/drawing/2014/main" id="{B211A0A7-41AE-81DE-542B-8407D9E7C6A8}"/>
              </a:ext>
            </a:extLst>
          </p:cNvPr>
          <p:cNvPicPr>
            <a:picLocks noChangeAspect="1"/>
          </p:cNvPicPr>
          <p:nvPr/>
        </p:nvPicPr>
        <p:blipFill>
          <a:blip r:embed="rId4"/>
          <a:stretch>
            <a:fillRect/>
          </a:stretch>
        </p:blipFill>
        <p:spPr>
          <a:xfrm>
            <a:off x="7347793" y="4484965"/>
            <a:ext cx="1117600" cy="233206"/>
          </a:xfrm>
          <a:prstGeom prst="rect">
            <a:avLst/>
          </a:prstGeom>
        </p:spPr>
      </p:pic>
    </p:spTree>
    <p:extLst>
      <p:ext uri="{BB962C8B-B14F-4D97-AF65-F5344CB8AC3E}">
        <p14:creationId xmlns:p14="http://schemas.microsoft.com/office/powerpoint/2010/main" val="3254299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DC85F4E-B7CC-C3DA-93FD-88388651121B}"/>
              </a:ext>
            </a:extLst>
          </p:cNvPr>
          <p:cNvSpPr/>
          <p:nvPr/>
        </p:nvSpPr>
        <p:spPr>
          <a:xfrm>
            <a:off x="3458028" y="1819981"/>
            <a:ext cx="2211046" cy="2294319"/>
          </a:xfrm>
          <a:prstGeom prst="roundRect">
            <a:avLst>
              <a:gd name="adj" fmla="val 3049"/>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sp>
        <p:nvSpPr>
          <p:cNvPr id="8" name="TextBox 7">
            <a:extLst>
              <a:ext uri="{FF2B5EF4-FFF2-40B4-BE49-F238E27FC236}">
                <a16:creationId xmlns:a16="http://schemas.microsoft.com/office/drawing/2014/main" id="{DA0648BF-B0B1-A583-D34A-7DF7AEDF14EC}"/>
              </a:ext>
            </a:extLst>
          </p:cNvPr>
          <p:cNvSpPr txBox="1"/>
          <p:nvPr/>
        </p:nvSpPr>
        <p:spPr>
          <a:xfrm>
            <a:off x="3442342" y="1869228"/>
            <a:ext cx="2226733" cy="276999"/>
          </a:xfrm>
          <a:prstGeom prst="rect">
            <a:avLst/>
          </a:prstGeom>
          <a:noFill/>
        </p:spPr>
        <p:txBody>
          <a:bodyPr wrap="square" rtlCol="0">
            <a:spAutoFit/>
          </a:bodyPr>
          <a:lstStyle/>
          <a:p>
            <a:pPr algn="ctr" defTabSz="171416" fontAlgn="auto">
              <a:spcBef>
                <a:spcPts val="0"/>
              </a:spcBef>
              <a:spcAft>
                <a:spcPts val="0"/>
              </a:spcAft>
            </a:pPr>
            <a:r>
              <a:rPr lang="en-US" sz="1200" b="1">
                <a:solidFill>
                  <a:srgbClr val="121212"/>
                </a:solidFill>
                <a:latin typeface="Calibri" panose="020F0502020204030204"/>
                <a:ea typeface="+mn-ea"/>
                <a:cs typeface="+mn-cs"/>
              </a:rPr>
              <a:t>Consulting Systems Engineers</a:t>
            </a:r>
          </a:p>
        </p:txBody>
      </p:sp>
      <p:sp>
        <p:nvSpPr>
          <p:cNvPr id="31" name="Rounded Rectangle 30">
            <a:extLst>
              <a:ext uri="{FF2B5EF4-FFF2-40B4-BE49-F238E27FC236}">
                <a16:creationId xmlns:a16="http://schemas.microsoft.com/office/drawing/2014/main" id="{E10C24E1-0249-3ABD-9215-17487DBD5A68}"/>
              </a:ext>
            </a:extLst>
          </p:cNvPr>
          <p:cNvSpPr/>
          <p:nvPr/>
        </p:nvSpPr>
        <p:spPr>
          <a:xfrm>
            <a:off x="105664" y="1819981"/>
            <a:ext cx="3279113" cy="1035423"/>
          </a:xfrm>
          <a:prstGeom prst="roundRect">
            <a:avLst>
              <a:gd name="adj" fmla="val 7200"/>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grpSp>
        <p:nvGrpSpPr>
          <p:cNvPr id="22" name="Group 21">
            <a:extLst>
              <a:ext uri="{FF2B5EF4-FFF2-40B4-BE49-F238E27FC236}">
                <a16:creationId xmlns:a16="http://schemas.microsoft.com/office/drawing/2014/main" id="{81530FBE-F854-09EF-15CD-28D997AE58A8}"/>
              </a:ext>
            </a:extLst>
          </p:cNvPr>
          <p:cNvGrpSpPr/>
          <p:nvPr/>
        </p:nvGrpSpPr>
        <p:grpSpPr>
          <a:xfrm>
            <a:off x="168910" y="2157121"/>
            <a:ext cx="1000273" cy="620405"/>
            <a:chOff x="6183086" y="3187017"/>
            <a:chExt cx="3548743" cy="2342927"/>
          </a:xfrm>
        </p:grpSpPr>
        <p:sp>
          <p:nvSpPr>
            <p:cNvPr id="23" name="Round Same Side Corner Rectangle 22">
              <a:extLst>
                <a:ext uri="{FF2B5EF4-FFF2-40B4-BE49-F238E27FC236}">
                  <a16:creationId xmlns:a16="http://schemas.microsoft.com/office/drawing/2014/main" id="{44981A74-B399-3326-A8F1-539FCED1561C}"/>
                </a:ext>
              </a:extLst>
            </p:cNvPr>
            <p:cNvSpPr/>
            <p:nvPr/>
          </p:nvSpPr>
          <p:spPr>
            <a:xfrm>
              <a:off x="6183086" y="3187017"/>
              <a:ext cx="3548743" cy="1363213"/>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Client Manager</a:t>
              </a:r>
            </a:p>
            <a:p>
              <a:pPr algn="ctr" defTabSz="171416" fontAlgn="auto">
                <a:spcBef>
                  <a:spcPts val="0"/>
                </a:spcBef>
                <a:spcAft>
                  <a:spcPts val="0"/>
                </a:spcAft>
              </a:pPr>
              <a:r>
                <a:rPr lang="en-US" sz="900">
                  <a:solidFill>
                    <a:srgbClr val="FFFFFF"/>
                  </a:solidFill>
                  <a:latin typeface="Calibri" panose="020F0502020204030204"/>
                </a:rPr>
                <a:t> (UK)</a:t>
              </a:r>
            </a:p>
          </p:txBody>
        </p:sp>
        <p:sp>
          <p:nvSpPr>
            <p:cNvPr id="24" name="Round Same Side Corner Rectangle 23">
              <a:extLst>
                <a:ext uri="{FF2B5EF4-FFF2-40B4-BE49-F238E27FC236}">
                  <a16:creationId xmlns:a16="http://schemas.microsoft.com/office/drawing/2014/main" id="{0112B59E-FFC2-BEE0-77C6-220B2E7BA1B2}"/>
                </a:ext>
              </a:extLst>
            </p:cNvPr>
            <p:cNvSpPr/>
            <p:nvPr/>
          </p:nvSpPr>
          <p:spPr>
            <a:xfrm>
              <a:off x="6183086" y="4550229"/>
              <a:ext cx="3548743" cy="979715"/>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ysClr val="windowText" lastClr="000000"/>
                  </a:solidFill>
                  <a:latin typeface="Calibri" panose="020F0502020204030204"/>
                </a:rPr>
                <a:t>Daniela Martinez</a:t>
              </a:r>
            </a:p>
          </p:txBody>
        </p:sp>
      </p:grpSp>
      <p:grpSp>
        <p:nvGrpSpPr>
          <p:cNvPr id="25" name="Group 24">
            <a:extLst>
              <a:ext uri="{FF2B5EF4-FFF2-40B4-BE49-F238E27FC236}">
                <a16:creationId xmlns:a16="http://schemas.microsoft.com/office/drawing/2014/main" id="{538B29ED-AAAA-72EC-62A6-79062C32155A}"/>
              </a:ext>
            </a:extLst>
          </p:cNvPr>
          <p:cNvGrpSpPr/>
          <p:nvPr/>
        </p:nvGrpSpPr>
        <p:grpSpPr>
          <a:xfrm>
            <a:off x="1232429" y="2149657"/>
            <a:ext cx="1000273" cy="602283"/>
            <a:chOff x="6183086" y="3187017"/>
            <a:chExt cx="3548743" cy="2342927"/>
          </a:xfrm>
        </p:grpSpPr>
        <p:sp>
          <p:nvSpPr>
            <p:cNvPr id="26" name="Round Same Side Corner Rectangle 25">
              <a:extLst>
                <a:ext uri="{FF2B5EF4-FFF2-40B4-BE49-F238E27FC236}">
                  <a16:creationId xmlns:a16="http://schemas.microsoft.com/office/drawing/2014/main" id="{2B934DC9-A736-50E7-84C2-2C154BCD02F3}"/>
                </a:ext>
              </a:extLst>
            </p:cNvPr>
            <p:cNvSpPr/>
            <p:nvPr/>
          </p:nvSpPr>
          <p:spPr>
            <a:xfrm>
              <a:off x="6183086" y="3187017"/>
              <a:ext cx="3548743" cy="1363213"/>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Client Manager</a:t>
              </a:r>
            </a:p>
            <a:p>
              <a:pPr algn="ctr" defTabSz="171416" fontAlgn="auto">
                <a:spcBef>
                  <a:spcPts val="0"/>
                </a:spcBef>
                <a:spcAft>
                  <a:spcPts val="0"/>
                </a:spcAft>
              </a:pPr>
              <a:r>
                <a:rPr lang="en-US" sz="900">
                  <a:solidFill>
                    <a:srgbClr val="FFFFFF"/>
                  </a:solidFill>
                  <a:latin typeface="Calibri" panose="020F0502020204030204"/>
                </a:rPr>
                <a:t>(SG)</a:t>
              </a:r>
              <a:endParaRPr lang="en-US" sz="1050">
                <a:solidFill>
                  <a:srgbClr val="FFFFFF"/>
                </a:solidFill>
                <a:latin typeface="Calibri" panose="020F0502020204030204"/>
              </a:endParaRPr>
            </a:p>
          </p:txBody>
        </p:sp>
        <p:sp>
          <p:nvSpPr>
            <p:cNvPr id="27" name="Round Same Side Corner Rectangle 26">
              <a:extLst>
                <a:ext uri="{FF2B5EF4-FFF2-40B4-BE49-F238E27FC236}">
                  <a16:creationId xmlns:a16="http://schemas.microsoft.com/office/drawing/2014/main" id="{181D3799-3F07-5B52-0631-70CBC850B69A}"/>
                </a:ext>
              </a:extLst>
            </p:cNvPr>
            <p:cNvSpPr/>
            <p:nvPr/>
          </p:nvSpPr>
          <p:spPr>
            <a:xfrm>
              <a:off x="6183086" y="4550229"/>
              <a:ext cx="3548743" cy="979715"/>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ysClr val="windowText" lastClr="000000"/>
                  </a:solidFill>
                  <a:latin typeface="Calibri" panose="020F0502020204030204"/>
                </a:rPr>
                <a:t>Jason Lim</a:t>
              </a:r>
            </a:p>
          </p:txBody>
        </p:sp>
      </p:grpSp>
      <p:sp>
        <p:nvSpPr>
          <p:cNvPr id="32" name="TextBox 31">
            <a:extLst>
              <a:ext uri="{FF2B5EF4-FFF2-40B4-BE49-F238E27FC236}">
                <a16:creationId xmlns:a16="http://schemas.microsoft.com/office/drawing/2014/main" id="{079BF369-5FF5-D223-3753-2122104EE021}"/>
              </a:ext>
            </a:extLst>
          </p:cNvPr>
          <p:cNvSpPr txBox="1"/>
          <p:nvPr/>
        </p:nvSpPr>
        <p:spPr>
          <a:xfrm>
            <a:off x="163228" y="1860796"/>
            <a:ext cx="3139084" cy="276999"/>
          </a:xfrm>
          <a:prstGeom prst="rect">
            <a:avLst/>
          </a:prstGeom>
          <a:noFill/>
        </p:spPr>
        <p:txBody>
          <a:bodyPr wrap="square" rtlCol="0">
            <a:spAutoFit/>
          </a:bodyPr>
          <a:lstStyle/>
          <a:p>
            <a:pPr algn="ctr" defTabSz="171416" fontAlgn="auto">
              <a:spcBef>
                <a:spcPts val="0"/>
              </a:spcBef>
              <a:spcAft>
                <a:spcPts val="0"/>
              </a:spcAft>
            </a:pPr>
            <a:r>
              <a:rPr lang="en-US" sz="1200" b="1">
                <a:solidFill>
                  <a:srgbClr val="121212"/>
                </a:solidFill>
                <a:latin typeface="Calibri" panose="020F0502020204030204"/>
                <a:ea typeface="+mn-ea"/>
                <a:cs typeface="+mn-cs"/>
              </a:rPr>
              <a:t>Client Management</a:t>
            </a:r>
          </a:p>
        </p:txBody>
      </p:sp>
      <p:grpSp>
        <p:nvGrpSpPr>
          <p:cNvPr id="28" name="Group 27">
            <a:extLst>
              <a:ext uri="{FF2B5EF4-FFF2-40B4-BE49-F238E27FC236}">
                <a16:creationId xmlns:a16="http://schemas.microsoft.com/office/drawing/2014/main" id="{C4B6C499-BEEB-9E19-04BE-79EBE2F6638F}"/>
              </a:ext>
            </a:extLst>
          </p:cNvPr>
          <p:cNvGrpSpPr/>
          <p:nvPr/>
        </p:nvGrpSpPr>
        <p:grpSpPr>
          <a:xfrm>
            <a:off x="2302038" y="2157121"/>
            <a:ext cx="1000273" cy="603425"/>
            <a:chOff x="6183086" y="3187017"/>
            <a:chExt cx="3548743" cy="2342927"/>
          </a:xfrm>
        </p:grpSpPr>
        <p:sp>
          <p:nvSpPr>
            <p:cNvPr id="29" name="Round Same Side Corner Rectangle 28">
              <a:extLst>
                <a:ext uri="{FF2B5EF4-FFF2-40B4-BE49-F238E27FC236}">
                  <a16:creationId xmlns:a16="http://schemas.microsoft.com/office/drawing/2014/main" id="{88925D55-152B-AF60-A5F9-BC084DEF9B61}"/>
                </a:ext>
              </a:extLst>
            </p:cNvPr>
            <p:cNvSpPr/>
            <p:nvPr/>
          </p:nvSpPr>
          <p:spPr>
            <a:xfrm>
              <a:off x="6183086" y="3187017"/>
              <a:ext cx="3548743" cy="1363213"/>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Client Manager</a:t>
              </a:r>
            </a:p>
            <a:p>
              <a:pPr algn="ctr" defTabSz="171416" fontAlgn="auto">
                <a:spcBef>
                  <a:spcPts val="0"/>
                </a:spcBef>
                <a:spcAft>
                  <a:spcPts val="0"/>
                </a:spcAft>
              </a:pPr>
              <a:r>
                <a:rPr lang="en-US" sz="900">
                  <a:solidFill>
                    <a:srgbClr val="FFFFFF"/>
                  </a:solidFill>
                  <a:latin typeface="Calibri" panose="020F0502020204030204"/>
                </a:rPr>
                <a:t>(Brazil)</a:t>
              </a:r>
            </a:p>
          </p:txBody>
        </p:sp>
        <p:sp>
          <p:nvSpPr>
            <p:cNvPr id="30" name="Round Same Side Corner Rectangle 29">
              <a:extLst>
                <a:ext uri="{FF2B5EF4-FFF2-40B4-BE49-F238E27FC236}">
                  <a16:creationId xmlns:a16="http://schemas.microsoft.com/office/drawing/2014/main" id="{CF8D8A03-48F0-F4AF-7813-FA9DA01D45DE}"/>
                </a:ext>
              </a:extLst>
            </p:cNvPr>
            <p:cNvSpPr/>
            <p:nvPr/>
          </p:nvSpPr>
          <p:spPr>
            <a:xfrm>
              <a:off x="6183086" y="4550229"/>
              <a:ext cx="3548743" cy="979715"/>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ysClr val="windowText" lastClr="000000"/>
                  </a:solidFill>
                  <a:latin typeface="Calibri" panose="020F0502020204030204"/>
                </a:rPr>
                <a:t>Carlo Zimmer</a:t>
              </a:r>
            </a:p>
          </p:txBody>
        </p:sp>
      </p:grpSp>
      <p:sp>
        <p:nvSpPr>
          <p:cNvPr id="34" name="Rounded Rectangle 33">
            <a:extLst>
              <a:ext uri="{FF2B5EF4-FFF2-40B4-BE49-F238E27FC236}">
                <a16:creationId xmlns:a16="http://schemas.microsoft.com/office/drawing/2014/main" id="{BB9D0321-1389-2A9D-988D-F1B728EF54B8}"/>
              </a:ext>
            </a:extLst>
          </p:cNvPr>
          <p:cNvSpPr/>
          <p:nvPr/>
        </p:nvSpPr>
        <p:spPr>
          <a:xfrm>
            <a:off x="105664" y="2915577"/>
            <a:ext cx="3269899" cy="1198723"/>
          </a:xfrm>
          <a:prstGeom prst="roundRect">
            <a:avLst>
              <a:gd name="adj" fmla="val 7200"/>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grpSp>
        <p:nvGrpSpPr>
          <p:cNvPr id="35" name="Group 34">
            <a:extLst>
              <a:ext uri="{FF2B5EF4-FFF2-40B4-BE49-F238E27FC236}">
                <a16:creationId xmlns:a16="http://schemas.microsoft.com/office/drawing/2014/main" id="{7D776A33-DA83-E0DB-049A-F02B6855F325}"/>
              </a:ext>
            </a:extLst>
          </p:cNvPr>
          <p:cNvGrpSpPr/>
          <p:nvPr/>
        </p:nvGrpSpPr>
        <p:grpSpPr>
          <a:xfrm>
            <a:off x="167384" y="3248171"/>
            <a:ext cx="997709" cy="797949"/>
            <a:chOff x="6183086" y="3187017"/>
            <a:chExt cx="3548743" cy="2750821"/>
          </a:xfrm>
        </p:grpSpPr>
        <p:sp>
          <p:nvSpPr>
            <p:cNvPr id="36" name="Round Same Side Corner Rectangle 35">
              <a:extLst>
                <a:ext uri="{FF2B5EF4-FFF2-40B4-BE49-F238E27FC236}">
                  <a16:creationId xmlns:a16="http://schemas.microsoft.com/office/drawing/2014/main" id="{0F333327-17AC-D33A-34E6-DF88928F52A6}"/>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ISR</a:t>
              </a:r>
            </a:p>
            <a:p>
              <a:pPr algn="ctr" defTabSz="171416" fontAlgn="auto">
                <a:spcBef>
                  <a:spcPts val="0"/>
                </a:spcBef>
                <a:spcAft>
                  <a:spcPts val="0"/>
                </a:spcAft>
              </a:pPr>
              <a:r>
                <a:rPr lang="en-US" sz="900">
                  <a:solidFill>
                    <a:srgbClr val="FFFFFF"/>
                  </a:solidFill>
                  <a:latin typeface="Calibri" panose="020F0502020204030204"/>
                </a:rPr>
                <a:t>(UK)</a:t>
              </a:r>
            </a:p>
          </p:txBody>
        </p:sp>
        <p:sp>
          <p:nvSpPr>
            <p:cNvPr id="37" name="Round Same Side Corner Rectangle 36">
              <a:extLst>
                <a:ext uri="{FF2B5EF4-FFF2-40B4-BE49-F238E27FC236}">
                  <a16:creationId xmlns:a16="http://schemas.microsoft.com/office/drawing/2014/main" id="{EECB1EC0-1855-AA97-70CC-95DB73FF2430}"/>
                </a:ext>
              </a:extLst>
            </p:cNvPr>
            <p:cNvSpPr/>
            <p:nvPr/>
          </p:nvSpPr>
          <p:spPr>
            <a:xfrm>
              <a:off x="6183086" y="4550228"/>
              <a:ext cx="3548743" cy="1387610"/>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ysClr val="windowText" lastClr="000000"/>
                  </a:solidFill>
                  <a:latin typeface="Calibri" panose="020F0502020204030204"/>
                </a:rPr>
                <a:t>Alden Charles</a:t>
              </a:r>
            </a:p>
          </p:txBody>
        </p:sp>
      </p:grpSp>
      <p:grpSp>
        <p:nvGrpSpPr>
          <p:cNvPr id="38" name="Group 37">
            <a:extLst>
              <a:ext uri="{FF2B5EF4-FFF2-40B4-BE49-F238E27FC236}">
                <a16:creationId xmlns:a16="http://schemas.microsoft.com/office/drawing/2014/main" id="{A94B58C5-9543-514E-72D9-B458E050AFA1}"/>
              </a:ext>
            </a:extLst>
          </p:cNvPr>
          <p:cNvGrpSpPr/>
          <p:nvPr/>
        </p:nvGrpSpPr>
        <p:grpSpPr>
          <a:xfrm>
            <a:off x="1253183" y="3248115"/>
            <a:ext cx="997709" cy="783167"/>
            <a:chOff x="6183086" y="3187017"/>
            <a:chExt cx="3548743" cy="2726425"/>
          </a:xfrm>
        </p:grpSpPr>
        <p:sp>
          <p:nvSpPr>
            <p:cNvPr id="39" name="Round Same Side Corner Rectangle 38">
              <a:extLst>
                <a:ext uri="{FF2B5EF4-FFF2-40B4-BE49-F238E27FC236}">
                  <a16:creationId xmlns:a16="http://schemas.microsoft.com/office/drawing/2014/main" id="{30498AF8-8F92-3096-B9F9-B60B88FE2E9B}"/>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ISR</a:t>
              </a:r>
            </a:p>
            <a:p>
              <a:pPr algn="ctr" defTabSz="171416" fontAlgn="auto">
                <a:spcBef>
                  <a:spcPts val="0"/>
                </a:spcBef>
                <a:spcAft>
                  <a:spcPts val="0"/>
                </a:spcAft>
              </a:pPr>
              <a:r>
                <a:rPr lang="en-US" sz="900">
                  <a:solidFill>
                    <a:srgbClr val="FFFFFF"/>
                  </a:solidFill>
                  <a:latin typeface="Calibri" panose="020F0502020204030204"/>
                </a:rPr>
                <a:t>(SG)</a:t>
              </a:r>
            </a:p>
          </p:txBody>
        </p:sp>
        <p:sp>
          <p:nvSpPr>
            <p:cNvPr id="40" name="Round Same Side Corner Rectangle 39">
              <a:extLst>
                <a:ext uri="{FF2B5EF4-FFF2-40B4-BE49-F238E27FC236}">
                  <a16:creationId xmlns:a16="http://schemas.microsoft.com/office/drawing/2014/main" id="{98A08176-7232-AF60-86B9-7223159E2B4C}"/>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ysClr val="windowText" lastClr="000000"/>
                  </a:solidFill>
                  <a:latin typeface="Calibri" panose="020F0502020204030204"/>
                </a:rPr>
                <a:t>Sonia Teo</a:t>
              </a:r>
            </a:p>
          </p:txBody>
        </p:sp>
      </p:grpSp>
      <p:sp>
        <p:nvSpPr>
          <p:cNvPr id="41" name="TextBox 40">
            <a:extLst>
              <a:ext uri="{FF2B5EF4-FFF2-40B4-BE49-F238E27FC236}">
                <a16:creationId xmlns:a16="http://schemas.microsoft.com/office/drawing/2014/main" id="{1EDAADF6-9E4E-5D22-EB7F-8AF5779E9F5D}"/>
              </a:ext>
            </a:extLst>
          </p:cNvPr>
          <p:cNvSpPr txBox="1"/>
          <p:nvPr/>
        </p:nvSpPr>
        <p:spPr>
          <a:xfrm>
            <a:off x="167384" y="2972765"/>
            <a:ext cx="3125945" cy="276999"/>
          </a:xfrm>
          <a:prstGeom prst="rect">
            <a:avLst/>
          </a:prstGeom>
          <a:noFill/>
        </p:spPr>
        <p:txBody>
          <a:bodyPr wrap="square" rtlCol="0">
            <a:spAutoFit/>
          </a:bodyPr>
          <a:lstStyle/>
          <a:p>
            <a:pPr algn="ctr" defTabSz="171416" fontAlgn="auto">
              <a:spcBef>
                <a:spcPts val="0"/>
              </a:spcBef>
              <a:spcAft>
                <a:spcPts val="0"/>
              </a:spcAft>
            </a:pPr>
            <a:r>
              <a:rPr lang="en-US" sz="1200" b="1">
                <a:solidFill>
                  <a:srgbClr val="121212"/>
                </a:solidFill>
                <a:latin typeface="Calibri" panose="020F0502020204030204"/>
                <a:ea typeface="+mn-ea"/>
                <a:cs typeface="+mn-cs"/>
              </a:rPr>
              <a:t>Inside Sales</a:t>
            </a:r>
          </a:p>
        </p:txBody>
      </p:sp>
      <p:sp>
        <p:nvSpPr>
          <p:cNvPr id="57" name="Rounded Rectangle 56">
            <a:extLst>
              <a:ext uri="{FF2B5EF4-FFF2-40B4-BE49-F238E27FC236}">
                <a16:creationId xmlns:a16="http://schemas.microsoft.com/office/drawing/2014/main" id="{448CBD93-3B14-1401-EF93-0FA401AE4642}"/>
              </a:ext>
            </a:extLst>
          </p:cNvPr>
          <p:cNvSpPr/>
          <p:nvPr/>
        </p:nvSpPr>
        <p:spPr>
          <a:xfrm>
            <a:off x="5759224" y="1818235"/>
            <a:ext cx="3279113" cy="2293703"/>
          </a:xfrm>
          <a:prstGeom prst="roundRect">
            <a:avLst>
              <a:gd name="adj" fmla="val 7200"/>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grpSp>
        <p:nvGrpSpPr>
          <p:cNvPr id="58" name="Group 57">
            <a:extLst>
              <a:ext uri="{FF2B5EF4-FFF2-40B4-BE49-F238E27FC236}">
                <a16:creationId xmlns:a16="http://schemas.microsoft.com/office/drawing/2014/main" id="{9BA15F14-EA10-D3BD-7357-86CCD3CB7C8B}"/>
              </a:ext>
            </a:extLst>
          </p:cNvPr>
          <p:cNvGrpSpPr/>
          <p:nvPr/>
        </p:nvGrpSpPr>
        <p:grpSpPr>
          <a:xfrm>
            <a:off x="5822470" y="2119041"/>
            <a:ext cx="1000273" cy="738106"/>
            <a:chOff x="6183086" y="3187017"/>
            <a:chExt cx="3548743" cy="2750821"/>
          </a:xfrm>
        </p:grpSpPr>
        <p:sp>
          <p:nvSpPr>
            <p:cNvPr id="59" name="Round Same Side Corner Rectangle 58">
              <a:extLst>
                <a:ext uri="{FF2B5EF4-FFF2-40B4-BE49-F238E27FC236}">
                  <a16:creationId xmlns:a16="http://schemas.microsoft.com/office/drawing/2014/main" id="{93741B6F-CB1C-7FBE-ABA9-A966FC8AC1CA}"/>
                </a:ext>
              </a:extLst>
            </p:cNvPr>
            <p:cNvSpPr/>
            <p:nvPr/>
          </p:nvSpPr>
          <p:spPr>
            <a:xfrm>
              <a:off x="6183086" y="3187017"/>
              <a:ext cx="3548743" cy="1363213"/>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Client Manager, </a:t>
              </a:r>
            </a:p>
            <a:p>
              <a:pPr algn="ctr" defTabSz="171416" fontAlgn="auto">
                <a:spcBef>
                  <a:spcPts val="0"/>
                </a:spcBef>
                <a:spcAft>
                  <a:spcPts val="0"/>
                </a:spcAft>
              </a:pPr>
              <a:r>
                <a:rPr lang="en-US" sz="900">
                  <a:solidFill>
                    <a:srgbClr val="FFFFFF"/>
                  </a:solidFill>
                  <a:latin typeface="Calibri" panose="020F0502020204030204"/>
                </a:rPr>
                <a:t>MFG Industry</a:t>
              </a:r>
            </a:p>
          </p:txBody>
        </p:sp>
        <p:sp>
          <p:nvSpPr>
            <p:cNvPr id="60" name="Round Same Side Corner Rectangle 59">
              <a:extLst>
                <a:ext uri="{FF2B5EF4-FFF2-40B4-BE49-F238E27FC236}">
                  <a16:creationId xmlns:a16="http://schemas.microsoft.com/office/drawing/2014/main" id="{FE88ACFA-F5AC-64C9-6E0E-951A5E352E63}"/>
                </a:ext>
              </a:extLst>
            </p:cNvPr>
            <p:cNvSpPr/>
            <p:nvPr/>
          </p:nvSpPr>
          <p:spPr>
            <a:xfrm>
              <a:off x="6183086" y="4550228"/>
              <a:ext cx="3548743" cy="1387610"/>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ysClr val="windowText" lastClr="000000"/>
                  </a:solidFill>
                  <a:latin typeface="Calibri" panose="020F0502020204030204"/>
                </a:rPr>
                <a:t>David Robinson, UK</a:t>
              </a:r>
              <a:endParaRPr lang="en-US" sz="900" b="1">
                <a:solidFill>
                  <a:sysClr val="windowText" lastClr="000000"/>
                </a:solidFill>
                <a:latin typeface="Calibri" panose="020F0502020204030204"/>
              </a:endParaRPr>
            </a:p>
          </p:txBody>
        </p:sp>
      </p:grpSp>
      <p:grpSp>
        <p:nvGrpSpPr>
          <p:cNvPr id="61" name="Group 60">
            <a:extLst>
              <a:ext uri="{FF2B5EF4-FFF2-40B4-BE49-F238E27FC236}">
                <a16:creationId xmlns:a16="http://schemas.microsoft.com/office/drawing/2014/main" id="{6E5194F1-BE9B-1915-F518-95963A2FD0DC}"/>
              </a:ext>
            </a:extLst>
          </p:cNvPr>
          <p:cNvGrpSpPr/>
          <p:nvPr/>
        </p:nvGrpSpPr>
        <p:grpSpPr>
          <a:xfrm>
            <a:off x="6885990" y="2132715"/>
            <a:ext cx="1000273" cy="724431"/>
            <a:chOff x="6183086" y="3187017"/>
            <a:chExt cx="3548743" cy="2726425"/>
          </a:xfrm>
        </p:grpSpPr>
        <p:sp>
          <p:nvSpPr>
            <p:cNvPr id="62" name="Round Same Side Corner Rectangle 61">
              <a:extLst>
                <a:ext uri="{FF2B5EF4-FFF2-40B4-BE49-F238E27FC236}">
                  <a16:creationId xmlns:a16="http://schemas.microsoft.com/office/drawing/2014/main" id="{03380869-9B26-D966-2267-B0F222E4D789}"/>
                </a:ext>
              </a:extLst>
            </p:cNvPr>
            <p:cNvSpPr/>
            <p:nvPr/>
          </p:nvSpPr>
          <p:spPr>
            <a:xfrm>
              <a:off x="6183086" y="3187017"/>
              <a:ext cx="3548743" cy="1363213"/>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Industry Advisor </a:t>
              </a:r>
            </a:p>
            <a:p>
              <a:pPr algn="ctr" defTabSz="171416" fontAlgn="auto">
                <a:spcBef>
                  <a:spcPts val="0"/>
                </a:spcBef>
                <a:spcAft>
                  <a:spcPts val="0"/>
                </a:spcAft>
              </a:pPr>
              <a:r>
                <a:rPr lang="en-US" sz="900">
                  <a:solidFill>
                    <a:srgbClr val="FFFFFF"/>
                  </a:solidFill>
                  <a:latin typeface="Calibri" panose="020F0502020204030204"/>
                </a:rPr>
                <a:t>MFG</a:t>
              </a:r>
            </a:p>
          </p:txBody>
        </p:sp>
        <p:sp>
          <p:nvSpPr>
            <p:cNvPr id="63" name="Round Same Side Corner Rectangle 62">
              <a:extLst>
                <a:ext uri="{FF2B5EF4-FFF2-40B4-BE49-F238E27FC236}">
                  <a16:creationId xmlns:a16="http://schemas.microsoft.com/office/drawing/2014/main" id="{69463BCC-2A58-6A8D-9BB7-8C89CED23D16}"/>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ysClr val="windowText" lastClr="000000"/>
                  </a:solidFill>
                  <a:latin typeface="Calibri" panose="020F0502020204030204"/>
                </a:rPr>
                <a:t>Bret Van </a:t>
              </a:r>
              <a:r>
                <a:rPr lang="en-US" sz="750" b="1" err="1">
                  <a:solidFill>
                    <a:sysClr val="windowText" lastClr="000000"/>
                  </a:solidFill>
                  <a:latin typeface="Calibri" panose="020F0502020204030204"/>
                </a:rPr>
                <a:t>Resburg</a:t>
              </a:r>
              <a:r>
                <a:rPr lang="en-US" sz="750" b="1">
                  <a:solidFill>
                    <a:sysClr val="windowText" lastClr="000000"/>
                  </a:solidFill>
                  <a:latin typeface="Calibri" panose="020F0502020204030204"/>
                </a:rPr>
                <a:t>, UK </a:t>
              </a:r>
              <a:endParaRPr lang="en-US" sz="900" b="1">
                <a:solidFill>
                  <a:sysClr val="windowText" lastClr="000000"/>
                </a:solidFill>
                <a:latin typeface="Calibri" panose="020F0502020204030204"/>
              </a:endParaRPr>
            </a:p>
          </p:txBody>
        </p:sp>
      </p:grpSp>
      <p:sp>
        <p:nvSpPr>
          <p:cNvPr id="64" name="TextBox 63">
            <a:extLst>
              <a:ext uri="{FF2B5EF4-FFF2-40B4-BE49-F238E27FC236}">
                <a16:creationId xmlns:a16="http://schemas.microsoft.com/office/drawing/2014/main" id="{1FCB43F1-4387-0687-5931-039AA8EC3206}"/>
              </a:ext>
            </a:extLst>
          </p:cNvPr>
          <p:cNvSpPr txBox="1"/>
          <p:nvPr/>
        </p:nvSpPr>
        <p:spPr>
          <a:xfrm>
            <a:off x="5825775" y="1858459"/>
            <a:ext cx="3130097" cy="276999"/>
          </a:xfrm>
          <a:prstGeom prst="rect">
            <a:avLst/>
          </a:prstGeom>
          <a:noFill/>
        </p:spPr>
        <p:txBody>
          <a:bodyPr wrap="square" rtlCol="0">
            <a:spAutoFit/>
          </a:bodyPr>
          <a:lstStyle/>
          <a:p>
            <a:pPr algn="ctr" defTabSz="171416" fontAlgn="auto">
              <a:spcBef>
                <a:spcPts val="0"/>
              </a:spcBef>
              <a:spcAft>
                <a:spcPts val="0"/>
              </a:spcAft>
            </a:pPr>
            <a:r>
              <a:rPr lang="en-US" sz="1200" b="1">
                <a:solidFill>
                  <a:srgbClr val="121212"/>
                </a:solidFill>
                <a:latin typeface="Calibri" panose="020F0502020204030204"/>
                <a:ea typeface="+mn-ea"/>
                <a:cs typeface="+mn-cs"/>
              </a:rPr>
              <a:t>Business Development &amp; Specialists</a:t>
            </a:r>
          </a:p>
        </p:txBody>
      </p:sp>
      <p:grpSp>
        <p:nvGrpSpPr>
          <p:cNvPr id="65" name="Group 64">
            <a:extLst>
              <a:ext uri="{FF2B5EF4-FFF2-40B4-BE49-F238E27FC236}">
                <a16:creationId xmlns:a16="http://schemas.microsoft.com/office/drawing/2014/main" id="{8B609D72-2AA3-8378-E4CD-E3A614A9810A}"/>
              </a:ext>
            </a:extLst>
          </p:cNvPr>
          <p:cNvGrpSpPr/>
          <p:nvPr/>
        </p:nvGrpSpPr>
        <p:grpSpPr>
          <a:xfrm>
            <a:off x="7955599" y="2115766"/>
            <a:ext cx="1000273" cy="741380"/>
            <a:chOff x="6183086" y="3187017"/>
            <a:chExt cx="3548743" cy="2726423"/>
          </a:xfrm>
        </p:grpSpPr>
        <p:sp>
          <p:nvSpPr>
            <p:cNvPr id="66" name="Round Same Side Corner Rectangle 65">
              <a:extLst>
                <a:ext uri="{FF2B5EF4-FFF2-40B4-BE49-F238E27FC236}">
                  <a16:creationId xmlns:a16="http://schemas.microsoft.com/office/drawing/2014/main" id="{D61EADC6-997B-DCA5-12FD-722A46375A71}"/>
                </a:ext>
              </a:extLst>
            </p:cNvPr>
            <p:cNvSpPr/>
            <p:nvPr/>
          </p:nvSpPr>
          <p:spPr>
            <a:xfrm>
              <a:off x="6183086" y="3187017"/>
              <a:ext cx="3548743" cy="1363213"/>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Client Manager, Security</a:t>
              </a:r>
            </a:p>
          </p:txBody>
        </p:sp>
        <p:sp>
          <p:nvSpPr>
            <p:cNvPr id="67" name="Round Same Side Corner Rectangle 66">
              <a:extLst>
                <a:ext uri="{FF2B5EF4-FFF2-40B4-BE49-F238E27FC236}">
                  <a16:creationId xmlns:a16="http://schemas.microsoft.com/office/drawing/2014/main" id="{6C911FA1-0520-6710-815A-52F5F8D3A52D}"/>
                </a:ext>
              </a:extLst>
            </p:cNvPr>
            <p:cNvSpPr/>
            <p:nvPr/>
          </p:nvSpPr>
          <p:spPr>
            <a:xfrm>
              <a:off x="6183086" y="4550228"/>
              <a:ext cx="3548743" cy="1363212"/>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rgbClr val="121212"/>
                  </a:solidFill>
                  <a:latin typeface="Calibri" panose="020F0502020204030204"/>
                </a:rPr>
                <a:t>Chris Nicholson, UK</a:t>
              </a:r>
            </a:p>
          </p:txBody>
        </p:sp>
      </p:grpSp>
      <p:grpSp>
        <p:nvGrpSpPr>
          <p:cNvPr id="96" name="Group 95">
            <a:extLst>
              <a:ext uri="{FF2B5EF4-FFF2-40B4-BE49-F238E27FC236}">
                <a16:creationId xmlns:a16="http://schemas.microsoft.com/office/drawing/2014/main" id="{E5464A83-64BE-6C71-4F1B-B1CCAB57AD6D}"/>
              </a:ext>
            </a:extLst>
          </p:cNvPr>
          <p:cNvGrpSpPr/>
          <p:nvPr/>
        </p:nvGrpSpPr>
        <p:grpSpPr>
          <a:xfrm>
            <a:off x="549216" y="783459"/>
            <a:ext cx="1000273" cy="738106"/>
            <a:chOff x="6183086" y="3187017"/>
            <a:chExt cx="3548743" cy="2750821"/>
          </a:xfrm>
        </p:grpSpPr>
        <p:sp>
          <p:nvSpPr>
            <p:cNvPr id="104" name="Round Same Side Corner Rectangle 103">
              <a:extLst>
                <a:ext uri="{FF2B5EF4-FFF2-40B4-BE49-F238E27FC236}">
                  <a16:creationId xmlns:a16="http://schemas.microsoft.com/office/drawing/2014/main" id="{8C7A5DD6-8D73-9392-2919-D4670D3E4081}"/>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dirty="0">
                  <a:solidFill>
                    <a:srgbClr val="FFFFFF"/>
                  </a:solidFill>
                  <a:latin typeface="Calibri" panose="020F0502020204030204"/>
                </a:rPr>
                <a:t>Global Director</a:t>
              </a:r>
            </a:p>
          </p:txBody>
        </p:sp>
        <p:sp>
          <p:nvSpPr>
            <p:cNvPr id="105" name="Round Same Side Corner Rectangle 104">
              <a:extLst>
                <a:ext uri="{FF2B5EF4-FFF2-40B4-BE49-F238E27FC236}">
                  <a16:creationId xmlns:a16="http://schemas.microsoft.com/office/drawing/2014/main" id="{5C49D1FE-B79E-C770-6DF0-92C58E5A4972}"/>
                </a:ext>
              </a:extLst>
            </p:cNvPr>
            <p:cNvSpPr/>
            <p:nvPr/>
          </p:nvSpPr>
          <p:spPr>
            <a:xfrm>
              <a:off x="6183086" y="4550227"/>
              <a:ext cx="3548743" cy="1387611"/>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rgbClr val="121212"/>
                  </a:solidFill>
                  <a:latin typeface="Calibri" panose="020F0502020204030204"/>
                </a:rPr>
                <a:t>Chris Canale</a:t>
              </a:r>
            </a:p>
          </p:txBody>
        </p:sp>
      </p:grpSp>
      <p:grpSp>
        <p:nvGrpSpPr>
          <p:cNvPr id="84" name="Group 83">
            <a:extLst>
              <a:ext uri="{FF2B5EF4-FFF2-40B4-BE49-F238E27FC236}">
                <a16:creationId xmlns:a16="http://schemas.microsoft.com/office/drawing/2014/main" id="{CDCFC26D-9315-BBC4-7247-C824363A8544}"/>
              </a:ext>
            </a:extLst>
          </p:cNvPr>
          <p:cNvGrpSpPr/>
          <p:nvPr/>
        </p:nvGrpSpPr>
        <p:grpSpPr>
          <a:xfrm>
            <a:off x="3521274" y="2137736"/>
            <a:ext cx="1000273" cy="797949"/>
            <a:chOff x="6183086" y="3187017"/>
            <a:chExt cx="3548743" cy="2750821"/>
          </a:xfrm>
        </p:grpSpPr>
        <p:sp>
          <p:nvSpPr>
            <p:cNvPr id="92" name="Round Same Side Corner Rectangle 91">
              <a:extLst>
                <a:ext uri="{FF2B5EF4-FFF2-40B4-BE49-F238E27FC236}">
                  <a16:creationId xmlns:a16="http://schemas.microsoft.com/office/drawing/2014/main" id="{37580331-5B6F-9137-BBCA-40B8419357BC}"/>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CSE – Network &amp; Security (UK)</a:t>
              </a:r>
            </a:p>
          </p:txBody>
        </p:sp>
        <p:sp>
          <p:nvSpPr>
            <p:cNvPr id="93" name="Round Same Side Corner Rectangle 92">
              <a:extLst>
                <a:ext uri="{FF2B5EF4-FFF2-40B4-BE49-F238E27FC236}">
                  <a16:creationId xmlns:a16="http://schemas.microsoft.com/office/drawing/2014/main" id="{278A7E1D-F666-E8B6-9AE4-45503309C32B}"/>
                </a:ext>
              </a:extLst>
            </p:cNvPr>
            <p:cNvSpPr/>
            <p:nvPr/>
          </p:nvSpPr>
          <p:spPr>
            <a:xfrm>
              <a:off x="6183086" y="4550228"/>
              <a:ext cx="3548743" cy="1387610"/>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ysClr val="windowText" lastClr="000000"/>
                  </a:solidFill>
                  <a:latin typeface="Calibri" panose="020F0502020204030204"/>
                </a:rPr>
                <a:t>Marco </a:t>
              </a:r>
              <a:r>
                <a:rPr lang="en-US" sz="750" b="1" err="1">
                  <a:solidFill>
                    <a:sysClr val="windowText" lastClr="000000"/>
                  </a:solidFill>
                  <a:latin typeface="Calibri" panose="020F0502020204030204"/>
                </a:rPr>
                <a:t>Attene</a:t>
              </a:r>
              <a:endParaRPr lang="en-US" sz="750" b="1">
                <a:solidFill>
                  <a:sysClr val="windowText" lastClr="000000"/>
                </a:solidFill>
                <a:latin typeface="Calibri" panose="020F0502020204030204"/>
              </a:endParaRPr>
            </a:p>
          </p:txBody>
        </p:sp>
      </p:grpSp>
      <p:grpSp>
        <p:nvGrpSpPr>
          <p:cNvPr id="85" name="Group 84">
            <a:extLst>
              <a:ext uri="{FF2B5EF4-FFF2-40B4-BE49-F238E27FC236}">
                <a16:creationId xmlns:a16="http://schemas.microsoft.com/office/drawing/2014/main" id="{235E36CB-3476-67BB-CD38-B99F841BC6C8}"/>
              </a:ext>
            </a:extLst>
          </p:cNvPr>
          <p:cNvGrpSpPr/>
          <p:nvPr/>
        </p:nvGrpSpPr>
        <p:grpSpPr>
          <a:xfrm>
            <a:off x="4584792" y="2136769"/>
            <a:ext cx="1000273" cy="783167"/>
            <a:chOff x="6183086" y="3187017"/>
            <a:chExt cx="3548743" cy="2726425"/>
          </a:xfrm>
        </p:grpSpPr>
        <p:sp>
          <p:nvSpPr>
            <p:cNvPr id="90" name="Round Same Side Corner Rectangle 89">
              <a:extLst>
                <a:ext uri="{FF2B5EF4-FFF2-40B4-BE49-F238E27FC236}">
                  <a16:creationId xmlns:a16="http://schemas.microsoft.com/office/drawing/2014/main" id="{34D8C12C-59C6-87E1-F42B-AA821AF64B2F}"/>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CSE – Data Center</a:t>
              </a:r>
            </a:p>
            <a:p>
              <a:pPr algn="ctr" defTabSz="171416" fontAlgn="auto">
                <a:spcBef>
                  <a:spcPts val="0"/>
                </a:spcBef>
                <a:spcAft>
                  <a:spcPts val="0"/>
                </a:spcAft>
              </a:pPr>
              <a:r>
                <a:rPr lang="en-US" sz="900">
                  <a:solidFill>
                    <a:srgbClr val="FFFFFF"/>
                  </a:solidFill>
                  <a:latin typeface="Calibri" panose="020F0502020204030204"/>
                </a:rPr>
                <a:t>(UK)</a:t>
              </a:r>
              <a:endParaRPr lang="en-US" sz="1050">
                <a:solidFill>
                  <a:srgbClr val="FFFFFF"/>
                </a:solidFill>
                <a:latin typeface="Calibri" panose="020F0502020204030204"/>
              </a:endParaRPr>
            </a:p>
          </p:txBody>
        </p:sp>
        <p:sp>
          <p:nvSpPr>
            <p:cNvPr id="91" name="Round Same Side Corner Rectangle 90">
              <a:extLst>
                <a:ext uri="{FF2B5EF4-FFF2-40B4-BE49-F238E27FC236}">
                  <a16:creationId xmlns:a16="http://schemas.microsoft.com/office/drawing/2014/main" id="{19CBD245-79E5-78AD-4B31-5D74E085D4C6}"/>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ysClr val="windowText" lastClr="000000"/>
                  </a:solidFill>
                  <a:latin typeface="Calibri" panose="020F0502020204030204"/>
                </a:rPr>
                <a:t>Rakesh Patel</a:t>
              </a:r>
            </a:p>
          </p:txBody>
        </p:sp>
      </p:grpSp>
      <p:grpSp>
        <p:nvGrpSpPr>
          <p:cNvPr id="3" name="Group 2">
            <a:extLst>
              <a:ext uri="{FF2B5EF4-FFF2-40B4-BE49-F238E27FC236}">
                <a16:creationId xmlns:a16="http://schemas.microsoft.com/office/drawing/2014/main" id="{EBF8DB67-BBF4-EFEC-347C-9679ED9A9A69}"/>
              </a:ext>
            </a:extLst>
          </p:cNvPr>
          <p:cNvGrpSpPr/>
          <p:nvPr/>
        </p:nvGrpSpPr>
        <p:grpSpPr>
          <a:xfrm>
            <a:off x="3521273" y="3253754"/>
            <a:ext cx="1000274" cy="797949"/>
            <a:chOff x="9403975" y="7566858"/>
            <a:chExt cx="2667743" cy="2128141"/>
          </a:xfrm>
        </p:grpSpPr>
        <p:sp>
          <p:nvSpPr>
            <p:cNvPr id="106" name="Round Same Side Corner Rectangle 105">
              <a:extLst>
                <a:ext uri="{FF2B5EF4-FFF2-40B4-BE49-F238E27FC236}">
                  <a16:creationId xmlns:a16="http://schemas.microsoft.com/office/drawing/2014/main" id="{85F20324-476C-7460-94AA-1395CE09BCCA}"/>
                </a:ext>
              </a:extLst>
            </p:cNvPr>
            <p:cNvSpPr/>
            <p:nvPr/>
          </p:nvSpPr>
          <p:spPr>
            <a:xfrm>
              <a:off x="9403975" y="7566858"/>
              <a:ext cx="2667742" cy="1054634"/>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381" fontAlgn="auto">
                <a:spcBef>
                  <a:spcPts val="0"/>
                </a:spcBef>
                <a:spcAft>
                  <a:spcPts val="0"/>
                </a:spcAft>
              </a:pPr>
              <a:r>
                <a:rPr lang="en-US" sz="900">
                  <a:solidFill>
                    <a:srgbClr val="FFFFFF"/>
                  </a:solidFill>
                  <a:latin typeface="Calibri" panose="020F0502020204030204"/>
                </a:rPr>
                <a:t>CSE – Network &amp; Security (SG)</a:t>
              </a:r>
            </a:p>
          </p:txBody>
        </p:sp>
        <p:sp>
          <p:nvSpPr>
            <p:cNvPr id="107" name="Round Same Side Corner Rectangle 106">
              <a:extLst>
                <a:ext uri="{FF2B5EF4-FFF2-40B4-BE49-F238E27FC236}">
                  <a16:creationId xmlns:a16="http://schemas.microsoft.com/office/drawing/2014/main" id="{1F3D8A8B-350E-A36D-0FA6-0B80970DE202}"/>
                </a:ext>
              </a:extLst>
            </p:cNvPr>
            <p:cNvSpPr/>
            <p:nvPr/>
          </p:nvSpPr>
          <p:spPr>
            <a:xfrm>
              <a:off x="9403976" y="8621490"/>
              <a:ext cx="2667742" cy="1073509"/>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381" fontAlgn="auto">
                <a:spcBef>
                  <a:spcPts val="0"/>
                </a:spcBef>
                <a:spcAft>
                  <a:spcPts val="0"/>
                </a:spcAft>
              </a:pPr>
              <a:r>
                <a:rPr lang="en-US" sz="750" b="1">
                  <a:solidFill>
                    <a:srgbClr val="121212"/>
                  </a:solidFill>
                  <a:latin typeface="Calibri" panose="020F0502020204030204"/>
                </a:rPr>
                <a:t>Jing Rong</a:t>
              </a:r>
            </a:p>
          </p:txBody>
        </p:sp>
      </p:grpSp>
      <p:grpSp>
        <p:nvGrpSpPr>
          <p:cNvPr id="5" name="Group 4">
            <a:extLst>
              <a:ext uri="{FF2B5EF4-FFF2-40B4-BE49-F238E27FC236}">
                <a16:creationId xmlns:a16="http://schemas.microsoft.com/office/drawing/2014/main" id="{6D0F1F3B-D3CB-DFF2-30EE-B9EF8652704F}"/>
              </a:ext>
            </a:extLst>
          </p:cNvPr>
          <p:cNvGrpSpPr/>
          <p:nvPr/>
        </p:nvGrpSpPr>
        <p:grpSpPr>
          <a:xfrm>
            <a:off x="4584791" y="3252022"/>
            <a:ext cx="1000274" cy="783167"/>
            <a:chOff x="12240399" y="7606284"/>
            <a:chExt cx="2667744" cy="2088715"/>
          </a:xfrm>
        </p:grpSpPr>
        <p:sp>
          <p:nvSpPr>
            <p:cNvPr id="108" name="Round Same Side Corner Rectangle 107">
              <a:extLst>
                <a:ext uri="{FF2B5EF4-FFF2-40B4-BE49-F238E27FC236}">
                  <a16:creationId xmlns:a16="http://schemas.microsoft.com/office/drawing/2014/main" id="{88A7EC9C-B6F7-4879-4965-89418F2A1FA1}"/>
                </a:ext>
              </a:extLst>
            </p:cNvPr>
            <p:cNvSpPr/>
            <p:nvPr/>
          </p:nvSpPr>
          <p:spPr>
            <a:xfrm>
              <a:off x="12240399" y="7606284"/>
              <a:ext cx="2667742" cy="1044358"/>
            </a:xfrm>
            <a:prstGeom prst="round2SameRect">
              <a:avLst/>
            </a:prstGeom>
            <a:solidFill>
              <a:srgbClr val="90D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CSE – Data Center</a:t>
              </a:r>
            </a:p>
            <a:p>
              <a:pPr algn="ctr" defTabSz="171416" fontAlgn="auto">
                <a:spcBef>
                  <a:spcPts val="0"/>
                </a:spcBef>
                <a:spcAft>
                  <a:spcPts val="0"/>
                </a:spcAft>
              </a:pPr>
              <a:r>
                <a:rPr lang="en-US" sz="900">
                  <a:solidFill>
                    <a:srgbClr val="FFFFFF"/>
                  </a:solidFill>
                  <a:latin typeface="Calibri" panose="020F0502020204030204"/>
                </a:rPr>
                <a:t>(SG)</a:t>
              </a:r>
            </a:p>
          </p:txBody>
        </p:sp>
        <p:sp>
          <p:nvSpPr>
            <p:cNvPr id="109" name="Round Same Side Corner Rectangle 108">
              <a:extLst>
                <a:ext uri="{FF2B5EF4-FFF2-40B4-BE49-F238E27FC236}">
                  <a16:creationId xmlns:a16="http://schemas.microsoft.com/office/drawing/2014/main" id="{224867EF-4A63-90CC-9D51-17B6C15BA481}"/>
                </a:ext>
              </a:extLst>
            </p:cNvPr>
            <p:cNvSpPr/>
            <p:nvPr/>
          </p:nvSpPr>
          <p:spPr>
            <a:xfrm>
              <a:off x="12240401" y="8650641"/>
              <a:ext cx="2667742" cy="1044358"/>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ysClr val="windowText" lastClr="000000"/>
                  </a:solidFill>
                  <a:latin typeface="Calibri" panose="020F0502020204030204"/>
                </a:rPr>
                <a:t>Gopi </a:t>
              </a:r>
              <a:r>
                <a:rPr lang="en-US" sz="750" b="1" err="1">
                  <a:solidFill>
                    <a:sysClr val="windowText" lastClr="000000"/>
                  </a:solidFill>
                  <a:latin typeface="Calibri" panose="020F0502020204030204"/>
                </a:rPr>
                <a:t>Gonuguntla</a:t>
              </a:r>
              <a:endParaRPr lang="en-US" sz="750" b="1">
                <a:solidFill>
                  <a:sysClr val="windowText" lastClr="000000"/>
                </a:solidFill>
                <a:latin typeface="Calibri" panose="020F0502020204030204"/>
              </a:endParaRPr>
            </a:p>
          </p:txBody>
        </p:sp>
      </p:grpSp>
      <p:sp>
        <p:nvSpPr>
          <p:cNvPr id="12" name="Title 3">
            <a:extLst>
              <a:ext uri="{FF2B5EF4-FFF2-40B4-BE49-F238E27FC236}">
                <a16:creationId xmlns:a16="http://schemas.microsoft.com/office/drawing/2014/main" id="{0B436750-0445-68AE-E009-47E725CEDC88}"/>
              </a:ext>
            </a:extLst>
          </p:cNvPr>
          <p:cNvSpPr>
            <a:spLocks noGrp="1"/>
          </p:cNvSpPr>
          <p:nvPr>
            <p:ph type="title"/>
          </p:nvPr>
        </p:nvSpPr>
        <p:spPr>
          <a:xfrm>
            <a:off x="105664" y="141739"/>
            <a:ext cx="7886700" cy="608862"/>
          </a:xfrm>
        </p:spPr>
        <p:txBody>
          <a:bodyPr/>
          <a:lstStyle/>
          <a:p>
            <a:r>
              <a:rPr lang="en-US" sz="1800" dirty="0"/>
              <a:t>WWT Team – Global </a:t>
            </a:r>
          </a:p>
        </p:txBody>
      </p:sp>
      <p:grpSp>
        <p:nvGrpSpPr>
          <p:cNvPr id="18" name="Group 17">
            <a:extLst>
              <a:ext uri="{FF2B5EF4-FFF2-40B4-BE49-F238E27FC236}">
                <a16:creationId xmlns:a16="http://schemas.microsoft.com/office/drawing/2014/main" id="{CEE4DE14-C86A-CB01-81CB-6CDF6C4169FA}"/>
              </a:ext>
            </a:extLst>
          </p:cNvPr>
          <p:cNvGrpSpPr/>
          <p:nvPr/>
        </p:nvGrpSpPr>
        <p:grpSpPr>
          <a:xfrm>
            <a:off x="2325171" y="3249912"/>
            <a:ext cx="997709" cy="783167"/>
            <a:chOff x="6183086" y="3187017"/>
            <a:chExt cx="3548743" cy="2726425"/>
          </a:xfrm>
        </p:grpSpPr>
        <p:sp>
          <p:nvSpPr>
            <p:cNvPr id="19" name="Round Same Side Corner Rectangle 18">
              <a:extLst>
                <a:ext uri="{FF2B5EF4-FFF2-40B4-BE49-F238E27FC236}">
                  <a16:creationId xmlns:a16="http://schemas.microsoft.com/office/drawing/2014/main" id="{8ABABE05-9F5D-B0B3-8308-1F20052809E3}"/>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ISR</a:t>
              </a:r>
            </a:p>
            <a:p>
              <a:pPr algn="ctr" defTabSz="171416" fontAlgn="auto">
                <a:spcBef>
                  <a:spcPts val="0"/>
                </a:spcBef>
                <a:spcAft>
                  <a:spcPts val="0"/>
                </a:spcAft>
              </a:pPr>
              <a:r>
                <a:rPr lang="en-US" sz="900">
                  <a:solidFill>
                    <a:srgbClr val="FFFFFF"/>
                  </a:solidFill>
                  <a:latin typeface="Calibri" panose="020F0502020204030204"/>
                </a:rPr>
                <a:t>(Brazil)</a:t>
              </a:r>
            </a:p>
          </p:txBody>
        </p:sp>
        <p:sp>
          <p:nvSpPr>
            <p:cNvPr id="20" name="Round Same Side Corner Rectangle 19">
              <a:extLst>
                <a:ext uri="{FF2B5EF4-FFF2-40B4-BE49-F238E27FC236}">
                  <a16:creationId xmlns:a16="http://schemas.microsoft.com/office/drawing/2014/main" id="{A5CC4474-EE8B-65DC-E807-F3A8AC7185EF}"/>
                </a:ext>
              </a:extLst>
            </p:cNvPr>
            <p:cNvSpPr/>
            <p:nvPr/>
          </p:nvSpPr>
          <p:spPr>
            <a:xfrm>
              <a:off x="6183086" y="4550229"/>
              <a:ext cx="3548743" cy="1363213"/>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ysClr val="windowText" lastClr="000000"/>
                  </a:solidFill>
                  <a:latin typeface="Calibri" panose="020F0502020204030204"/>
                </a:rPr>
                <a:t>Karen </a:t>
              </a:r>
              <a:r>
                <a:rPr lang="en-US" sz="750" b="1" err="1">
                  <a:solidFill>
                    <a:sysClr val="windowText" lastClr="000000"/>
                  </a:solidFill>
                  <a:latin typeface="Calibri" panose="020F0502020204030204"/>
                </a:rPr>
                <a:t>Isayama</a:t>
              </a:r>
              <a:endParaRPr lang="en-US" sz="900" b="1">
                <a:solidFill>
                  <a:sysClr val="windowText" lastClr="000000"/>
                </a:solidFill>
                <a:latin typeface="Calibri" panose="020F0502020204030204"/>
              </a:endParaRPr>
            </a:p>
          </p:txBody>
        </p:sp>
      </p:grpSp>
      <p:grpSp>
        <p:nvGrpSpPr>
          <p:cNvPr id="21" name="Group 20">
            <a:extLst>
              <a:ext uri="{FF2B5EF4-FFF2-40B4-BE49-F238E27FC236}">
                <a16:creationId xmlns:a16="http://schemas.microsoft.com/office/drawing/2014/main" id="{D4630007-7D33-86BD-8E49-2CDE9EA434DD}"/>
              </a:ext>
            </a:extLst>
          </p:cNvPr>
          <p:cNvGrpSpPr/>
          <p:nvPr/>
        </p:nvGrpSpPr>
        <p:grpSpPr>
          <a:xfrm>
            <a:off x="7486359" y="3252023"/>
            <a:ext cx="1000273" cy="738106"/>
            <a:chOff x="6183086" y="3187017"/>
            <a:chExt cx="3548743" cy="2750821"/>
          </a:xfrm>
        </p:grpSpPr>
        <p:sp>
          <p:nvSpPr>
            <p:cNvPr id="33" name="Round Same Side Corner Rectangle 32">
              <a:extLst>
                <a:ext uri="{FF2B5EF4-FFF2-40B4-BE49-F238E27FC236}">
                  <a16:creationId xmlns:a16="http://schemas.microsoft.com/office/drawing/2014/main" id="{43C6BA8F-4200-A2CE-CD4B-063A3CE68559}"/>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BDM</a:t>
              </a:r>
            </a:p>
            <a:p>
              <a:pPr algn="ctr" defTabSz="171416" fontAlgn="auto">
                <a:spcBef>
                  <a:spcPts val="0"/>
                </a:spcBef>
                <a:spcAft>
                  <a:spcPts val="0"/>
                </a:spcAft>
              </a:pPr>
              <a:r>
                <a:rPr lang="en-US" sz="900">
                  <a:solidFill>
                    <a:srgbClr val="FFFFFF"/>
                  </a:solidFill>
                  <a:latin typeface="Calibri" panose="020F0502020204030204"/>
                </a:rPr>
                <a:t>(SG)</a:t>
              </a:r>
            </a:p>
          </p:txBody>
        </p:sp>
        <p:sp>
          <p:nvSpPr>
            <p:cNvPr id="45" name="Round Same Side Corner Rectangle 44">
              <a:extLst>
                <a:ext uri="{FF2B5EF4-FFF2-40B4-BE49-F238E27FC236}">
                  <a16:creationId xmlns:a16="http://schemas.microsoft.com/office/drawing/2014/main" id="{C04BA944-1556-6F27-513E-8CCF0483839C}"/>
                </a:ext>
              </a:extLst>
            </p:cNvPr>
            <p:cNvSpPr/>
            <p:nvPr/>
          </p:nvSpPr>
          <p:spPr>
            <a:xfrm>
              <a:off x="6183086" y="4550227"/>
              <a:ext cx="3548743" cy="1387611"/>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rgbClr val="121212"/>
                  </a:solidFill>
                  <a:latin typeface="Calibri" panose="020F0502020204030204"/>
                </a:rPr>
                <a:t>Joseph Ling</a:t>
              </a:r>
            </a:p>
          </p:txBody>
        </p:sp>
      </p:grpSp>
      <p:grpSp>
        <p:nvGrpSpPr>
          <p:cNvPr id="13" name="Group 12">
            <a:extLst>
              <a:ext uri="{FF2B5EF4-FFF2-40B4-BE49-F238E27FC236}">
                <a16:creationId xmlns:a16="http://schemas.microsoft.com/office/drawing/2014/main" id="{4FFC4442-B664-4CC7-3573-341CFFA3E60D}"/>
              </a:ext>
            </a:extLst>
          </p:cNvPr>
          <p:cNvGrpSpPr/>
          <p:nvPr/>
        </p:nvGrpSpPr>
        <p:grpSpPr>
          <a:xfrm>
            <a:off x="2982958" y="332333"/>
            <a:ext cx="1062431" cy="696868"/>
            <a:chOff x="6183086" y="3570514"/>
            <a:chExt cx="3579792" cy="2466032"/>
          </a:xfrm>
        </p:grpSpPr>
        <p:sp>
          <p:nvSpPr>
            <p:cNvPr id="15" name="Round Same Side Corner Rectangle 14">
              <a:extLst>
                <a:ext uri="{FF2B5EF4-FFF2-40B4-BE49-F238E27FC236}">
                  <a16:creationId xmlns:a16="http://schemas.microsoft.com/office/drawing/2014/main" id="{D65D8C8C-DF17-1FFC-168F-16A73B776AB4}"/>
                </a:ext>
              </a:extLst>
            </p:cNvPr>
            <p:cNvSpPr/>
            <p:nvPr/>
          </p:nvSpPr>
          <p:spPr>
            <a:xfrm>
              <a:off x="6183086" y="3570514"/>
              <a:ext cx="3548743" cy="1450727"/>
            </a:xfrm>
            <a:prstGeom prst="round2Same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1200" dirty="0">
                  <a:solidFill>
                    <a:srgbClr val="FFFFFF"/>
                  </a:solidFill>
                  <a:latin typeface="Calibri" panose="020F0502020204030204"/>
                </a:rPr>
                <a:t>Client Executive</a:t>
              </a:r>
            </a:p>
          </p:txBody>
        </p:sp>
        <p:sp>
          <p:nvSpPr>
            <p:cNvPr id="16" name="Round Same Side Corner Rectangle 15">
              <a:extLst>
                <a:ext uri="{FF2B5EF4-FFF2-40B4-BE49-F238E27FC236}">
                  <a16:creationId xmlns:a16="http://schemas.microsoft.com/office/drawing/2014/main" id="{B309599B-4A77-4A68-200F-D2D7056E8A14}"/>
                </a:ext>
              </a:extLst>
            </p:cNvPr>
            <p:cNvSpPr/>
            <p:nvPr/>
          </p:nvSpPr>
          <p:spPr>
            <a:xfrm>
              <a:off x="6214135" y="5056831"/>
              <a:ext cx="3548743" cy="979715"/>
            </a:xfrm>
            <a:prstGeom prst="round2SameRect">
              <a:avLst>
                <a:gd name="adj1" fmla="val 10320"/>
                <a:gd name="adj2" fmla="val 17778"/>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1200" dirty="0">
                  <a:solidFill>
                    <a:sysClr val="windowText" lastClr="000000"/>
                  </a:solidFill>
                  <a:latin typeface="Calibri" panose="020F0502020204030204"/>
                </a:rPr>
                <a:t>Brian Hoover</a:t>
              </a:r>
            </a:p>
          </p:txBody>
        </p:sp>
      </p:grpSp>
      <p:grpSp>
        <p:nvGrpSpPr>
          <p:cNvPr id="17" name="Group 16">
            <a:extLst>
              <a:ext uri="{FF2B5EF4-FFF2-40B4-BE49-F238E27FC236}">
                <a16:creationId xmlns:a16="http://schemas.microsoft.com/office/drawing/2014/main" id="{26AF51EB-B5D7-E02A-27EC-8E9DEA618A61}"/>
              </a:ext>
            </a:extLst>
          </p:cNvPr>
          <p:cNvGrpSpPr/>
          <p:nvPr/>
        </p:nvGrpSpPr>
        <p:grpSpPr>
          <a:xfrm>
            <a:off x="4889811" y="321106"/>
            <a:ext cx="1053215" cy="708095"/>
            <a:chOff x="6183086" y="3024180"/>
            <a:chExt cx="3548743" cy="2505764"/>
          </a:xfrm>
        </p:grpSpPr>
        <p:sp>
          <p:nvSpPr>
            <p:cNvPr id="42" name="Round Same Side Corner Rectangle 41">
              <a:extLst>
                <a:ext uri="{FF2B5EF4-FFF2-40B4-BE49-F238E27FC236}">
                  <a16:creationId xmlns:a16="http://schemas.microsoft.com/office/drawing/2014/main" id="{89CA22F5-0476-CC1F-5D5E-55F93617FB09}"/>
                </a:ext>
              </a:extLst>
            </p:cNvPr>
            <p:cNvSpPr/>
            <p:nvPr/>
          </p:nvSpPr>
          <p:spPr>
            <a:xfrm>
              <a:off x="6183086" y="3024180"/>
              <a:ext cx="3548743" cy="1564626"/>
            </a:xfrm>
            <a:prstGeom prst="round2Same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1200" dirty="0">
                  <a:solidFill>
                    <a:srgbClr val="FFFFFF"/>
                  </a:solidFill>
                  <a:latin typeface="Calibri" panose="020F0502020204030204"/>
                </a:rPr>
                <a:t>Lead Engineer</a:t>
              </a:r>
            </a:p>
          </p:txBody>
        </p:sp>
        <p:sp>
          <p:nvSpPr>
            <p:cNvPr id="43" name="Round Same Side Corner Rectangle 42">
              <a:extLst>
                <a:ext uri="{FF2B5EF4-FFF2-40B4-BE49-F238E27FC236}">
                  <a16:creationId xmlns:a16="http://schemas.microsoft.com/office/drawing/2014/main" id="{568CE27E-B47B-E1E4-A291-A491F9D476AD}"/>
                </a:ext>
              </a:extLst>
            </p:cNvPr>
            <p:cNvSpPr/>
            <p:nvPr/>
          </p:nvSpPr>
          <p:spPr>
            <a:xfrm>
              <a:off x="6183086" y="4550229"/>
              <a:ext cx="3548743" cy="979715"/>
            </a:xfrm>
            <a:prstGeom prst="round2SameRect">
              <a:avLst>
                <a:gd name="adj1" fmla="val 0"/>
                <a:gd name="adj2" fmla="val 17778"/>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1200" dirty="0">
                  <a:solidFill>
                    <a:sysClr val="windowText" lastClr="000000"/>
                  </a:solidFill>
                  <a:latin typeface="Calibri" panose="020F0502020204030204"/>
                </a:rPr>
                <a:t>Max Blake</a:t>
              </a:r>
            </a:p>
          </p:txBody>
        </p:sp>
      </p:grpSp>
      <p:pic>
        <p:nvPicPr>
          <p:cNvPr id="9" name="Picture 8">
            <a:extLst>
              <a:ext uri="{FF2B5EF4-FFF2-40B4-BE49-F238E27FC236}">
                <a16:creationId xmlns:a16="http://schemas.microsoft.com/office/drawing/2014/main" id="{DF835936-1EFE-4042-10C5-92CCBA46B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868" y="55028"/>
            <a:ext cx="974918" cy="548640"/>
          </a:xfrm>
          <a:prstGeom prst="rect">
            <a:avLst/>
          </a:prstGeom>
        </p:spPr>
      </p:pic>
      <p:grpSp>
        <p:nvGrpSpPr>
          <p:cNvPr id="4" name="Group 3">
            <a:extLst>
              <a:ext uri="{FF2B5EF4-FFF2-40B4-BE49-F238E27FC236}">
                <a16:creationId xmlns:a16="http://schemas.microsoft.com/office/drawing/2014/main" id="{81CFB070-5A7D-35EF-9221-B93C2DA98A53}"/>
              </a:ext>
            </a:extLst>
          </p:cNvPr>
          <p:cNvGrpSpPr/>
          <p:nvPr/>
        </p:nvGrpSpPr>
        <p:grpSpPr>
          <a:xfrm>
            <a:off x="6248682" y="3248116"/>
            <a:ext cx="1000273" cy="742013"/>
            <a:chOff x="6183086" y="3187017"/>
            <a:chExt cx="3548743" cy="2750821"/>
          </a:xfrm>
        </p:grpSpPr>
        <p:sp>
          <p:nvSpPr>
            <p:cNvPr id="6" name="Round Same Side Corner Rectangle 103">
              <a:extLst>
                <a:ext uri="{FF2B5EF4-FFF2-40B4-BE49-F238E27FC236}">
                  <a16:creationId xmlns:a16="http://schemas.microsoft.com/office/drawing/2014/main" id="{0DECD9EF-2034-803B-E364-F5816D9179AF}"/>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a:solidFill>
                    <a:srgbClr val="FFFFFF"/>
                  </a:solidFill>
                  <a:latin typeface="Calibri" panose="020F0502020204030204"/>
                </a:rPr>
                <a:t>BDM</a:t>
              </a:r>
            </a:p>
            <a:p>
              <a:pPr algn="ctr" defTabSz="171416" fontAlgn="auto">
                <a:spcBef>
                  <a:spcPts val="0"/>
                </a:spcBef>
                <a:spcAft>
                  <a:spcPts val="0"/>
                </a:spcAft>
              </a:pPr>
              <a:r>
                <a:rPr lang="en-US" sz="900">
                  <a:solidFill>
                    <a:srgbClr val="FFFFFF"/>
                  </a:solidFill>
                  <a:latin typeface="Calibri" panose="020F0502020204030204"/>
                </a:rPr>
                <a:t>(UK)</a:t>
              </a:r>
            </a:p>
          </p:txBody>
        </p:sp>
        <p:sp>
          <p:nvSpPr>
            <p:cNvPr id="7" name="Round Same Side Corner Rectangle 104">
              <a:extLst>
                <a:ext uri="{FF2B5EF4-FFF2-40B4-BE49-F238E27FC236}">
                  <a16:creationId xmlns:a16="http://schemas.microsoft.com/office/drawing/2014/main" id="{DED24502-D5CB-A9E1-9939-2B4C2F35637A}"/>
                </a:ext>
              </a:extLst>
            </p:cNvPr>
            <p:cNvSpPr/>
            <p:nvPr/>
          </p:nvSpPr>
          <p:spPr>
            <a:xfrm>
              <a:off x="6183086" y="4550227"/>
              <a:ext cx="3548743" cy="1387611"/>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a:solidFill>
                    <a:srgbClr val="121212"/>
                  </a:solidFill>
                  <a:latin typeface="Calibri" panose="020F0502020204030204"/>
                </a:rPr>
                <a:t>JT Thomas</a:t>
              </a:r>
            </a:p>
          </p:txBody>
        </p:sp>
      </p:grpSp>
      <p:grpSp>
        <p:nvGrpSpPr>
          <p:cNvPr id="10" name="Group 9">
            <a:extLst>
              <a:ext uri="{FF2B5EF4-FFF2-40B4-BE49-F238E27FC236}">
                <a16:creationId xmlns:a16="http://schemas.microsoft.com/office/drawing/2014/main" id="{0C089656-70B8-59BB-8B99-7E3F47E927D4}"/>
              </a:ext>
            </a:extLst>
          </p:cNvPr>
          <p:cNvGrpSpPr/>
          <p:nvPr/>
        </p:nvGrpSpPr>
        <p:grpSpPr>
          <a:xfrm>
            <a:off x="7256643" y="752324"/>
            <a:ext cx="1000273" cy="738106"/>
            <a:chOff x="6183086" y="3187017"/>
            <a:chExt cx="3548743" cy="2750821"/>
          </a:xfrm>
        </p:grpSpPr>
        <p:sp>
          <p:nvSpPr>
            <p:cNvPr id="11" name="Round Same Side Corner Rectangle 103">
              <a:extLst>
                <a:ext uri="{FF2B5EF4-FFF2-40B4-BE49-F238E27FC236}">
                  <a16:creationId xmlns:a16="http://schemas.microsoft.com/office/drawing/2014/main" id="{39E29894-FAAC-B5D7-EA9B-F0550A2EFFAE}"/>
                </a:ext>
              </a:extLst>
            </p:cNvPr>
            <p:cNvSpPr/>
            <p:nvPr/>
          </p:nvSpPr>
          <p:spPr>
            <a:xfrm>
              <a:off x="6183086" y="3187017"/>
              <a:ext cx="3548743" cy="1363213"/>
            </a:xfrm>
            <a:prstGeom prst="round2SameRect">
              <a:avLst/>
            </a:prstGeom>
            <a:solidFill>
              <a:srgbClr val="80C3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900" dirty="0">
                  <a:solidFill>
                    <a:srgbClr val="FFFFFF"/>
                  </a:solidFill>
                  <a:latin typeface="Calibri" panose="020F0502020204030204"/>
                </a:rPr>
                <a:t>Global Engineering</a:t>
              </a:r>
            </a:p>
          </p:txBody>
        </p:sp>
        <p:sp>
          <p:nvSpPr>
            <p:cNvPr id="14" name="Round Same Side Corner Rectangle 104">
              <a:extLst>
                <a:ext uri="{FF2B5EF4-FFF2-40B4-BE49-F238E27FC236}">
                  <a16:creationId xmlns:a16="http://schemas.microsoft.com/office/drawing/2014/main" id="{CF1DEF82-081E-6EA2-78D7-9DB0571422B0}"/>
                </a:ext>
              </a:extLst>
            </p:cNvPr>
            <p:cNvSpPr/>
            <p:nvPr/>
          </p:nvSpPr>
          <p:spPr>
            <a:xfrm>
              <a:off x="6183086" y="4550227"/>
              <a:ext cx="3548743" cy="1387611"/>
            </a:xfrm>
            <a:prstGeom prst="round2SameRect">
              <a:avLst>
                <a:gd name="adj1" fmla="val 0"/>
                <a:gd name="adj2" fmla="val 1777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r>
                <a:rPr lang="en-US" sz="750" b="1" dirty="0">
                  <a:solidFill>
                    <a:srgbClr val="121212"/>
                  </a:solidFill>
                  <a:latin typeface="Calibri" panose="020F0502020204030204"/>
                </a:rPr>
                <a:t>Eric Helfer</a:t>
              </a:r>
            </a:p>
          </p:txBody>
        </p:sp>
      </p:grpSp>
      <p:pic>
        <p:nvPicPr>
          <p:cNvPr id="46" name="Picture 45">
            <a:extLst>
              <a:ext uri="{FF2B5EF4-FFF2-40B4-BE49-F238E27FC236}">
                <a16:creationId xmlns:a16="http://schemas.microsoft.com/office/drawing/2014/main" id="{254057CB-6162-B59C-D377-32E239CDA207}"/>
              </a:ext>
            </a:extLst>
          </p:cNvPr>
          <p:cNvPicPr>
            <a:picLocks noChangeAspect="1"/>
          </p:cNvPicPr>
          <p:nvPr/>
        </p:nvPicPr>
        <p:blipFill>
          <a:blip r:embed="rId4"/>
          <a:stretch>
            <a:fillRect/>
          </a:stretch>
        </p:blipFill>
        <p:spPr>
          <a:xfrm>
            <a:off x="4001920" y="4412228"/>
            <a:ext cx="1117600" cy="233206"/>
          </a:xfrm>
          <a:prstGeom prst="rect">
            <a:avLst/>
          </a:prstGeom>
        </p:spPr>
      </p:pic>
    </p:spTree>
    <p:extLst>
      <p:ext uri="{BB962C8B-B14F-4D97-AF65-F5344CB8AC3E}">
        <p14:creationId xmlns:p14="http://schemas.microsoft.com/office/powerpoint/2010/main" val="1317942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61AC2-F050-3F60-A11A-F0866DDAA372}"/>
              </a:ext>
            </a:extLst>
          </p:cNvPr>
          <p:cNvSpPr>
            <a:spLocks noGrp="1"/>
          </p:cNvSpPr>
          <p:nvPr>
            <p:ph type="ctrTitle"/>
          </p:nvPr>
        </p:nvSpPr>
        <p:spPr/>
        <p:txBody>
          <a:bodyPr/>
          <a:lstStyle/>
          <a:p>
            <a:r>
              <a:rPr lang="en-US" dirty="0"/>
              <a:t>Cisco Services Review</a:t>
            </a:r>
          </a:p>
        </p:txBody>
      </p:sp>
    </p:spTree>
    <p:extLst>
      <p:ext uri="{BB962C8B-B14F-4D97-AF65-F5344CB8AC3E}">
        <p14:creationId xmlns:p14="http://schemas.microsoft.com/office/powerpoint/2010/main" val="93156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BC6A6-D1C4-5E23-C143-0C83BD431E2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517A5D2-66B0-5848-2FD0-3ACD87E9F5B4}"/>
              </a:ext>
            </a:extLst>
          </p:cNvPr>
          <p:cNvSpPr>
            <a:spLocks noGrp="1"/>
          </p:cNvSpPr>
          <p:nvPr>
            <p:ph type="title"/>
          </p:nvPr>
        </p:nvSpPr>
        <p:spPr>
          <a:xfrm>
            <a:off x="178128" y="163332"/>
            <a:ext cx="6882575" cy="453771"/>
          </a:xfrm>
        </p:spPr>
        <p:txBody>
          <a:bodyPr/>
          <a:lstStyle/>
          <a:p>
            <a:r>
              <a:rPr lang="en-US" dirty="0"/>
              <a:t>Services Framework</a:t>
            </a:r>
          </a:p>
        </p:txBody>
      </p:sp>
      <p:graphicFrame>
        <p:nvGraphicFramePr>
          <p:cNvPr id="2" name="Table 1">
            <a:extLst>
              <a:ext uri="{FF2B5EF4-FFF2-40B4-BE49-F238E27FC236}">
                <a16:creationId xmlns:a16="http://schemas.microsoft.com/office/drawing/2014/main" id="{AF7BE5E5-1C15-9152-D1FC-CA138D0F13B0}"/>
              </a:ext>
            </a:extLst>
          </p:cNvPr>
          <p:cNvGraphicFramePr>
            <a:graphicFrameLocks noGrp="1"/>
          </p:cNvGraphicFramePr>
          <p:nvPr>
            <p:extLst>
              <p:ext uri="{D42A27DB-BD31-4B8C-83A1-F6EECF244321}">
                <p14:modId xmlns:p14="http://schemas.microsoft.com/office/powerpoint/2010/main" val="2181265825"/>
              </p:ext>
            </p:extLst>
          </p:nvPr>
        </p:nvGraphicFramePr>
        <p:xfrm>
          <a:off x="226567" y="694352"/>
          <a:ext cx="8690865" cy="3990132"/>
        </p:xfrm>
        <a:graphic>
          <a:graphicData uri="http://schemas.openxmlformats.org/drawingml/2006/table">
            <a:tbl>
              <a:tblPr/>
              <a:tblGrid>
                <a:gridCol w="5224354">
                  <a:extLst>
                    <a:ext uri="{9D8B030D-6E8A-4147-A177-3AD203B41FA5}">
                      <a16:colId xmlns:a16="http://schemas.microsoft.com/office/drawing/2014/main" val="2930383858"/>
                    </a:ext>
                  </a:extLst>
                </a:gridCol>
                <a:gridCol w="1696667">
                  <a:extLst>
                    <a:ext uri="{9D8B030D-6E8A-4147-A177-3AD203B41FA5}">
                      <a16:colId xmlns:a16="http://schemas.microsoft.com/office/drawing/2014/main" val="2587512438"/>
                    </a:ext>
                  </a:extLst>
                </a:gridCol>
                <a:gridCol w="1769844">
                  <a:extLst>
                    <a:ext uri="{9D8B030D-6E8A-4147-A177-3AD203B41FA5}">
                      <a16:colId xmlns:a16="http://schemas.microsoft.com/office/drawing/2014/main" val="8156198"/>
                    </a:ext>
                  </a:extLst>
                </a:gridCol>
              </a:tblGrid>
              <a:tr h="274994">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algn="ctr" fontAlgn="ctr"/>
                      <a:r>
                        <a:rPr lang="en-US" sz="1050" b="1" u="none" strike="noStrike" dirty="0">
                          <a:ln>
                            <a:noFill/>
                          </a:ln>
                          <a:solidFill>
                            <a:schemeClr val="bg2"/>
                          </a:solidFill>
                          <a:effectLst/>
                          <a:latin typeface="+mj-lt"/>
                        </a:rPr>
                        <a:t>FedEx Services</a:t>
                      </a:r>
                      <a:endParaRPr lang="en-US" sz="1050" b="1" i="0" u="none" strike="noStrike" dirty="0">
                        <a:ln>
                          <a:noFill/>
                        </a:ln>
                        <a:solidFill>
                          <a:schemeClr val="bg2"/>
                        </a:solidFill>
                        <a:effectLst/>
                        <a:latin typeface="+mj-lt"/>
                        <a:cs typeface="Calibri" panose="020F0502020204030204" pitchFamily="34" charset="0"/>
                      </a:endParaRP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D274D"/>
                    </a:solid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algn="ctr" fontAlgn="ctr"/>
                      <a:r>
                        <a:rPr lang="en-US" sz="1000" b="1" i="0" u="none" strike="noStrike" dirty="0">
                          <a:ln>
                            <a:noFill/>
                          </a:ln>
                          <a:solidFill>
                            <a:schemeClr val="bg1"/>
                          </a:solidFill>
                          <a:effectLst/>
                          <a:latin typeface="+mj-lt"/>
                          <a:cs typeface="Calibri"/>
                        </a:rPr>
                        <a:t>Original 5Y Contract </a:t>
                      </a:r>
                    </a:p>
                    <a:p>
                      <a:pPr algn="ctr" fontAlgn="ctr"/>
                      <a:r>
                        <a:rPr lang="en-US" sz="1000" b="1" i="0" u="none" strike="noStrike" dirty="0">
                          <a:ln>
                            <a:noFill/>
                          </a:ln>
                          <a:solidFill>
                            <a:schemeClr val="bg1"/>
                          </a:solidFill>
                          <a:effectLst/>
                          <a:latin typeface="+mj-lt"/>
                          <a:cs typeface="Calibri"/>
                        </a:rPr>
                        <a:t>&amp;  1 Year Option</a:t>
                      </a:r>
                      <a:endParaRPr lang="en-US" sz="800" b="1" i="0" u="none" strike="noStrike" dirty="0">
                        <a:solidFill>
                          <a:srgbClr val="000000"/>
                        </a:solidFill>
                        <a:effectLst/>
                        <a:latin typeface="+mj-lt"/>
                        <a:cs typeface="Calibri"/>
                      </a:endParaRP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0BCEB"/>
                    </a:solid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algn="ctr" fontAlgn="ctr"/>
                      <a:r>
                        <a:rPr lang="en-US" sz="1000" b="1" i="0" u="none" strike="noStrike" dirty="0">
                          <a:solidFill>
                            <a:srgbClr val="000000"/>
                          </a:solidFill>
                          <a:effectLst/>
                          <a:latin typeface="+mj-lt"/>
                          <a:cs typeface="Calibri"/>
                        </a:rPr>
                        <a:t>5Y Renewal</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74BF4B"/>
                    </a:solidFill>
                  </a:tcPr>
                </a:tc>
                <a:extLst>
                  <a:ext uri="{0D108BD9-81ED-4DB2-BD59-A6C34878D82A}">
                    <a16:rowId xmlns:a16="http://schemas.microsoft.com/office/drawing/2014/main" val="4059814169"/>
                  </a:ext>
                </a:extLst>
              </a:tr>
              <a:tr h="247999">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algn="l" fontAlgn="ctr"/>
                      <a:r>
                        <a:rPr lang="en-US" sz="900" b="0" u="none" strike="noStrike" dirty="0">
                          <a:ln>
                            <a:noFill/>
                          </a:ln>
                          <a:solidFill>
                            <a:schemeClr val="tx1"/>
                          </a:solidFill>
                          <a:effectLst/>
                        </a:rPr>
                        <a:t>TAC Support (24x7x365) + Advanced Replacement (8x5 NBD / 24x7), Software Support &amp; Upgrades, Online Portal Access</a:t>
                      </a:r>
                      <a:endParaRPr lang="en-US" sz="900" b="0" i="0" u="none" strike="noStrike" dirty="0">
                        <a:ln>
                          <a:noFill/>
                        </a:ln>
                        <a:solidFill>
                          <a:schemeClr val="tx1"/>
                        </a:solidFill>
                        <a:effectLst/>
                        <a:latin typeface="+mn-lt"/>
                        <a:cs typeface="Calibri" panose="020F0502020204030204" pitchFamily="34" charset="0"/>
                      </a:endParaRP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ctr" defTabSz="914340" rtl="0" eaLnBrk="1" fontAlgn="ctr" latinLnBrk="0" hangingPunct="1">
                        <a:lnSpc>
                          <a:spcPct val="100000"/>
                        </a:lnSpc>
                        <a:spcBef>
                          <a:spcPts val="0"/>
                        </a:spcBef>
                        <a:spcAft>
                          <a:spcPts val="0"/>
                        </a:spcAft>
                        <a:buClrTx/>
                        <a:buSzTx/>
                        <a:buFontTx/>
                        <a:buNone/>
                        <a:tabLst/>
                        <a:defRPr/>
                      </a:pPr>
                      <a:r>
                        <a:rPr lang="en-US" sz="900" b="0" i="0" u="none" strike="noStrike" dirty="0">
                          <a:ln>
                            <a:noFill/>
                          </a:ln>
                          <a:solidFill>
                            <a:schemeClr val="tx1"/>
                          </a:solidFill>
                          <a:effectLst/>
                          <a:latin typeface="+mn-lt"/>
                          <a:cs typeface="Calibri" panose="020F0502020204030204" pitchFamily="34" charset="0"/>
                        </a:rPr>
                        <a:t>24x7 with Onsite (Transport &amp; Retail), and 8x5xNBD</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0BCEB">
                        <a:lumMod val="20000"/>
                        <a:lumOff val="80000"/>
                      </a:srgbClr>
                    </a:solid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algn="ctr" fontAlgn="ctr"/>
                      <a:r>
                        <a:rPr lang="en-US" sz="900" b="0" i="0" u="none" strike="noStrike" dirty="0">
                          <a:ln>
                            <a:noFill/>
                          </a:ln>
                          <a:solidFill>
                            <a:schemeClr val="tx1"/>
                          </a:solidFill>
                          <a:effectLst/>
                          <a:latin typeface="+mn-lt"/>
                          <a:cs typeface="Calibri" panose="020F0502020204030204" pitchFamily="34" charset="0"/>
                        </a:rPr>
                        <a:t>8x7xNCD OS (Transport), 8x5 NBD OS (Retail), and 8x5 NBD</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74BF4B">
                        <a:lumMod val="20000"/>
                        <a:lumOff val="80000"/>
                      </a:srgbClr>
                    </a:solidFill>
                  </a:tcPr>
                </a:tc>
                <a:extLst>
                  <a:ext uri="{0D108BD9-81ED-4DB2-BD59-A6C34878D82A}">
                    <a16:rowId xmlns:a16="http://schemas.microsoft.com/office/drawing/2014/main" val="2139596901"/>
                  </a:ext>
                </a:extLst>
              </a:tr>
              <a:tr h="247999">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algn="l" fontAlgn="ctr"/>
                      <a:r>
                        <a:rPr lang="en-US" sz="900" b="0" i="0" u="none" strike="noStrike" dirty="0">
                          <a:ln>
                            <a:noFill/>
                          </a:ln>
                          <a:solidFill>
                            <a:schemeClr val="tx1"/>
                          </a:solidFill>
                          <a:effectLst/>
                          <a:latin typeface="+mn-lt"/>
                          <a:cs typeface="Calibri" panose="020F0502020204030204" pitchFamily="34" charset="0"/>
                        </a:rPr>
                        <a:t>TAC Support (24x7x365) Legacy Data Centers</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ctr" defTabSz="914340" rtl="0" eaLnBrk="1" fontAlgn="ctr" latinLnBrk="0" hangingPunct="1">
                        <a:lnSpc>
                          <a:spcPct val="100000"/>
                        </a:lnSpc>
                        <a:spcBef>
                          <a:spcPts val="0"/>
                        </a:spcBef>
                        <a:spcAft>
                          <a:spcPts val="0"/>
                        </a:spcAft>
                        <a:buClrTx/>
                        <a:buSzTx/>
                        <a:buFontTx/>
                        <a:buNone/>
                        <a:tabLst/>
                        <a:defRPr/>
                      </a:pPr>
                      <a:r>
                        <a:rPr lang="en-US" sz="900" b="0" i="0" u="none" strike="noStrike" dirty="0">
                          <a:ln>
                            <a:noFill/>
                          </a:ln>
                          <a:solidFill>
                            <a:schemeClr val="tx1"/>
                          </a:solidFill>
                          <a:effectLst/>
                          <a:latin typeface="+mn-lt"/>
                          <a:cs typeface="Calibri" panose="020F0502020204030204" pitchFamily="34" charset="0"/>
                        </a:rPr>
                        <a:t>Full Term</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0BCEB">
                        <a:lumMod val="20000"/>
                        <a:lumOff val="80000"/>
                      </a:srgbClr>
                    </a:solid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algn="ctr" fontAlgn="ctr"/>
                      <a:r>
                        <a:rPr lang="en-US" sz="900" b="0" i="0" u="none" strike="noStrike" dirty="0">
                          <a:ln>
                            <a:noFill/>
                          </a:ln>
                          <a:solidFill>
                            <a:schemeClr val="tx1"/>
                          </a:solidFill>
                          <a:effectLst/>
                          <a:latin typeface="+mn-lt"/>
                          <a:cs typeface="Calibri" panose="020F0502020204030204" pitchFamily="34" charset="0"/>
                        </a:rPr>
                        <a:t>1Y of Coverage – DC Exit</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74BF4B">
                        <a:lumMod val="20000"/>
                        <a:lumOff val="80000"/>
                      </a:srgbClr>
                    </a:solidFill>
                  </a:tcPr>
                </a:tc>
                <a:extLst>
                  <a:ext uri="{0D108BD9-81ED-4DB2-BD59-A6C34878D82A}">
                    <a16:rowId xmlns:a16="http://schemas.microsoft.com/office/drawing/2014/main" val="3673801119"/>
                  </a:ext>
                </a:extLst>
              </a:tr>
              <a:tr h="172762">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l" defTabSz="685755" rtl="0" eaLnBrk="1" fontAlgn="ctr" latinLnBrk="0" hangingPunct="1">
                        <a:lnSpc>
                          <a:spcPct val="100000"/>
                        </a:lnSpc>
                        <a:spcBef>
                          <a:spcPts val="0"/>
                        </a:spcBef>
                        <a:spcAft>
                          <a:spcPts val="0"/>
                        </a:spcAft>
                        <a:buClrTx/>
                        <a:buSzTx/>
                        <a:buFontTx/>
                        <a:buNone/>
                        <a:tabLst/>
                        <a:defRPr/>
                      </a:pPr>
                      <a:r>
                        <a:rPr lang="en-US" sz="900" b="0" i="0" u="none" strike="noStrike" dirty="0">
                          <a:ln>
                            <a:noFill/>
                          </a:ln>
                          <a:solidFill>
                            <a:schemeClr val="tx1"/>
                          </a:solidFill>
                          <a:effectLst/>
                          <a:latin typeface="+mn-lt"/>
                          <a:cs typeface="Calibri"/>
                        </a:rPr>
                        <a:t>High Touch Technical Support </a:t>
                      </a:r>
                      <a:r>
                        <a:rPr lang="en-US" sz="900" b="0" u="none" strike="noStrike" dirty="0">
                          <a:ln>
                            <a:noFill/>
                          </a:ln>
                          <a:solidFill>
                            <a:schemeClr val="tx1"/>
                          </a:solidFill>
                          <a:effectLst/>
                        </a:rPr>
                        <a:t>(24x7x365) &amp; Network Level </a:t>
                      </a:r>
                      <a:r>
                        <a:rPr lang="en-US" sz="900" b="0" i="0" u="none" strike="noStrike" dirty="0">
                          <a:ln>
                            <a:noFill/>
                          </a:ln>
                          <a:solidFill>
                            <a:schemeClr val="tx1"/>
                          </a:solidFill>
                          <a:effectLst/>
                          <a:latin typeface="+mn-lt"/>
                          <a:cs typeface="Calibri"/>
                        </a:rPr>
                        <a:t>Incident </a:t>
                      </a:r>
                      <a:r>
                        <a:rPr lang="en-US" sz="900" b="0" i="0" u="none" strike="noStrike" dirty="0" err="1">
                          <a:ln>
                            <a:noFill/>
                          </a:ln>
                          <a:solidFill>
                            <a:schemeClr val="tx1"/>
                          </a:solidFill>
                          <a:effectLst/>
                          <a:latin typeface="+mn-lt"/>
                          <a:cs typeface="Calibri"/>
                        </a:rPr>
                        <a:t>Mgmt</a:t>
                      </a:r>
                      <a:r>
                        <a:rPr lang="en-US" sz="900" b="0" i="0" u="none" strike="noStrike" dirty="0">
                          <a:ln>
                            <a:noFill/>
                          </a:ln>
                          <a:solidFill>
                            <a:schemeClr val="tx1"/>
                          </a:solidFill>
                          <a:effectLst/>
                          <a:latin typeface="+mn-lt"/>
                          <a:cs typeface="Calibri"/>
                        </a:rPr>
                        <a:t> Support</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ctr" defTabSz="914340" rtl="0" eaLnBrk="1" fontAlgn="ctr" latinLnBrk="0" hangingPunct="1">
                        <a:lnSpc>
                          <a:spcPct val="100000"/>
                        </a:lnSpc>
                        <a:spcBef>
                          <a:spcPts val="0"/>
                        </a:spcBef>
                        <a:spcAft>
                          <a:spcPts val="0"/>
                        </a:spcAft>
                        <a:buClrTx/>
                        <a:buSzTx/>
                        <a:buFontTx/>
                        <a:buNone/>
                        <a:tabLst/>
                        <a:defRPr/>
                      </a:pPr>
                      <a:r>
                        <a:rPr lang="en-US" sz="900" b="0" i="0" u="none" strike="noStrike" dirty="0">
                          <a:ln>
                            <a:noFill/>
                          </a:ln>
                          <a:solidFill>
                            <a:schemeClr val="tx1"/>
                          </a:solidFill>
                          <a:effectLst/>
                          <a:latin typeface="+mn-lt"/>
                          <a:cs typeface="Calibri"/>
                        </a:rPr>
                        <a:t>All Technologies</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0BCEB">
                        <a:lumMod val="20000"/>
                        <a:lumOff val="80000"/>
                      </a:srgbClr>
                    </a:solid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ctr" defTabSz="914340" rtl="0" eaLnBrk="1" fontAlgn="ctr" latinLnBrk="0" hangingPunct="1">
                        <a:lnSpc>
                          <a:spcPct val="100000"/>
                        </a:lnSpc>
                        <a:spcBef>
                          <a:spcPts val="0"/>
                        </a:spcBef>
                        <a:spcAft>
                          <a:spcPts val="0"/>
                        </a:spcAft>
                        <a:buClrTx/>
                        <a:buSzTx/>
                        <a:buFontTx/>
                        <a:buNone/>
                        <a:tabLst/>
                        <a:defRPr/>
                      </a:pPr>
                      <a:r>
                        <a:rPr lang="en-US" sz="800" b="0" i="0" u="none" strike="noStrike" dirty="0">
                          <a:ln>
                            <a:noFill/>
                          </a:ln>
                          <a:solidFill>
                            <a:schemeClr val="tx1"/>
                          </a:solidFill>
                          <a:effectLst/>
                          <a:latin typeface="+mn-lt"/>
                          <a:cs typeface="Calibri" panose="020F0502020204030204" pitchFamily="34" charset="0"/>
                        </a:rPr>
                        <a:t>All Technologies</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74BF4B">
                        <a:lumMod val="20000"/>
                        <a:lumOff val="80000"/>
                      </a:srgbClr>
                    </a:solidFill>
                  </a:tcPr>
                </a:tc>
                <a:extLst>
                  <a:ext uri="{0D108BD9-81ED-4DB2-BD59-A6C34878D82A}">
                    <a16:rowId xmlns:a16="http://schemas.microsoft.com/office/drawing/2014/main" val="81147388"/>
                  </a:ext>
                </a:extLst>
              </a:tr>
              <a:tr h="148203">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algn="l" fontAlgn="ctr"/>
                      <a:r>
                        <a:rPr lang="en-US" sz="900" b="0" i="0" u="none" strike="noStrike" dirty="0">
                          <a:ln>
                            <a:noFill/>
                          </a:ln>
                          <a:solidFill>
                            <a:schemeClr val="tx1"/>
                          </a:solidFill>
                          <a:effectLst/>
                          <a:latin typeface="+mn-lt"/>
                          <a:cs typeface="Calibri"/>
                        </a:rPr>
                        <a:t>High Touch Ops Manager (HTOM) Service Monitoring and Reporting</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ctr" defTabSz="914340" rtl="0" eaLnBrk="1" fontAlgn="auto" latinLnBrk="0" hangingPunct="1">
                        <a:lnSpc>
                          <a:spcPct val="100000"/>
                        </a:lnSpc>
                        <a:spcBef>
                          <a:spcPts val="0"/>
                        </a:spcBef>
                        <a:spcAft>
                          <a:spcPts val="0"/>
                        </a:spcAft>
                        <a:buClrTx/>
                        <a:buSzTx/>
                        <a:buFontTx/>
                        <a:buNone/>
                        <a:tabLst/>
                        <a:defRPr/>
                      </a:pPr>
                      <a:r>
                        <a:rPr lang="en-US" sz="900" b="0" i="0" u="none" strike="noStrike" dirty="0">
                          <a:ln>
                            <a:noFill/>
                          </a:ln>
                          <a:solidFill>
                            <a:schemeClr val="tx1"/>
                          </a:solidFill>
                          <a:effectLst/>
                          <a:latin typeface="+mn-lt"/>
                          <a:cs typeface="Calibri" panose="020F0502020204030204" pitchFamily="34" charset="0"/>
                        </a:rPr>
                        <a:t>Primarily US Hours</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0BCEB">
                        <a:lumMod val="20000"/>
                        <a:lumOff val="80000"/>
                      </a:srgbClr>
                    </a:solid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ctr" defTabSz="914340" rtl="0" eaLnBrk="1" fontAlgn="ctr" latinLnBrk="0" hangingPunct="1">
                        <a:lnSpc>
                          <a:spcPct val="100000"/>
                        </a:lnSpc>
                        <a:spcBef>
                          <a:spcPts val="0"/>
                        </a:spcBef>
                        <a:spcAft>
                          <a:spcPts val="0"/>
                        </a:spcAft>
                        <a:buClrTx/>
                        <a:buSzTx/>
                        <a:buFontTx/>
                        <a:buNone/>
                        <a:tabLst/>
                        <a:defRPr/>
                      </a:pPr>
                      <a:r>
                        <a:rPr lang="en-US" sz="800" b="0" i="0" u="none" strike="noStrike" kern="1200" dirty="0">
                          <a:ln>
                            <a:noFill/>
                          </a:ln>
                          <a:solidFill>
                            <a:schemeClr val="tx1"/>
                          </a:solidFill>
                          <a:effectLst/>
                          <a:latin typeface="+mn-lt"/>
                          <a:ea typeface="+mn-ea"/>
                          <a:cs typeface="Calibri" panose="020F0502020204030204" pitchFamily="34" charset="0"/>
                        </a:rPr>
                        <a:t>24x5 Follow the Sun</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74BF4B">
                        <a:lumMod val="20000"/>
                        <a:lumOff val="80000"/>
                      </a:srgbClr>
                    </a:solidFill>
                  </a:tcPr>
                </a:tc>
                <a:extLst>
                  <a:ext uri="{0D108BD9-81ED-4DB2-BD59-A6C34878D82A}">
                    <a16:rowId xmlns:a16="http://schemas.microsoft.com/office/drawing/2014/main" val="2298840257"/>
                  </a:ext>
                </a:extLst>
              </a:tr>
              <a:tr h="153958">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lvl="0" algn="l">
                        <a:buNone/>
                      </a:pPr>
                      <a:r>
                        <a:rPr lang="en-US" sz="900" b="0" i="0" u="none" strike="noStrike" dirty="0">
                          <a:ln>
                            <a:noFill/>
                          </a:ln>
                          <a:solidFill>
                            <a:schemeClr val="tx1"/>
                          </a:solidFill>
                          <a:effectLst/>
                          <a:latin typeface="+mn-lt"/>
                          <a:cs typeface="Calibri"/>
                        </a:rPr>
                        <a:t>High Touch Engineer (H.T.E) Senior-Level Technical Expert</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ctr" defTabSz="914340" rtl="0" eaLnBrk="1" fontAlgn="auto" latinLnBrk="0" hangingPunct="1">
                        <a:lnSpc>
                          <a:spcPct val="100000"/>
                        </a:lnSpc>
                        <a:spcBef>
                          <a:spcPts val="0"/>
                        </a:spcBef>
                        <a:spcAft>
                          <a:spcPts val="0"/>
                        </a:spcAft>
                        <a:buClrTx/>
                        <a:buSzTx/>
                        <a:buFontTx/>
                        <a:buNone/>
                        <a:tabLst/>
                        <a:defRPr/>
                      </a:pPr>
                      <a:r>
                        <a:rPr lang="en-US" sz="900" b="0" i="0" u="none" strike="noStrike" dirty="0">
                          <a:ln>
                            <a:noFill/>
                          </a:ln>
                          <a:solidFill>
                            <a:schemeClr val="tx1"/>
                          </a:solidFill>
                          <a:effectLst/>
                          <a:latin typeface="+mn-lt"/>
                          <a:cs typeface="Calibri" panose="020F0502020204030204" pitchFamily="34" charset="0"/>
                        </a:rPr>
                        <a:t>Primarily US Hours</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0BCEB">
                        <a:lumMod val="20000"/>
                        <a:lumOff val="80000"/>
                      </a:srgbClr>
                    </a:solid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ctr" defTabSz="914340" rtl="0" eaLnBrk="1" fontAlgn="ctr" latinLnBrk="0" hangingPunct="1">
                        <a:lnSpc>
                          <a:spcPct val="100000"/>
                        </a:lnSpc>
                        <a:spcBef>
                          <a:spcPts val="0"/>
                        </a:spcBef>
                        <a:spcAft>
                          <a:spcPts val="0"/>
                        </a:spcAft>
                        <a:buClrTx/>
                        <a:buSzTx/>
                        <a:buFontTx/>
                        <a:buNone/>
                        <a:tabLst/>
                        <a:defRPr/>
                      </a:pPr>
                      <a:r>
                        <a:rPr lang="en-US" sz="800" b="0" i="0" u="none" strike="noStrike" kern="1200" dirty="0">
                          <a:ln>
                            <a:noFill/>
                          </a:ln>
                          <a:solidFill>
                            <a:schemeClr val="tx1"/>
                          </a:solidFill>
                          <a:effectLst/>
                          <a:latin typeface="+mn-lt"/>
                          <a:ea typeface="+mn-ea"/>
                          <a:cs typeface="Calibri" panose="020F0502020204030204" pitchFamily="34" charset="0"/>
                        </a:rPr>
                        <a:t>24x5 Follow the Sun</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74BF4B">
                        <a:lumMod val="20000"/>
                        <a:lumOff val="80000"/>
                      </a:srgbClr>
                    </a:solidFill>
                  </a:tcPr>
                </a:tc>
                <a:extLst>
                  <a:ext uri="{0D108BD9-81ED-4DB2-BD59-A6C34878D82A}">
                    <a16:rowId xmlns:a16="http://schemas.microsoft.com/office/drawing/2014/main" val="512334896"/>
                  </a:ext>
                </a:extLst>
              </a:tr>
              <a:tr h="153958">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lvl="0" algn="l">
                        <a:buNone/>
                      </a:pPr>
                      <a:r>
                        <a:rPr lang="en-US" sz="900" b="0" i="0" u="none" strike="noStrike" dirty="0">
                          <a:ln>
                            <a:noFill/>
                          </a:ln>
                          <a:solidFill>
                            <a:schemeClr val="tx1"/>
                          </a:solidFill>
                          <a:effectLst/>
                          <a:latin typeface="+mn-lt"/>
                          <a:cs typeface="Calibri"/>
                        </a:rPr>
                        <a:t>Asset Management &amp; Software Consumption Reporting</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ctr" defTabSz="914340" rtl="0" eaLnBrk="1" fontAlgn="auto" latinLnBrk="0" hangingPunct="1">
                        <a:lnSpc>
                          <a:spcPct val="100000"/>
                        </a:lnSpc>
                        <a:spcBef>
                          <a:spcPts val="0"/>
                        </a:spcBef>
                        <a:spcAft>
                          <a:spcPts val="0"/>
                        </a:spcAft>
                        <a:buClrTx/>
                        <a:buSzTx/>
                        <a:buFontTx/>
                        <a:buNone/>
                        <a:tabLst/>
                        <a:defRPr/>
                      </a:pPr>
                      <a:r>
                        <a:rPr lang="en-US" sz="900" b="0" i="0" u="none" strike="noStrike" dirty="0">
                          <a:ln>
                            <a:noFill/>
                          </a:ln>
                          <a:solidFill>
                            <a:schemeClr val="tx1"/>
                          </a:solidFill>
                          <a:effectLst/>
                          <a:latin typeface="+mn-lt"/>
                          <a:cs typeface="Calibri" panose="020F0502020204030204" pitchFamily="34" charset="0"/>
                        </a:rPr>
                        <a:t>Hardware AM – Cisco</a:t>
                      </a:r>
                      <a:br>
                        <a:rPr lang="en-US" sz="900" b="0" i="0" u="none" strike="noStrike" dirty="0">
                          <a:ln>
                            <a:noFill/>
                          </a:ln>
                          <a:solidFill>
                            <a:schemeClr val="tx1"/>
                          </a:solidFill>
                          <a:effectLst/>
                          <a:latin typeface="+mn-lt"/>
                          <a:cs typeface="Calibri" panose="020F0502020204030204" pitchFamily="34" charset="0"/>
                        </a:rPr>
                      </a:br>
                      <a:r>
                        <a:rPr lang="en-US" sz="900" b="0" i="0" u="none" strike="noStrike" dirty="0">
                          <a:ln>
                            <a:noFill/>
                          </a:ln>
                          <a:solidFill>
                            <a:schemeClr val="tx1"/>
                          </a:solidFill>
                          <a:effectLst/>
                          <a:latin typeface="+mn-lt"/>
                          <a:cs typeface="Calibri" panose="020F0502020204030204" pitchFamily="34" charset="0"/>
                        </a:rPr>
                        <a:t>Consumption Report - NTT</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0BCEB">
                        <a:lumMod val="20000"/>
                        <a:lumOff val="80000"/>
                      </a:srgbClr>
                    </a:solid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ctr" defTabSz="914340" rtl="0" eaLnBrk="1" fontAlgn="ctr" latinLnBrk="0" hangingPunct="1">
                        <a:lnSpc>
                          <a:spcPct val="100000"/>
                        </a:lnSpc>
                        <a:spcBef>
                          <a:spcPts val="0"/>
                        </a:spcBef>
                        <a:spcAft>
                          <a:spcPts val="0"/>
                        </a:spcAft>
                        <a:buClrTx/>
                        <a:buSzTx/>
                        <a:buFontTx/>
                        <a:buNone/>
                        <a:tabLst/>
                        <a:defRPr/>
                      </a:pPr>
                      <a:r>
                        <a:rPr lang="en-US" sz="800" b="0" i="0" u="none" strike="noStrike" kern="1200" dirty="0">
                          <a:ln>
                            <a:noFill/>
                          </a:ln>
                          <a:solidFill>
                            <a:schemeClr val="tx1"/>
                          </a:solidFill>
                          <a:effectLst/>
                          <a:latin typeface="+mn-lt"/>
                          <a:ea typeface="+mn-ea"/>
                          <a:cs typeface="Calibri" panose="020F0502020204030204" pitchFamily="34" charset="0"/>
                        </a:rPr>
                        <a:t>Hardware &amp; Software AM &amp; Consumption / ROI Reporting</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74BF4B">
                        <a:lumMod val="20000"/>
                        <a:lumOff val="80000"/>
                      </a:srgbClr>
                    </a:solidFill>
                  </a:tcPr>
                </a:tc>
                <a:extLst>
                  <a:ext uri="{0D108BD9-81ED-4DB2-BD59-A6C34878D82A}">
                    <a16:rowId xmlns:a16="http://schemas.microsoft.com/office/drawing/2014/main" val="2131596565"/>
                  </a:ext>
                </a:extLst>
              </a:tr>
              <a:tr h="1281659">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algn="l" fontAlgn="ctr"/>
                      <a:r>
                        <a:rPr lang="en-US" sz="900" b="0" u="none" strike="noStrike" dirty="0">
                          <a:ln>
                            <a:noFill/>
                          </a:ln>
                          <a:solidFill>
                            <a:schemeClr val="tx1"/>
                          </a:solidFill>
                          <a:effectLst/>
                          <a:latin typeface="+mn-lt"/>
                          <a:cs typeface="Calibri"/>
                        </a:rPr>
                        <a:t>Business Critical Service (BCS) / Lifecycle Services (LCS)</a:t>
                      </a:r>
                    </a:p>
                    <a:p>
                      <a:pPr marL="628015" lvl="1" indent="-171450" algn="l" fontAlgn="ctr">
                        <a:buFont typeface="Arial" panose="020B0604020202020204" pitchFamily="34" charset="0"/>
                        <a:buChar char="•"/>
                      </a:pPr>
                      <a:r>
                        <a:rPr lang="en-US" sz="800" b="0" u="none" strike="noStrike" dirty="0">
                          <a:ln>
                            <a:noFill/>
                          </a:ln>
                          <a:solidFill>
                            <a:schemeClr val="tx1"/>
                          </a:solidFill>
                          <a:effectLst/>
                        </a:rPr>
                        <a:t>Operational enhancement recommendations / best practices</a:t>
                      </a:r>
                    </a:p>
                    <a:p>
                      <a:pPr marL="628015" lvl="1" indent="-171450" algn="l" fontAlgn="ctr">
                        <a:buFont typeface="Arial" panose="020B0604020202020204" pitchFamily="34" charset="0"/>
                        <a:buChar char="•"/>
                      </a:pPr>
                      <a:r>
                        <a:rPr lang="en-US" sz="800" b="0" i="0" u="none" strike="noStrike" dirty="0">
                          <a:ln>
                            <a:noFill/>
                          </a:ln>
                          <a:solidFill>
                            <a:schemeClr val="tx1"/>
                          </a:solidFill>
                          <a:effectLst/>
                          <a:latin typeface="+mn-lt"/>
                          <a:cs typeface="Calibri"/>
                        </a:rPr>
                        <a:t>Change Window Support</a:t>
                      </a:r>
                    </a:p>
                    <a:p>
                      <a:pPr marL="628015" marR="0" lvl="1" indent="-171450" algn="l" defTabSz="91434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800" b="0" u="none" strike="noStrike" dirty="0">
                          <a:ln>
                            <a:noFill/>
                          </a:ln>
                          <a:solidFill>
                            <a:schemeClr val="tx1"/>
                          </a:solidFill>
                          <a:effectLst/>
                        </a:rPr>
                        <a:t>Compliance and Configuration Management Insights</a:t>
                      </a:r>
                    </a:p>
                    <a:p>
                      <a:pPr marL="628015" marR="0" lvl="1" indent="-171450" algn="l" defTabSz="91434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800" b="0" u="none" strike="noStrike" dirty="0">
                          <a:ln>
                            <a:noFill/>
                          </a:ln>
                          <a:solidFill>
                            <a:schemeClr val="tx1"/>
                          </a:solidFill>
                          <a:effectLst/>
                        </a:rPr>
                        <a:t>Software risk analysis and recommendations for new version deployment</a:t>
                      </a:r>
                    </a:p>
                    <a:p>
                      <a:pPr marL="628015" marR="0" lvl="1" indent="-171450" algn="l" defTabSz="91434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800" b="0" u="none" strike="noStrike" dirty="0">
                          <a:ln>
                            <a:noFill/>
                          </a:ln>
                          <a:solidFill>
                            <a:schemeClr val="tx1"/>
                          </a:solidFill>
                          <a:effectLst/>
                        </a:rPr>
                        <a:t>Device health checks / log and fault analytics</a:t>
                      </a:r>
                    </a:p>
                    <a:p>
                      <a:pPr marL="628015" marR="0" lvl="1" indent="-171450" algn="l" defTabSz="91434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800" b="0" u="none" strike="noStrike" dirty="0">
                          <a:ln>
                            <a:noFill/>
                          </a:ln>
                          <a:solidFill>
                            <a:schemeClr val="tx1"/>
                          </a:solidFill>
                          <a:effectLst/>
                        </a:rPr>
                        <a:t>Network infrastructure security and alerts (PSIRT) and Risk Mitigation</a:t>
                      </a:r>
                    </a:p>
                    <a:p>
                      <a:pPr marL="628015" marR="0" lvl="1" indent="-171450" algn="l" defTabSz="91434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800" b="0" u="none" strike="noStrike" dirty="0">
                          <a:ln>
                            <a:noFill/>
                          </a:ln>
                          <a:solidFill>
                            <a:schemeClr val="tx1"/>
                          </a:solidFill>
                          <a:effectLst/>
                        </a:rPr>
                        <a:t>Review customer created Method of Procedure (MOP)</a:t>
                      </a:r>
                    </a:p>
                    <a:p>
                      <a:pPr marL="628015" marR="0" lvl="1" indent="-171450" algn="l" defTabSz="91434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800" b="0" i="0" u="none" strike="noStrike" dirty="0">
                          <a:ln>
                            <a:noFill/>
                          </a:ln>
                          <a:solidFill>
                            <a:schemeClr val="tx1"/>
                          </a:solidFill>
                          <a:effectLst/>
                          <a:latin typeface="+mn-lt"/>
                          <a:cs typeface="Calibri"/>
                        </a:rPr>
                        <a:t>Field Notice reviews</a:t>
                      </a:r>
                    </a:p>
                    <a:p>
                      <a:pPr marL="628015" lvl="1" indent="-171450" algn="l" fontAlgn="ctr">
                        <a:buFont typeface="Arial" panose="020B0604020202020204" pitchFamily="34" charset="0"/>
                        <a:buChar char="•"/>
                      </a:pPr>
                      <a:r>
                        <a:rPr lang="en-US" sz="800" b="0" u="none" strike="noStrike" dirty="0">
                          <a:ln>
                            <a:noFill/>
                          </a:ln>
                          <a:solidFill>
                            <a:schemeClr val="tx1"/>
                          </a:solidFill>
                          <a:effectLst/>
                        </a:rPr>
                        <a:t>Lifecycle Management (End of Life/End of Support) </a:t>
                      </a:r>
                    </a:p>
                    <a:p>
                      <a:pPr marL="628015" lvl="1" indent="-171450" algn="l" fontAlgn="ctr">
                        <a:buFont typeface="Arial" panose="020B0604020202020204" pitchFamily="34" charset="0"/>
                        <a:buChar char="•"/>
                      </a:pPr>
                      <a:r>
                        <a:rPr lang="en-US" sz="800" b="1" i="0" u="none" strike="noStrike" dirty="0">
                          <a:ln>
                            <a:noFill/>
                          </a:ln>
                          <a:solidFill>
                            <a:schemeClr val="tx1"/>
                          </a:solidFill>
                          <a:effectLst/>
                          <a:latin typeface="+mn-lt"/>
                          <a:cs typeface="Calibri" panose="020F0502020204030204" pitchFamily="34" charset="0"/>
                        </a:rPr>
                        <a:t>Solution Validation Services (1 Test Track)</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ctr" defTabSz="914340" rtl="0" eaLnBrk="1" fontAlgn="auto" latinLnBrk="0" hangingPunct="1">
                        <a:lnSpc>
                          <a:spcPct val="100000"/>
                        </a:lnSpc>
                        <a:spcBef>
                          <a:spcPts val="0"/>
                        </a:spcBef>
                        <a:spcAft>
                          <a:spcPts val="0"/>
                        </a:spcAft>
                        <a:buClrTx/>
                        <a:buSzTx/>
                        <a:buFontTx/>
                        <a:buNone/>
                        <a:tabLst/>
                        <a:defRPr/>
                      </a:pPr>
                      <a:r>
                        <a:rPr lang="en-US" sz="900" b="0" u="none" strike="noStrike" dirty="0">
                          <a:ln>
                            <a:noFill/>
                          </a:ln>
                          <a:solidFill>
                            <a:schemeClr val="tx1"/>
                          </a:solidFill>
                          <a:effectLst/>
                        </a:rPr>
                        <a:t>✓</a:t>
                      </a:r>
                      <a:endParaRPr lang="en-US" sz="900" b="0" i="0" u="none" strike="noStrike" dirty="0">
                        <a:ln>
                          <a:noFill/>
                        </a:ln>
                        <a:solidFill>
                          <a:schemeClr val="tx1"/>
                        </a:solidFill>
                        <a:effectLst/>
                        <a:latin typeface="+mn-lt"/>
                        <a:cs typeface="Calibri" panose="020F0502020204030204" pitchFamily="34" charset="0"/>
                      </a:endParaRP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0BCEB">
                        <a:lumMod val="20000"/>
                        <a:lumOff val="80000"/>
                      </a:srgbClr>
                    </a:solidFill>
                  </a:tcPr>
                </a:tc>
                <a:tc>
                  <a:txBody>
                    <a:bodyPr/>
                    <a:lstStyle>
                      <a:lvl1pPr marL="0" algn="l" defTabSz="685772" rtl="0" eaLnBrk="1" latinLnBrk="0" hangingPunct="1">
                        <a:defRPr sz="1400" kern="1200">
                          <a:solidFill>
                            <a:schemeClr val="tx1"/>
                          </a:solidFill>
                          <a:latin typeface="CiscoSansTT ExtraLight"/>
                        </a:defRPr>
                      </a:lvl1pPr>
                      <a:lvl2pPr marL="342884" algn="l" defTabSz="685772" rtl="0" eaLnBrk="1" latinLnBrk="0" hangingPunct="1">
                        <a:defRPr sz="1400" kern="1200">
                          <a:solidFill>
                            <a:schemeClr val="tx1"/>
                          </a:solidFill>
                          <a:latin typeface="CiscoSansTT ExtraLight"/>
                        </a:defRPr>
                      </a:lvl2pPr>
                      <a:lvl3pPr marL="685772" algn="l" defTabSz="685772" rtl="0" eaLnBrk="1" latinLnBrk="0" hangingPunct="1">
                        <a:defRPr sz="1400" kern="1200">
                          <a:solidFill>
                            <a:schemeClr val="tx1"/>
                          </a:solidFill>
                          <a:latin typeface="CiscoSansTT ExtraLight"/>
                        </a:defRPr>
                      </a:lvl3pPr>
                      <a:lvl4pPr marL="1028657" algn="l" defTabSz="685772" rtl="0" eaLnBrk="1" latinLnBrk="0" hangingPunct="1">
                        <a:defRPr sz="1400" kern="1200">
                          <a:solidFill>
                            <a:schemeClr val="tx1"/>
                          </a:solidFill>
                          <a:latin typeface="CiscoSansTT ExtraLight"/>
                        </a:defRPr>
                      </a:lvl4pPr>
                      <a:lvl5pPr marL="1371544" algn="l" defTabSz="685772" rtl="0" eaLnBrk="1" latinLnBrk="0" hangingPunct="1">
                        <a:defRPr sz="1400" kern="1200">
                          <a:solidFill>
                            <a:schemeClr val="tx1"/>
                          </a:solidFill>
                          <a:latin typeface="CiscoSansTT ExtraLight"/>
                        </a:defRPr>
                      </a:lvl5pPr>
                      <a:lvl6pPr marL="1714427" algn="l" defTabSz="685772" rtl="0" eaLnBrk="1" latinLnBrk="0" hangingPunct="1">
                        <a:defRPr sz="1400" kern="1200">
                          <a:solidFill>
                            <a:schemeClr val="tx1"/>
                          </a:solidFill>
                          <a:latin typeface="CiscoSansTT ExtraLight"/>
                        </a:defRPr>
                      </a:lvl6pPr>
                      <a:lvl7pPr marL="2057315" algn="l" defTabSz="685772" rtl="0" eaLnBrk="1" latinLnBrk="0" hangingPunct="1">
                        <a:defRPr sz="1400" kern="1200">
                          <a:solidFill>
                            <a:schemeClr val="tx1"/>
                          </a:solidFill>
                          <a:latin typeface="CiscoSansTT ExtraLight"/>
                        </a:defRPr>
                      </a:lvl7pPr>
                      <a:lvl8pPr marL="2400200" algn="l" defTabSz="685772" rtl="0" eaLnBrk="1" latinLnBrk="0" hangingPunct="1">
                        <a:defRPr sz="1400" kern="1200">
                          <a:solidFill>
                            <a:schemeClr val="tx1"/>
                          </a:solidFill>
                          <a:latin typeface="CiscoSansTT ExtraLight"/>
                        </a:defRPr>
                      </a:lvl8pPr>
                      <a:lvl9pPr marL="2743088" algn="l" defTabSz="685772" rtl="0" eaLnBrk="1" latinLnBrk="0" hangingPunct="1">
                        <a:defRPr sz="1400" kern="1200">
                          <a:solidFill>
                            <a:schemeClr val="tx1"/>
                          </a:solidFill>
                          <a:latin typeface="CiscoSansTT ExtraLight"/>
                        </a:defRPr>
                      </a:lvl9pPr>
                    </a:lstStyle>
                    <a:p>
                      <a:pPr marL="0" marR="0" lvl="0" indent="0" algn="ctr" defTabSz="685772" rtl="0" eaLnBrk="1" fontAlgn="ctr" latinLnBrk="0" hangingPunct="1">
                        <a:lnSpc>
                          <a:spcPct val="100000"/>
                        </a:lnSpc>
                        <a:spcBef>
                          <a:spcPts val="0"/>
                        </a:spcBef>
                        <a:spcAft>
                          <a:spcPts val="0"/>
                        </a:spcAft>
                        <a:buClrTx/>
                        <a:buSzTx/>
                        <a:buFontTx/>
                        <a:buNone/>
                        <a:tabLst/>
                        <a:defRPr/>
                      </a:pPr>
                      <a:r>
                        <a:rPr lang="en-US" sz="900" b="0" u="none" strike="noStrike" dirty="0">
                          <a:ln>
                            <a:noFill/>
                          </a:ln>
                          <a:solidFill>
                            <a:schemeClr val="tx1"/>
                          </a:solidFill>
                          <a:effectLst/>
                        </a:rPr>
                        <a:t>✓</a:t>
                      </a:r>
                      <a:endParaRPr lang="en-US" sz="900" b="0" i="0" u="none" strike="noStrike" kern="1200" dirty="0">
                        <a:ln>
                          <a:noFill/>
                        </a:ln>
                        <a:solidFill>
                          <a:schemeClr val="tx1"/>
                        </a:solidFill>
                        <a:effectLst/>
                        <a:latin typeface="CiscoSansTT ExtraLight"/>
                        <a:ea typeface="+mn-ea"/>
                        <a:cs typeface="Calibri" panose="020F0502020204030204" pitchFamily="34" charset="0"/>
                      </a:endParaRPr>
                    </a:p>
                    <a:p>
                      <a:pPr algn="ctr" fontAlgn="ctr"/>
                      <a:endParaRPr lang="en-US" sz="900" b="0" i="0" u="none" strike="noStrike" dirty="0">
                        <a:ln>
                          <a:noFill/>
                        </a:ln>
                        <a:solidFill>
                          <a:schemeClr val="tx1"/>
                        </a:solidFill>
                        <a:effectLst/>
                        <a:latin typeface="+mn-lt"/>
                        <a:cs typeface="Calibri" panose="020F0502020204030204" pitchFamily="34" charset="0"/>
                      </a:endParaRP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74BF4B">
                        <a:lumMod val="20000"/>
                        <a:lumOff val="80000"/>
                      </a:srgbClr>
                    </a:solidFill>
                  </a:tcPr>
                </a:tc>
                <a:extLst>
                  <a:ext uri="{0D108BD9-81ED-4DB2-BD59-A6C34878D82A}">
                    <a16:rowId xmlns:a16="http://schemas.microsoft.com/office/drawing/2014/main" val="111458047"/>
                  </a:ext>
                </a:extLst>
              </a:tr>
              <a:tr h="300471">
                <a:tc>
                  <a:txBody>
                    <a:bodyPr/>
                    <a:lstStyle/>
                    <a:p>
                      <a:pPr algn="l" fontAlgn="ctr"/>
                      <a:r>
                        <a:rPr lang="en-US" sz="900" b="0" u="none" strike="noStrike" dirty="0">
                          <a:ln>
                            <a:noFill/>
                          </a:ln>
                          <a:solidFill>
                            <a:schemeClr val="tx1"/>
                          </a:solidFill>
                          <a:effectLst/>
                          <a:latin typeface="+mn-lt"/>
                          <a:cs typeface="Calibri"/>
                        </a:rPr>
                        <a:t>AST Subject Matter Expert (SME)</a:t>
                      </a:r>
                    </a:p>
                    <a:p>
                      <a:pPr marL="628015" lvl="1" indent="-171450" algn="l" fontAlgn="ctr">
                        <a:buFont typeface="Arial" panose="020B0604020202020204" pitchFamily="34" charset="0"/>
                        <a:buChar char="•"/>
                      </a:pPr>
                      <a:r>
                        <a:rPr lang="en-US" sz="900" b="0" u="none" strike="noStrike" dirty="0">
                          <a:ln>
                            <a:noFill/>
                          </a:ln>
                          <a:solidFill>
                            <a:schemeClr val="tx1"/>
                          </a:solidFill>
                          <a:effectLst/>
                        </a:rPr>
                        <a:t>4,000 annual PDI project hours</a:t>
                      </a:r>
                      <a:endParaRPr lang="en-US" sz="1050" b="0" i="0" u="none" strike="noStrike" dirty="0">
                        <a:ln>
                          <a:noFill/>
                        </a:ln>
                        <a:solidFill>
                          <a:schemeClr val="tx1"/>
                        </a:solidFill>
                        <a:effectLst/>
                        <a:latin typeface="+mn-lt"/>
                        <a:cs typeface="Calibri" panose="020F0502020204030204" pitchFamily="34" charset="0"/>
                      </a:endParaRP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0" rtl="0" eaLnBrk="1" fontAlgn="auto" latinLnBrk="0" hangingPunct="1">
                        <a:lnSpc>
                          <a:spcPct val="100000"/>
                        </a:lnSpc>
                        <a:spcBef>
                          <a:spcPts val="0"/>
                        </a:spcBef>
                        <a:spcAft>
                          <a:spcPts val="0"/>
                        </a:spcAft>
                        <a:buClrTx/>
                        <a:buSzTx/>
                        <a:buFontTx/>
                        <a:buNone/>
                        <a:tabLst/>
                        <a:defRPr/>
                      </a:pPr>
                      <a:endParaRPr lang="en-US" sz="900" b="0" i="0" u="none" strike="noStrike" dirty="0">
                        <a:ln>
                          <a:noFill/>
                        </a:ln>
                        <a:solidFill>
                          <a:schemeClr val="tx1"/>
                        </a:solidFill>
                        <a:effectLst/>
                        <a:latin typeface="+mn-lt"/>
                        <a:cs typeface="Calibri" panose="020F0502020204030204" pitchFamily="34" charset="0"/>
                      </a:endParaRP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0BCEB">
                        <a:lumMod val="20000"/>
                        <a:lumOff val="80000"/>
                      </a:srgb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900" b="0" u="none" strike="noStrike" dirty="0">
                          <a:ln>
                            <a:noFill/>
                          </a:ln>
                          <a:solidFill>
                            <a:schemeClr val="tx1"/>
                          </a:solidFill>
                          <a:effectLst/>
                        </a:rPr>
                        <a:t>✓</a:t>
                      </a:r>
                      <a:endParaRPr lang="en-US" sz="900" b="0" i="0" u="none" strike="noStrike" kern="1200" dirty="0">
                        <a:ln>
                          <a:noFill/>
                        </a:ln>
                        <a:solidFill>
                          <a:schemeClr val="tx1"/>
                        </a:solidFill>
                        <a:effectLst/>
                        <a:latin typeface="CiscoSansTT ExtraLight"/>
                        <a:ea typeface="+mn-ea"/>
                        <a:cs typeface="Calibri" panose="020F0502020204030204" pitchFamily="34" charset="0"/>
                      </a:endParaRPr>
                    </a:p>
                    <a:p>
                      <a:pPr algn="ctr" fontAlgn="ctr"/>
                      <a:endParaRPr lang="en-US" sz="900" b="0" i="0" u="none" strike="noStrike" dirty="0">
                        <a:ln>
                          <a:noFill/>
                        </a:ln>
                        <a:solidFill>
                          <a:schemeClr val="tx1"/>
                        </a:solidFill>
                        <a:effectLst/>
                        <a:latin typeface="+mn-lt"/>
                        <a:cs typeface="Calibri" panose="020F0502020204030204" pitchFamily="34" charset="0"/>
                      </a:endParaRP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74BF4B">
                        <a:lumMod val="20000"/>
                        <a:lumOff val="80000"/>
                      </a:srgbClr>
                    </a:solidFill>
                  </a:tcPr>
                </a:tc>
                <a:extLst>
                  <a:ext uri="{0D108BD9-81ED-4DB2-BD59-A6C34878D82A}">
                    <a16:rowId xmlns:a16="http://schemas.microsoft.com/office/drawing/2014/main" val="2720464901"/>
                  </a:ext>
                </a:extLst>
              </a:tr>
              <a:tr h="244713">
                <a:tc>
                  <a:txBody>
                    <a:bodyPr/>
                    <a:lstStyle/>
                    <a:p>
                      <a:pPr marL="0" lvl="1" indent="0" algn="l" defTabSz="685800" rtl="0" eaLnBrk="1" fontAlgn="ctr" latinLnBrk="0" hangingPunct="1">
                        <a:buFont typeface="Arial" panose="020B0604020202020204" pitchFamily="34" charset="0"/>
                        <a:buNone/>
                      </a:pPr>
                      <a:r>
                        <a:rPr lang="en-US" sz="900" b="0" u="none" strike="noStrike" kern="1200" dirty="0">
                          <a:ln>
                            <a:noFill/>
                          </a:ln>
                          <a:solidFill>
                            <a:schemeClr val="tx1"/>
                          </a:solidFill>
                          <a:effectLst/>
                          <a:latin typeface="+mn-lt"/>
                          <a:ea typeface="+mn-ea"/>
                          <a:cs typeface="Calibri"/>
                        </a:rPr>
                        <a:t>Learning </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0" rtl="0" eaLnBrk="1" fontAlgn="auto" latinLnBrk="0" hangingPunct="1">
                        <a:lnSpc>
                          <a:spcPct val="100000"/>
                        </a:lnSpc>
                        <a:spcBef>
                          <a:spcPts val="0"/>
                        </a:spcBef>
                        <a:spcAft>
                          <a:spcPts val="0"/>
                        </a:spcAft>
                        <a:buClrTx/>
                        <a:buSzTx/>
                        <a:buFontTx/>
                        <a:buNone/>
                        <a:tabLst/>
                        <a:defRPr/>
                      </a:pPr>
                      <a:r>
                        <a:rPr lang="en-US" sz="900" b="0" i="0" u="none" strike="noStrike" dirty="0">
                          <a:ln>
                            <a:noFill/>
                          </a:ln>
                          <a:solidFill>
                            <a:schemeClr val="tx1"/>
                          </a:solidFill>
                          <a:effectLst/>
                          <a:latin typeface="+mn-lt"/>
                          <a:cs typeface="Calibri" panose="020F0502020204030204" pitchFamily="34" charset="0"/>
                        </a:rPr>
                        <a:t>Outside SFA</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0BCEB">
                        <a:lumMod val="20000"/>
                        <a:lumOff val="80000"/>
                      </a:srgbClr>
                    </a:solidFill>
                  </a:tcPr>
                </a:tc>
                <a:tc>
                  <a:txBody>
                    <a:bodyPr/>
                    <a:lstStyle/>
                    <a:p>
                      <a:pPr algn="ctr" fontAlgn="ctr"/>
                      <a:r>
                        <a:rPr lang="en-US" sz="900" b="0" i="0" u="none" strike="noStrike" dirty="0">
                          <a:ln>
                            <a:noFill/>
                          </a:ln>
                          <a:solidFill>
                            <a:schemeClr val="tx1"/>
                          </a:solidFill>
                          <a:effectLst/>
                          <a:latin typeface="+mn-lt"/>
                          <a:cs typeface="Calibri" panose="020F0502020204030204" pitchFamily="34" charset="0"/>
                        </a:rPr>
                        <a:t>30 All Access Seats</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74BF4B">
                        <a:lumMod val="20000"/>
                        <a:lumOff val="80000"/>
                      </a:srgbClr>
                    </a:solidFill>
                  </a:tcPr>
                </a:tc>
                <a:extLst>
                  <a:ext uri="{0D108BD9-81ED-4DB2-BD59-A6C34878D82A}">
                    <a16:rowId xmlns:a16="http://schemas.microsoft.com/office/drawing/2014/main" val="344679212"/>
                  </a:ext>
                </a:extLst>
              </a:tr>
              <a:tr h="244713">
                <a:tc>
                  <a:txBody>
                    <a:bodyPr/>
                    <a:lstStyle/>
                    <a:p>
                      <a:pPr marL="0" lvl="1" indent="0" algn="l" defTabSz="685800" rtl="0" eaLnBrk="1" fontAlgn="ctr" latinLnBrk="0" hangingPunct="1">
                        <a:buFont typeface="Arial" panose="020B0604020202020204" pitchFamily="34" charset="0"/>
                        <a:buNone/>
                      </a:pPr>
                      <a:r>
                        <a:rPr lang="en-US" sz="900" b="0" u="none" strike="noStrike" kern="1200" dirty="0" err="1">
                          <a:ln>
                            <a:noFill/>
                          </a:ln>
                          <a:solidFill>
                            <a:schemeClr val="tx1"/>
                          </a:solidFill>
                          <a:effectLst/>
                          <a:latin typeface="+mn-lt"/>
                          <a:ea typeface="+mn-ea"/>
                          <a:cs typeface="Calibri"/>
                        </a:rPr>
                        <a:t>AppD</a:t>
                      </a:r>
                      <a:r>
                        <a:rPr lang="en-US" sz="900" b="0" u="none" strike="noStrike" kern="1200" dirty="0">
                          <a:ln>
                            <a:noFill/>
                          </a:ln>
                          <a:solidFill>
                            <a:schemeClr val="tx1"/>
                          </a:solidFill>
                          <a:effectLst/>
                          <a:latin typeface="+mn-lt"/>
                          <a:ea typeface="+mn-ea"/>
                          <a:cs typeface="Calibri"/>
                        </a:rPr>
                        <a:t> Expert as a Service</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0" rtl="0" eaLnBrk="1" fontAlgn="auto" latinLnBrk="0" hangingPunct="1">
                        <a:lnSpc>
                          <a:spcPct val="100000"/>
                        </a:lnSpc>
                        <a:spcBef>
                          <a:spcPts val="0"/>
                        </a:spcBef>
                        <a:spcAft>
                          <a:spcPts val="0"/>
                        </a:spcAft>
                        <a:buClrTx/>
                        <a:buSzTx/>
                        <a:buFontTx/>
                        <a:buNone/>
                        <a:tabLst/>
                        <a:defRPr/>
                      </a:pPr>
                      <a:r>
                        <a:rPr lang="en-US" sz="900" b="0" i="0" u="none" strike="noStrike" dirty="0">
                          <a:ln>
                            <a:noFill/>
                          </a:ln>
                          <a:solidFill>
                            <a:schemeClr val="tx1"/>
                          </a:solidFill>
                          <a:effectLst/>
                          <a:latin typeface="+mn-lt"/>
                          <a:cs typeface="Calibri" panose="020F0502020204030204" pitchFamily="34" charset="0"/>
                        </a:rPr>
                        <a:t>Outside SFA</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0BCEB">
                        <a:lumMod val="20000"/>
                        <a:lumOff val="80000"/>
                      </a:srgb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14244"/>
                          </a:solidFill>
                          <a:effectLst/>
                          <a:uLnTx/>
                          <a:uFillTx/>
                          <a:latin typeface="CiscoSansTT Light"/>
                          <a:ea typeface="+mn-ea"/>
                          <a:cs typeface="+mn-cs"/>
                        </a:rPr>
                        <a:t>✓*</a:t>
                      </a:r>
                      <a:endParaRPr kumimoji="0" lang="en-US" sz="900" b="0" i="0" u="none" strike="noStrike" kern="1200" cap="none" spc="0" normalizeH="0" baseline="0" noProof="0" dirty="0">
                        <a:ln>
                          <a:noFill/>
                        </a:ln>
                        <a:solidFill>
                          <a:srgbClr val="414244"/>
                        </a:solidFill>
                        <a:effectLst/>
                        <a:uLnTx/>
                        <a:uFillTx/>
                        <a:latin typeface="CiscoSansTT ExtraLight"/>
                        <a:ea typeface="+mn-ea"/>
                        <a:cs typeface="Calibri" panose="020F0502020204030204" pitchFamily="34" charset="0"/>
                      </a:endParaRP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74BF4B">
                        <a:lumMod val="20000"/>
                        <a:lumOff val="80000"/>
                      </a:srgbClr>
                    </a:solidFill>
                  </a:tcPr>
                </a:tc>
                <a:extLst>
                  <a:ext uri="{0D108BD9-81ED-4DB2-BD59-A6C34878D82A}">
                    <a16:rowId xmlns:a16="http://schemas.microsoft.com/office/drawing/2014/main" val="2412395849"/>
                  </a:ext>
                </a:extLst>
              </a:tr>
              <a:tr h="244713">
                <a:tc>
                  <a:txBody>
                    <a:bodyPr/>
                    <a:lstStyle/>
                    <a:p>
                      <a:pPr marL="0" lvl="1" indent="0" algn="l" defTabSz="685800" rtl="0" eaLnBrk="1" fontAlgn="ctr" latinLnBrk="0" hangingPunct="1">
                        <a:buFont typeface="Arial" panose="020B0604020202020204" pitchFamily="34" charset="0"/>
                        <a:buNone/>
                      </a:pPr>
                      <a:r>
                        <a:rPr lang="en-US" sz="900" b="0" u="none" strike="noStrike" kern="1200" dirty="0" err="1">
                          <a:ln>
                            <a:noFill/>
                          </a:ln>
                          <a:solidFill>
                            <a:schemeClr val="tx1"/>
                          </a:solidFill>
                          <a:effectLst/>
                          <a:latin typeface="+mn-lt"/>
                          <a:ea typeface="+mn-ea"/>
                          <a:cs typeface="Calibri"/>
                        </a:rPr>
                        <a:t>AppD</a:t>
                      </a:r>
                      <a:r>
                        <a:rPr lang="en-US" sz="900" b="0" u="none" strike="noStrike" kern="1200" dirty="0">
                          <a:ln>
                            <a:noFill/>
                          </a:ln>
                          <a:solidFill>
                            <a:schemeClr val="tx1"/>
                          </a:solidFill>
                          <a:effectLst/>
                          <a:latin typeface="+mn-lt"/>
                          <a:ea typeface="+mn-ea"/>
                          <a:cs typeface="Calibri"/>
                        </a:rPr>
                        <a:t> Expert Care</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0" rtl="0" eaLnBrk="1" fontAlgn="auto" latinLnBrk="0" hangingPunct="1">
                        <a:lnSpc>
                          <a:spcPct val="100000"/>
                        </a:lnSpc>
                        <a:spcBef>
                          <a:spcPts val="0"/>
                        </a:spcBef>
                        <a:spcAft>
                          <a:spcPts val="0"/>
                        </a:spcAft>
                        <a:buClrTx/>
                        <a:buSzTx/>
                        <a:buFontTx/>
                        <a:buNone/>
                        <a:tabLst/>
                        <a:defRPr/>
                      </a:pPr>
                      <a:r>
                        <a:rPr lang="en-US" sz="900" b="0" i="0" u="none" strike="noStrike" dirty="0">
                          <a:ln>
                            <a:noFill/>
                          </a:ln>
                          <a:solidFill>
                            <a:schemeClr val="tx1"/>
                          </a:solidFill>
                          <a:effectLst/>
                          <a:latin typeface="+mn-lt"/>
                          <a:cs typeface="Calibri" panose="020F0502020204030204" pitchFamily="34" charset="0"/>
                        </a:rPr>
                        <a:t>Outside SFA</a:t>
                      </a: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00BCEB">
                        <a:lumMod val="20000"/>
                        <a:lumOff val="80000"/>
                      </a:srgb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14244"/>
                          </a:solidFill>
                          <a:effectLst/>
                          <a:uLnTx/>
                          <a:uFillTx/>
                          <a:latin typeface="CiscoSansTT Light"/>
                          <a:ea typeface="+mn-ea"/>
                          <a:cs typeface="+mn-cs"/>
                        </a:rPr>
                        <a:t>✓*</a:t>
                      </a:r>
                      <a:endParaRPr kumimoji="0" lang="en-US" sz="900" b="0" i="0" u="none" strike="noStrike" kern="1200" cap="none" spc="0" normalizeH="0" baseline="0" noProof="0" dirty="0">
                        <a:ln>
                          <a:noFill/>
                        </a:ln>
                        <a:solidFill>
                          <a:srgbClr val="414244"/>
                        </a:solidFill>
                        <a:effectLst/>
                        <a:uLnTx/>
                        <a:uFillTx/>
                        <a:latin typeface="CiscoSansTT ExtraLight"/>
                        <a:ea typeface="+mn-ea"/>
                        <a:cs typeface="Calibri" panose="020F0502020204030204" pitchFamily="34" charset="0"/>
                      </a:endParaRPr>
                    </a:p>
                  </a:txBody>
                  <a:tcPr marL="5700" marR="5700" marT="5700" marB="0"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74BF4B">
                        <a:lumMod val="20000"/>
                        <a:lumOff val="80000"/>
                      </a:srgbClr>
                    </a:solidFill>
                  </a:tcPr>
                </a:tc>
                <a:extLst>
                  <a:ext uri="{0D108BD9-81ED-4DB2-BD59-A6C34878D82A}">
                    <a16:rowId xmlns:a16="http://schemas.microsoft.com/office/drawing/2014/main" val="2211140220"/>
                  </a:ext>
                </a:extLst>
              </a:tr>
            </a:tbl>
          </a:graphicData>
        </a:graphic>
      </p:graphicFrame>
      <p:sp>
        <p:nvSpPr>
          <p:cNvPr id="3" name="TextBox 2">
            <a:extLst>
              <a:ext uri="{FF2B5EF4-FFF2-40B4-BE49-F238E27FC236}">
                <a16:creationId xmlns:a16="http://schemas.microsoft.com/office/drawing/2014/main" id="{D6676B78-025D-EE0B-729D-378F0F5FF79E}"/>
              </a:ext>
            </a:extLst>
          </p:cNvPr>
          <p:cNvSpPr txBox="1"/>
          <p:nvPr/>
        </p:nvSpPr>
        <p:spPr>
          <a:xfrm>
            <a:off x="7348705" y="4761733"/>
            <a:ext cx="1426994" cy="253916"/>
          </a:xfrm>
          <a:prstGeom prst="rect">
            <a:avLst/>
          </a:prstGeom>
          <a:noFill/>
        </p:spPr>
        <p:txBody>
          <a:bodyPr wrap="none" rtlCol="0">
            <a:spAutoFit/>
          </a:bodyPr>
          <a:lstStyle/>
          <a:p>
            <a:r>
              <a:rPr lang="en-US" sz="1000" dirty="0">
                <a:latin typeface="+mn-lt"/>
              </a:rPr>
              <a:t>*valid for 18 months</a:t>
            </a:r>
          </a:p>
        </p:txBody>
      </p:sp>
    </p:spTree>
    <p:extLst>
      <p:ext uri="{BB962C8B-B14F-4D97-AF65-F5344CB8AC3E}">
        <p14:creationId xmlns:p14="http://schemas.microsoft.com/office/powerpoint/2010/main" val="248484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BC6A6-D1C4-5E23-C143-0C83BD431E2A}"/>
            </a:ext>
          </a:extLst>
        </p:cNvPr>
        <p:cNvGrpSpPr/>
        <p:nvPr/>
      </p:nvGrpSpPr>
      <p:grpSpPr>
        <a:xfrm>
          <a:off x="0" y="0"/>
          <a:ext cx="0" cy="0"/>
          <a:chOff x="0" y="0"/>
          <a:chExt cx="0" cy="0"/>
        </a:xfrm>
      </p:grpSpPr>
      <p:sp>
        <p:nvSpPr>
          <p:cNvPr id="2" name="Text Placeholder">
            <a:extLst>
              <a:ext uri="{FF2B5EF4-FFF2-40B4-BE49-F238E27FC236}">
                <a16:creationId xmlns:a16="http://schemas.microsoft.com/office/drawing/2014/main" id="{221F59F0-1A2B-F3CB-472C-94037FC60725}"/>
              </a:ext>
            </a:extLst>
          </p:cNvPr>
          <p:cNvSpPr txBox="1">
            <a:spLocks/>
          </p:cNvSpPr>
          <p:nvPr/>
        </p:nvSpPr>
        <p:spPr>
          <a:xfrm flipH="1">
            <a:off x="6107964" y="0"/>
            <a:ext cx="3030855" cy="5143500"/>
          </a:xfrm>
          <a:custGeom>
            <a:avLst/>
            <a:gdLst>
              <a:gd name="connsiteX0" fmla="*/ 7674364 w 12190476"/>
              <a:gd name="connsiteY0" fmla="*/ 5356804 h 6858000"/>
              <a:gd name="connsiteX1" fmla="*/ 9009253 w 12190476"/>
              <a:gd name="connsiteY1" fmla="*/ 6858000 h 6858000"/>
              <a:gd name="connsiteX2" fmla="*/ 6398522 w 12190476"/>
              <a:gd name="connsiteY2" fmla="*/ 6858000 h 6858000"/>
              <a:gd name="connsiteX3" fmla="*/ 12190476 w 12190476"/>
              <a:gd name="connsiteY3" fmla="*/ 292432 h 6858000"/>
              <a:gd name="connsiteX4" fmla="*/ 12190476 w 12190476"/>
              <a:gd name="connsiteY4" fmla="*/ 6353337 h 6858000"/>
              <a:gd name="connsiteX5" fmla="*/ 9529162 w 12190476"/>
              <a:gd name="connsiteY5" fmla="*/ 3377467 h 6858000"/>
              <a:gd name="connsiteX6" fmla="*/ 6588368 w 12190476"/>
              <a:gd name="connsiteY6" fmla="*/ 0 h 6858000"/>
              <a:gd name="connsiteX7" fmla="*/ 9060566 w 12190476"/>
              <a:gd name="connsiteY7" fmla="*/ 0 h 6858000"/>
              <a:gd name="connsiteX8" fmla="*/ 7824817 w 12190476"/>
              <a:gd name="connsiteY8" fmla="*/ 1423098 h 6858000"/>
              <a:gd name="connsiteX9" fmla="*/ 0 w 12190476"/>
              <a:gd name="connsiteY9" fmla="*/ 0 h 6858000"/>
              <a:gd name="connsiteX10" fmla="*/ 2961588 w 12190476"/>
              <a:gd name="connsiteY10" fmla="*/ 0 h 6858000"/>
              <a:gd name="connsiteX11" fmla="*/ 5945124 w 12190476"/>
              <a:gd name="connsiteY11" fmla="*/ 3402520 h 6858000"/>
              <a:gd name="connsiteX12" fmla="*/ 2956230 w 12190476"/>
              <a:gd name="connsiteY12" fmla="*/ 6858000 h 6858000"/>
              <a:gd name="connsiteX13" fmla="*/ 0 w 12190476"/>
              <a:gd name="connsiteY13" fmla="*/ 6858000 h 6858000"/>
              <a:gd name="connsiteX0" fmla="*/ 7674364 w 12190476"/>
              <a:gd name="connsiteY0" fmla="*/ 5356804 h 6858000"/>
              <a:gd name="connsiteX1" fmla="*/ 9009253 w 12190476"/>
              <a:gd name="connsiteY1" fmla="*/ 6858000 h 6858000"/>
              <a:gd name="connsiteX2" fmla="*/ 6398522 w 12190476"/>
              <a:gd name="connsiteY2" fmla="*/ 6858000 h 6858000"/>
              <a:gd name="connsiteX3" fmla="*/ 7674364 w 12190476"/>
              <a:gd name="connsiteY3" fmla="*/ 5356804 h 6858000"/>
              <a:gd name="connsiteX4" fmla="*/ 12190476 w 12190476"/>
              <a:gd name="connsiteY4" fmla="*/ 292432 h 6858000"/>
              <a:gd name="connsiteX5" fmla="*/ 12190476 w 12190476"/>
              <a:gd name="connsiteY5" fmla="*/ 6353337 h 6858000"/>
              <a:gd name="connsiteX6" fmla="*/ 9529162 w 12190476"/>
              <a:gd name="connsiteY6" fmla="*/ 3377467 h 6858000"/>
              <a:gd name="connsiteX7" fmla="*/ 12190476 w 12190476"/>
              <a:gd name="connsiteY7" fmla="*/ 292432 h 6858000"/>
              <a:gd name="connsiteX8" fmla="*/ 6588368 w 12190476"/>
              <a:gd name="connsiteY8" fmla="*/ 0 h 6858000"/>
              <a:gd name="connsiteX9" fmla="*/ 9060566 w 12190476"/>
              <a:gd name="connsiteY9" fmla="*/ 0 h 6858000"/>
              <a:gd name="connsiteX10" fmla="*/ 6588368 w 12190476"/>
              <a:gd name="connsiteY10" fmla="*/ 0 h 6858000"/>
              <a:gd name="connsiteX11" fmla="*/ 0 w 12190476"/>
              <a:gd name="connsiteY11" fmla="*/ 0 h 6858000"/>
              <a:gd name="connsiteX12" fmla="*/ 2961588 w 12190476"/>
              <a:gd name="connsiteY12" fmla="*/ 0 h 6858000"/>
              <a:gd name="connsiteX13" fmla="*/ 5945124 w 12190476"/>
              <a:gd name="connsiteY13" fmla="*/ 3402520 h 6858000"/>
              <a:gd name="connsiteX14" fmla="*/ 2956230 w 12190476"/>
              <a:gd name="connsiteY14" fmla="*/ 6858000 h 6858000"/>
              <a:gd name="connsiteX15" fmla="*/ 0 w 12190476"/>
              <a:gd name="connsiteY15" fmla="*/ 6858000 h 6858000"/>
              <a:gd name="connsiteX16" fmla="*/ 0 w 12190476"/>
              <a:gd name="connsiteY16" fmla="*/ 0 h 6858000"/>
              <a:gd name="connsiteX0" fmla="*/ 7674364 w 12190476"/>
              <a:gd name="connsiteY0" fmla="*/ 5356804 h 6858000"/>
              <a:gd name="connsiteX1" fmla="*/ 9009253 w 12190476"/>
              <a:gd name="connsiteY1" fmla="*/ 6858000 h 6858000"/>
              <a:gd name="connsiteX2" fmla="*/ 6398522 w 12190476"/>
              <a:gd name="connsiteY2" fmla="*/ 6858000 h 6858000"/>
              <a:gd name="connsiteX3" fmla="*/ 7674364 w 12190476"/>
              <a:gd name="connsiteY3" fmla="*/ 5356804 h 6858000"/>
              <a:gd name="connsiteX4" fmla="*/ 12190476 w 12190476"/>
              <a:gd name="connsiteY4" fmla="*/ 292432 h 6858000"/>
              <a:gd name="connsiteX5" fmla="*/ 12190476 w 12190476"/>
              <a:gd name="connsiteY5" fmla="*/ 6353337 h 6858000"/>
              <a:gd name="connsiteX6" fmla="*/ 9529162 w 12190476"/>
              <a:gd name="connsiteY6" fmla="*/ 3377467 h 6858000"/>
              <a:gd name="connsiteX7" fmla="*/ 12190476 w 12190476"/>
              <a:gd name="connsiteY7" fmla="*/ 292432 h 6858000"/>
              <a:gd name="connsiteX8" fmla="*/ 0 w 12190476"/>
              <a:gd name="connsiteY8" fmla="*/ 0 h 6858000"/>
              <a:gd name="connsiteX9" fmla="*/ 2961588 w 12190476"/>
              <a:gd name="connsiteY9" fmla="*/ 0 h 6858000"/>
              <a:gd name="connsiteX10" fmla="*/ 5945124 w 12190476"/>
              <a:gd name="connsiteY10" fmla="*/ 3402520 h 6858000"/>
              <a:gd name="connsiteX11" fmla="*/ 2956230 w 12190476"/>
              <a:gd name="connsiteY11" fmla="*/ 6858000 h 6858000"/>
              <a:gd name="connsiteX12" fmla="*/ 0 w 12190476"/>
              <a:gd name="connsiteY12" fmla="*/ 6858000 h 6858000"/>
              <a:gd name="connsiteX13" fmla="*/ 0 w 12190476"/>
              <a:gd name="connsiteY13" fmla="*/ 0 h 6858000"/>
              <a:gd name="connsiteX0" fmla="*/ 7674364 w 12190476"/>
              <a:gd name="connsiteY0" fmla="*/ 5356804 h 6858000"/>
              <a:gd name="connsiteX1" fmla="*/ 9009253 w 12190476"/>
              <a:gd name="connsiteY1" fmla="*/ 6858000 h 6858000"/>
              <a:gd name="connsiteX2" fmla="*/ 6398522 w 12190476"/>
              <a:gd name="connsiteY2" fmla="*/ 6858000 h 6858000"/>
              <a:gd name="connsiteX3" fmla="*/ 7674364 w 12190476"/>
              <a:gd name="connsiteY3" fmla="*/ 5356804 h 6858000"/>
              <a:gd name="connsiteX4" fmla="*/ 9529162 w 12190476"/>
              <a:gd name="connsiteY4" fmla="*/ 3377467 h 6858000"/>
              <a:gd name="connsiteX5" fmla="*/ 12190476 w 12190476"/>
              <a:gd name="connsiteY5" fmla="*/ 6353337 h 6858000"/>
              <a:gd name="connsiteX6" fmla="*/ 9529162 w 12190476"/>
              <a:gd name="connsiteY6" fmla="*/ 3377467 h 6858000"/>
              <a:gd name="connsiteX7" fmla="*/ 0 w 12190476"/>
              <a:gd name="connsiteY7" fmla="*/ 0 h 6858000"/>
              <a:gd name="connsiteX8" fmla="*/ 2961588 w 12190476"/>
              <a:gd name="connsiteY8" fmla="*/ 0 h 6858000"/>
              <a:gd name="connsiteX9" fmla="*/ 5945124 w 12190476"/>
              <a:gd name="connsiteY9" fmla="*/ 3402520 h 6858000"/>
              <a:gd name="connsiteX10" fmla="*/ 2956230 w 12190476"/>
              <a:gd name="connsiteY10" fmla="*/ 6858000 h 6858000"/>
              <a:gd name="connsiteX11" fmla="*/ 0 w 12190476"/>
              <a:gd name="connsiteY11" fmla="*/ 6858000 h 6858000"/>
              <a:gd name="connsiteX12" fmla="*/ 0 w 12190476"/>
              <a:gd name="connsiteY12" fmla="*/ 0 h 6858000"/>
              <a:gd name="connsiteX0" fmla="*/ 7674364 w 9009253"/>
              <a:gd name="connsiteY0" fmla="*/ 5356804 h 6858000"/>
              <a:gd name="connsiteX1" fmla="*/ 9009253 w 9009253"/>
              <a:gd name="connsiteY1" fmla="*/ 6858000 h 6858000"/>
              <a:gd name="connsiteX2" fmla="*/ 6398522 w 9009253"/>
              <a:gd name="connsiteY2" fmla="*/ 6858000 h 6858000"/>
              <a:gd name="connsiteX3" fmla="*/ 7674364 w 9009253"/>
              <a:gd name="connsiteY3" fmla="*/ 5356804 h 6858000"/>
              <a:gd name="connsiteX4" fmla="*/ 0 w 9009253"/>
              <a:gd name="connsiteY4" fmla="*/ 0 h 6858000"/>
              <a:gd name="connsiteX5" fmla="*/ 2961588 w 9009253"/>
              <a:gd name="connsiteY5" fmla="*/ 0 h 6858000"/>
              <a:gd name="connsiteX6" fmla="*/ 5945124 w 9009253"/>
              <a:gd name="connsiteY6" fmla="*/ 3402520 h 6858000"/>
              <a:gd name="connsiteX7" fmla="*/ 2956230 w 9009253"/>
              <a:gd name="connsiteY7" fmla="*/ 6858000 h 6858000"/>
              <a:gd name="connsiteX8" fmla="*/ 0 w 9009253"/>
              <a:gd name="connsiteY8" fmla="*/ 6858000 h 6858000"/>
              <a:gd name="connsiteX9" fmla="*/ 0 w 9009253"/>
              <a:gd name="connsiteY9" fmla="*/ 0 h 6858000"/>
              <a:gd name="connsiteX0" fmla="*/ 6398522 w 9009253"/>
              <a:gd name="connsiteY0" fmla="*/ 6858000 h 6858000"/>
              <a:gd name="connsiteX1" fmla="*/ 9009253 w 9009253"/>
              <a:gd name="connsiteY1" fmla="*/ 6858000 h 6858000"/>
              <a:gd name="connsiteX2" fmla="*/ 6398522 w 9009253"/>
              <a:gd name="connsiteY2" fmla="*/ 6858000 h 6858000"/>
              <a:gd name="connsiteX3" fmla="*/ 0 w 9009253"/>
              <a:gd name="connsiteY3" fmla="*/ 0 h 6858000"/>
              <a:gd name="connsiteX4" fmla="*/ 2961588 w 9009253"/>
              <a:gd name="connsiteY4" fmla="*/ 0 h 6858000"/>
              <a:gd name="connsiteX5" fmla="*/ 5945124 w 9009253"/>
              <a:gd name="connsiteY5" fmla="*/ 3402520 h 6858000"/>
              <a:gd name="connsiteX6" fmla="*/ 2956230 w 9009253"/>
              <a:gd name="connsiteY6" fmla="*/ 6858000 h 6858000"/>
              <a:gd name="connsiteX7" fmla="*/ 0 w 9009253"/>
              <a:gd name="connsiteY7" fmla="*/ 6858000 h 6858000"/>
              <a:gd name="connsiteX8" fmla="*/ 0 w 9009253"/>
              <a:gd name="connsiteY8" fmla="*/ 0 h 6858000"/>
              <a:gd name="connsiteX0" fmla="*/ 0 w 5945124"/>
              <a:gd name="connsiteY0" fmla="*/ 0 h 6858000"/>
              <a:gd name="connsiteX1" fmla="*/ 2961588 w 5945124"/>
              <a:gd name="connsiteY1" fmla="*/ 0 h 6858000"/>
              <a:gd name="connsiteX2" fmla="*/ 5945124 w 5945124"/>
              <a:gd name="connsiteY2" fmla="*/ 3402520 h 6858000"/>
              <a:gd name="connsiteX3" fmla="*/ 2956230 w 5945124"/>
              <a:gd name="connsiteY3" fmla="*/ 6858000 h 6858000"/>
              <a:gd name="connsiteX4" fmla="*/ 0 w 5945124"/>
              <a:gd name="connsiteY4" fmla="*/ 6858000 h 6858000"/>
              <a:gd name="connsiteX5" fmla="*/ 0 w 594512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5124" h="6858000">
                <a:moveTo>
                  <a:pt x="0" y="0"/>
                </a:moveTo>
                <a:lnTo>
                  <a:pt x="2961588" y="0"/>
                </a:lnTo>
                <a:lnTo>
                  <a:pt x="5945124" y="3402520"/>
                </a:lnTo>
                <a:lnTo>
                  <a:pt x="2956230" y="6858000"/>
                </a:lnTo>
                <a:lnTo>
                  <a:pt x="0" y="6858000"/>
                </a:lnTo>
                <a:lnTo>
                  <a:pt x="0" y="0"/>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lIns="1207008" tIns="342900" rIns="342900" anchor="ctr" anchorCtr="0">
            <a:noAutofit/>
          </a:bodyPr>
          <a:lstStyle>
            <a:lvl1pPr marL="0" indent="0" algn="l" defTabSz="914400" rtl="0" eaLnBrk="1" latinLnBrk="0" hangingPunct="1">
              <a:lnSpc>
                <a:spcPct val="130000"/>
              </a:lnSpc>
              <a:spcBef>
                <a:spcPts val="0"/>
              </a:spcBef>
              <a:spcAft>
                <a:spcPts val="1200"/>
              </a:spcAft>
              <a:buFont typeface="Arial" panose="020B0604020202020204" pitchFamily="34" charset="0"/>
              <a:buNone/>
              <a:tabLst/>
              <a:defRPr lang="en-US" sz="4000" b="0" i="0" kern="1200" dirty="0">
                <a:solidFill>
                  <a:schemeClr val="bg1"/>
                </a:solidFill>
                <a:latin typeface="FedEx Sans Light" panose="020B0403020203020204" pitchFamily="34" charset="0"/>
                <a:ea typeface="FedEx Sans Light" panose="020B0403020203020204" pitchFamily="34" charset="0"/>
                <a:cs typeface="FedEx Sans Light" panose="020B0403020203020204" pitchFamily="34" charset="0"/>
              </a:defRPr>
            </a:lvl1pPr>
            <a:lvl2pPr marL="0" indent="0" algn="l" defTabSz="914400" rtl="0" eaLnBrk="1" latinLnBrk="0" hangingPunct="1">
              <a:lnSpc>
                <a:spcPct val="130000"/>
              </a:lnSpc>
              <a:spcBef>
                <a:spcPts val="0"/>
              </a:spcBef>
              <a:spcAft>
                <a:spcPts val="300"/>
              </a:spcAft>
              <a:buFont typeface="Arial" panose="020B0604020202020204" pitchFamily="34" charset="0"/>
              <a:buNone/>
              <a:defRPr lang="en-US" sz="1600" b="1" i="0" kern="1200" dirty="0">
                <a:solidFill>
                  <a:schemeClr val="bg1"/>
                </a:solidFill>
                <a:latin typeface="FedEx Sans" panose="020B0603020203020204" pitchFamily="34" charset="0"/>
                <a:ea typeface="FedEx Sans" panose="020B0603020203020204" pitchFamily="34" charset="0"/>
                <a:cs typeface="FedEx Sans" panose="020B0603020203020204" pitchFamily="34" charset="0"/>
              </a:defRPr>
            </a:lvl2pPr>
            <a:lvl3pPr marL="0" indent="0" algn="l" defTabSz="914400" rtl="0" eaLnBrk="1" latinLnBrk="0" hangingPunct="1">
              <a:lnSpc>
                <a:spcPct val="130000"/>
              </a:lnSpc>
              <a:spcBef>
                <a:spcPts val="0"/>
              </a:spcBef>
              <a:spcAft>
                <a:spcPts val="600"/>
              </a:spcAft>
              <a:buFont typeface="Arial" panose="020B0604020202020204" pitchFamily="34" charset="0"/>
              <a:buNone/>
              <a:defRPr lang="en-US" sz="1600" b="0" i="0" kern="1200" dirty="0">
                <a:solidFill>
                  <a:schemeClr val="bg1"/>
                </a:solidFill>
                <a:latin typeface="FedEx Sans" panose="020B0603020203020204" pitchFamily="34" charset="0"/>
                <a:ea typeface="FedEx Sans" panose="020B0603020203020204" pitchFamily="34" charset="0"/>
                <a:cs typeface="FedEx Sans" panose="020B0603020203020204" pitchFamily="34" charset="0"/>
              </a:defRPr>
            </a:lvl3pPr>
            <a:lvl4pPr marL="219456" indent="-219456" algn="l" defTabSz="914400" rtl="0" eaLnBrk="1" latinLnBrk="0" hangingPunct="1">
              <a:lnSpc>
                <a:spcPct val="130000"/>
              </a:lnSpc>
              <a:spcBef>
                <a:spcPts val="0"/>
              </a:spcBef>
              <a:spcAft>
                <a:spcPts val="600"/>
              </a:spcAft>
              <a:buFont typeface="Arial" panose="020B0604020202020204" pitchFamily="34" charset="0"/>
              <a:buNone/>
              <a:defRPr sz="1600" kern="1200">
                <a:solidFill>
                  <a:schemeClr val="bg1"/>
                </a:solidFill>
                <a:latin typeface="+mn-lt"/>
                <a:ea typeface="+mn-ea"/>
                <a:cs typeface="+mn-cs"/>
              </a:defRPr>
            </a:lvl4pPr>
            <a:lvl5pPr marL="438912" indent="-219456" algn="l" defTabSz="914400" rtl="0" eaLnBrk="1" latinLnBrk="0" hangingPunct="1">
              <a:lnSpc>
                <a:spcPct val="130000"/>
              </a:lnSpc>
              <a:spcBef>
                <a:spcPts val="0"/>
              </a:spcBef>
              <a:spcAft>
                <a:spcPts val="600"/>
              </a:spcAft>
              <a:buFont typeface="System Font Regular"/>
              <a:buChar char="–"/>
              <a:defRPr sz="1600" kern="1200">
                <a:solidFill>
                  <a:schemeClr val="bg1"/>
                </a:solidFill>
                <a:latin typeface="+mn-lt"/>
                <a:ea typeface="+mn-ea"/>
                <a:cs typeface="+mn-cs"/>
              </a:defRPr>
            </a:lvl5pPr>
            <a:lvl6pPr marL="658368" indent="-219456" algn="l" defTabSz="914400" rtl="0" eaLnBrk="1" latinLnBrk="0" hangingPunct="1">
              <a:lnSpc>
                <a:spcPct val="130000"/>
              </a:lnSpc>
              <a:spcBef>
                <a:spcPts val="0"/>
              </a:spcBef>
              <a:spcAft>
                <a:spcPts val="600"/>
              </a:spcAft>
              <a:buFont typeface="System Font Regular"/>
              <a:buChar char="&g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lnSpc>
                <a:spcPct val="110000"/>
              </a:lnSpc>
              <a:spcAft>
                <a:spcPts val="900"/>
              </a:spcAft>
              <a:defRPr/>
            </a:pPr>
            <a:endParaRPr lang="en-US" sz="1200" dirty="0">
              <a:solidFill>
                <a:prstClr val="white"/>
              </a:solidFill>
            </a:endParaRPr>
          </a:p>
        </p:txBody>
      </p:sp>
      <p:sp>
        <p:nvSpPr>
          <p:cNvPr id="7" name="Title 1">
            <a:extLst>
              <a:ext uri="{FF2B5EF4-FFF2-40B4-BE49-F238E27FC236}">
                <a16:creationId xmlns:a16="http://schemas.microsoft.com/office/drawing/2014/main" id="{BFDC6FDB-86EE-A01C-5FB1-C6D5969C356C}"/>
              </a:ext>
            </a:extLst>
          </p:cNvPr>
          <p:cNvSpPr>
            <a:spLocks noGrp="1"/>
          </p:cNvSpPr>
          <p:nvPr>
            <p:ph type="title"/>
          </p:nvPr>
        </p:nvSpPr>
        <p:spPr>
          <a:xfrm>
            <a:off x="364667" y="288278"/>
            <a:ext cx="8118872" cy="340519"/>
          </a:xfrm>
        </p:spPr>
        <p:txBody>
          <a:bodyPr/>
          <a:lstStyle/>
          <a:p>
            <a:r>
              <a:rPr lang="en-US" dirty="0">
                <a:latin typeface="+mj-lt"/>
              </a:rPr>
              <a:t>FedEx Covered Inventory Summary</a:t>
            </a:r>
          </a:p>
        </p:txBody>
      </p:sp>
      <p:sp>
        <p:nvSpPr>
          <p:cNvPr id="4" name="TextBox 3">
            <a:extLst>
              <a:ext uri="{FF2B5EF4-FFF2-40B4-BE49-F238E27FC236}">
                <a16:creationId xmlns:a16="http://schemas.microsoft.com/office/drawing/2014/main" id="{8B8339DE-C00D-47DD-6A57-BCF65713E247}"/>
              </a:ext>
            </a:extLst>
          </p:cNvPr>
          <p:cNvSpPr txBox="1"/>
          <p:nvPr/>
        </p:nvSpPr>
        <p:spPr>
          <a:xfrm>
            <a:off x="6812393" y="785644"/>
            <a:ext cx="2388844" cy="3667000"/>
          </a:xfrm>
          <a:prstGeom prst="rect">
            <a:avLst/>
          </a:prstGeom>
          <a:noFill/>
        </p:spPr>
        <p:txBody>
          <a:bodyPr wrap="square" lIns="137160" tIns="137160" rIns="137160" bIns="137160" rtlCol="0" anchor="t">
            <a:noAutofit/>
          </a:bodyPr>
          <a:lstStyle/>
          <a:p>
            <a:pPr algn="ctr" defTabSz="685800" fontAlgn="auto">
              <a:spcBef>
                <a:spcPts val="0"/>
              </a:spcBef>
              <a:spcAft>
                <a:spcPts val="0"/>
              </a:spcAft>
              <a:defRPr/>
            </a:pPr>
            <a:r>
              <a:rPr lang="en-US" b="1" kern="0" dirty="0">
                <a:solidFill>
                  <a:schemeClr val="bg2"/>
                </a:solidFill>
                <a:latin typeface="FedEx Sans Bold"/>
                <a:ea typeface="+mn-ea"/>
                <a:cs typeface="Calibri" panose="020F0502020204030204"/>
                <a:sym typeface="Arial"/>
              </a:rPr>
              <a:t>Notes</a:t>
            </a:r>
            <a:endParaRPr lang="en-US" sz="1200" kern="0" dirty="0">
              <a:solidFill>
                <a:schemeClr val="bg2"/>
              </a:solidFill>
              <a:latin typeface="FedEx Sans" panose="020B0603020203020204" pitchFamily="34" charset="0"/>
              <a:ea typeface="+mn-ea"/>
              <a:cs typeface="+mn-cs"/>
            </a:endParaRPr>
          </a:p>
          <a:p>
            <a:pPr defTabSz="685783" fontAlgn="auto">
              <a:spcBef>
                <a:spcPts val="0"/>
              </a:spcBef>
              <a:spcAft>
                <a:spcPts val="450"/>
              </a:spcAft>
              <a:defRPr/>
            </a:pPr>
            <a:endParaRPr lang="en-US" sz="825" dirty="0">
              <a:solidFill>
                <a:schemeClr val="bg2"/>
              </a:solidFill>
              <a:latin typeface="CiscoSansTT ExtraLight"/>
              <a:ea typeface="+mn-ea"/>
              <a:cs typeface="Arial"/>
              <a:sym typeface="Arial"/>
            </a:endParaRPr>
          </a:p>
          <a:p>
            <a:pPr marL="214313" indent="-214313" defTabSz="685783" fontAlgn="auto">
              <a:spcBef>
                <a:spcPts val="0"/>
              </a:spcBef>
              <a:spcAft>
                <a:spcPts val="450"/>
              </a:spcAft>
              <a:buFont typeface="Arial" panose="020B0604020202020204" pitchFamily="34" charset="0"/>
              <a:buChar char="•"/>
              <a:defRPr/>
            </a:pPr>
            <a:r>
              <a:rPr lang="en-US" sz="1050" dirty="0">
                <a:solidFill>
                  <a:schemeClr val="bg2"/>
                </a:solidFill>
                <a:latin typeface="CiscoSansTT ExtraLight"/>
                <a:ea typeface="+mn-ea"/>
                <a:cs typeface="Arial"/>
                <a:sym typeface="Arial"/>
              </a:rPr>
              <a:t>Data summarized using March, 2024 </a:t>
            </a:r>
            <a:r>
              <a:rPr lang="en-US" sz="1050" dirty="0" err="1">
                <a:solidFill>
                  <a:schemeClr val="bg2"/>
                </a:solidFill>
                <a:latin typeface="CiscoSansTT ExtraLight"/>
                <a:ea typeface="+mn-ea"/>
                <a:cs typeface="Arial"/>
                <a:sym typeface="Arial"/>
              </a:rPr>
              <a:t>NetDB</a:t>
            </a:r>
            <a:r>
              <a:rPr lang="en-US" sz="1050" dirty="0">
                <a:solidFill>
                  <a:schemeClr val="bg2"/>
                </a:solidFill>
                <a:latin typeface="CiscoSansTT ExtraLight"/>
                <a:ea typeface="+mn-ea"/>
                <a:cs typeface="Arial"/>
                <a:sym typeface="Arial"/>
              </a:rPr>
              <a:t>/Shipping data</a:t>
            </a:r>
          </a:p>
          <a:p>
            <a:pPr marL="214313" indent="-214313" defTabSz="685783" fontAlgn="auto">
              <a:spcBef>
                <a:spcPts val="0"/>
              </a:spcBef>
              <a:spcAft>
                <a:spcPts val="450"/>
              </a:spcAft>
              <a:buFont typeface="Arial" panose="020B0604020202020204" pitchFamily="34" charset="0"/>
              <a:buChar char="•"/>
              <a:defRPr/>
            </a:pPr>
            <a:r>
              <a:rPr lang="en-US" sz="1050" dirty="0">
                <a:solidFill>
                  <a:schemeClr val="bg2"/>
                </a:solidFill>
                <a:latin typeface="CiscoSansTT ExtraLight"/>
                <a:ea typeface="+mn-ea"/>
                <a:cs typeface="Arial"/>
                <a:sym typeface="Arial"/>
              </a:rPr>
              <a:t>Includes Legacy Data Center (3.4K quantity)</a:t>
            </a:r>
          </a:p>
          <a:p>
            <a:pPr marL="214313" indent="-214313" defTabSz="685783" fontAlgn="auto">
              <a:spcBef>
                <a:spcPts val="0"/>
              </a:spcBef>
              <a:spcAft>
                <a:spcPts val="450"/>
              </a:spcAft>
              <a:buFont typeface="Arial" panose="020B0604020202020204" pitchFamily="34" charset="0"/>
              <a:buChar char="•"/>
              <a:defRPr/>
            </a:pPr>
            <a:r>
              <a:rPr lang="en-US" sz="1050" dirty="0" err="1">
                <a:solidFill>
                  <a:schemeClr val="bg2"/>
                </a:solidFill>
                <a:latin typeface="CiscoSansTT ExtraLight"/>
                <a:ea typeface="+mn-ea"/>
                <a:cs typeface="Arial"/>
                <a:sym typeface="Arial"/>
              </a:rPr>
              <a:t>NetDB</a:t>
            </a:r>
            <a:r>
              <a:rPr lang="en-US" sz="1050" dirty="0">
                <a:solidFill>
                  <a:schemeClr val="bg2"/>
                </a:solidFill>
                <a:latin typeface="CiscoSansTT ExtraLight"/>
                <a:ea typeface="+mn-ea"/>
                <a:cs typeface="Arial"/>
                <a:sym typeface="Arial"/>
              </a:rPr>
              <a:t> data Summarized at Major Level, Shipping Data includes Major/Minor</a:t>
            </a:r>
          </a:p>
          <a:p>
            <a:pPr marL="214313" indent="-214313" defTabSz="685783" fontAlgn="auto">
              <a:spcBef>
                <a:spcPts val="0"/>
              </a:spcBef>
              <a:spcAft>
                <a:spcPts val="450"/>
              </a:spcAft>
              <a:buFont typeface="Arial" panose="020B0604020202020204" pitchFamily="34" charset="0"/>
              <a:buChar char="•"/>
              <a:defRPr/>
            </a:pPr>
            <a:r>
              <a:rPr lang="en-US" sz="1050" dirty="0">
                <a:solidFill>
                  <a:schemeClr val="bg2"/>
                </a:solidFill>
                <a:latin typeface="CiscoSansTT ExtraLight"/>
                <a:ea typeface="+mn-ea"/>
                <a:cs typeface="Arial"/>
                <a:sym typeface="Arial"/>
              </a:rPr>
              <a:t>Excludes assets that are/will be </a:t>
            </a:r>
            <a:r>
              <a:rPr lang="en-US" sz="1050" dirty="0" err="1">
                <a:solidFill>
                  <a:schemeClr val="bg2"/>
                </a:solidFill>
                <a:latin typeface="CiscoSansTT ExtraLight"/>
                <a:ea typeface="+mn-ea"/>
                <a:cs typeface="Arial"/>
                <a:sym typeface="Arial"/>
              </a:rPr>
              <a:t>LDoS</a:t>
            </a:r>
            <a:r>
              <a:rPr lang="en-US" sz="1050" dirty="0">
                <a:solidFill>
                  <a:schemeClr val="bg2"/>
                </a:solidFill>
                <a:latin typeface="CiscoSansTT ExtraLight"/>
                <a:ea typeface="+mn-ea"/>
                <a:cs typeface="Arial"/>
                <a:sym typeface="Arial"/>
              </a:rPr>
              <a:t> on August 1, 2024</a:t>
            </a:r>
          </a:p>
          <a:p>
            <a:pPr marL="214313" indent="-214313" defTabSz="685783" fontAlgn="auto">
              <a:spcBef>
                <a:spcPts val="0"/>
              </a:spcBef>
              <a:spcAft>
                <a:spcPts val="450"/>
              </a:spcAft>
              <a:buFont typeface="Arial" panose="020B0604020202020204" pitchFamily="34" charset="0"/>
              <a:buChar char="•"/>
              <a:defRPr/>
            </a:pPr>
            <a:r>
              <a:rPr lang="en-US" sz="1050" dirty="0">
                <a:solidFill>
                  <a:schemeClr val="bg2"/>
                </a:solidFill>
                <a:latin typeface="CiscoSansTT ExtraLight"/>
                <a:ea typeface="+mn-ea"/>
                <a:cs typeface="Arial"/>
                <a:sym typeface="Arial"/>
              </a:rPr>
              <a:t>Estimated Coverable HW only</a:t>
            </a:r>
          </a:p>
          <a:p>
            <a:pPr marL="214313" indent="-214313" defTabSz="685783" fontAlgn="auto">
              <a:spcBef>
                <a:spcPts val="0"/>
              </a:spcBef>
              <a:spcAft>
                <a:spcPts val="450"/>
              </a:spcAft>
              <a:buFont typeface="Arial" panose="020B0604020202020204" pitchFamily="34" charset="0"/>
              <a:buChar char="•"/>
              <a:defRPr/>
            </a:pPr>
            <a:r>
              <a:rPr lang="en-US" sz="1050" dirty="0">
                <a:solidFill>
                  <a:schemeClr val="bg2"/>
                </a:solidFill>
                <a:latin typeface="CiscoSansTT ExtraLight"/>
                <a:ea typeface="+mn-ea"/>
                <a:cs typeface="Arial"/>
                <a:sym typeface="Arial"/>
              </a:rPr>
              <a:t>Excludes assets at CIL, Tuggle Road/2950 Airways</a:t>
            </a:r>
          </a:p>
          <a:p>
            <a:pPr defTabSz="685783" fontAlgn="auto">
              <a:spcBef>
                <a:spcPts val="0"/>
              </a:spcBef>
              <a:spcAft>
                <a:spcPts val="450"/>
              </a:spcAft>
              <a:defRPr/>
            </a:pPr>
            <a:endParaRPr lang="en-US" sz="1050" dirty="0">
              <a:solidFill>
                <a:prstClr val="white"/>
              </a:solidFill>
              <a:latin typeface="CiscoSansTT ExtraLight"/>
              <a:ea typeface="+mn-ea"/>
              <a:cs typeface="Arial"/>
              <a:sym typeface="Arial"/>
            </a:endParaRPr>
          </a:p>
        </p:txBody>
      </p:sp>
      <p:sp>
        <p:nvSpPr>
          <p:cNvPr id="6" name="TextBox 5">
            <a:extLst>
              <a:ext uri="{FF2B5EF4-FFF2-40B4-BE49-F238E27FC236}">
                <a16:creationId xmlns:a16="http://schemas.microsoft.com/office/drawing/2014/main" id="{3170856C-88FE-30B8-D023-EACEDD510E84}"/>
              </a:ext>
            </a:extLst>
          </p:cNvPr>
          <p:cNvSpPr txBox="1"/>
          <p:nvPr/>
        </p:nvSpPr>
        <p:spPr>
          <a:xfrm>
            <a:off x="1264959" y="4076244"/>
            <a:ext cx="5358447" cy="943079"/>
          </a:xfrm>
          <a:prstGeom prst="rect">
            <a:avLst/>
          </a:prstGeom>
          <a:noFill/>
        </p:spPr>
        <p:txBody>
          <a:bodyPr wrap="square" lIns="0" tIns="0" rIns="0" bIns="0" rtlCol="0">
            <a:spAutoFit/>
          </a:bodyPr>
          <a:lstStyle/>
          <a:p>
            <a:pPr defTabSz="342900" fontAlgn="auto">
              <a:lnSpc>
                <a:spcPct val="130000"/>
              </a:lnSpc>
              <a:spcBef>
                <a:spcPts val="0"/>
              </a:spcBef>
              <a:spcAft>
                <a:spcPts val="0"/>
              </a:spcAft>
            </a:pPr>
            <a:r>
              <a:rPr lang="en-US" sz="1050" b="1" dirty="0">
                <a:solidFill>
                  <a:schemeClr val="bg1"/>
                </a:solidFill>
                <a:latin typeface="FedEx Sans" panose="020B0603020203020204" pitchFamily="34" charset="0"/>
                <a:ea typeface="FedEx Sans" panose="020B0603020203020204" pitchFamily="34" charset="0"/>
                <a:cs typeface="FedEx Sans" panose="020B0603020203020204" pitchFamily="34" charset="0"/>
              </a:rPr>
              <a:t>New Service Level Guidance:</a:t>
            </a:r>
          </a:p>
          <a:p>
            <a:pPr marL="175022" defTabSz="342900" fontAlgn="auto">
              <a:spcBef>
                <a:spcPts val="0"/>
              </a:spcBef>
              <a:spcAft>
                <a:spcPts val="0"/>
              </a:spcAft>
            </a:pPr>
            <a:r>
              <a:rPr lang="en-US" sz="1050" dirty="0">
                <a:solidFill>
                  <a:schemeClr val="bg1"/>
                </a:solidFill>
                <a:latin typeface="FedEx Sans" panose="020B0603020203020204" pitchFamily="34" charset="0"/>
                <a:ea typeface="FedEx Sans" panose="020B0603020203020204" pitchFamily="34" charset="0"/>
                <a:cs typeface="FedEx Sans" panose="020B0603020203020204" pitchFamily="34" charset="0"/>
              </a:rPr>
              <a:t>Moved from 24x7x4 Onsite to 8X7 NCD Onsite:  Transportation Field</a:t>
            </a:r>
          </a:p>
          <a:p>
            <a:pPr marL="175022" defTabSz="342900" fontAlgn="auto">
              <a:spcBef>
                <a:spcPts val="0"/>
              </a:spcBef>
              <a:spcAft>
                <a:spcPts val="0"/>
              </a:spcAft>
            </a:pPr>
            <a:r>
              <a:rPr lang="en-US" sz="1050" dirty="0">
                <a:solidFill>
                  <a:schemeClr val="bg1"/>
                </a:solidFill>
                <a:latin typeface="FedEx Sans" panose="020B0603020203020204" pitchFamily="34" charset="0"/>
                <a:ea typeface="FedEx Sans" panose="020B0603020203020204" pitchFamily="34" charset="0"/>
                <a:cs typeface="FedEx Sans" panose="020B0603020203020204" pitchFamily="34" charset="0"/>
              </a:rPr>
              <a:t>Moved from 24x7x4 Onsite to 8X5XNBD Onsite:  Retail Field Office</a:t>
            </a:r>
          </a:p>
          <a:p>
            <a:pPr marL="175022" defTabSz="342900" fontAlgn="auto">
              <a:spcBef>
                <a:spcPts val="0"/>
              </a:spcBef>
              <a:spcAft>
                <a:spcPts val="0"/>
              </a:spcAft>
            </a:pPr>
            <a:r>
              <a:rPr lang="en-US" sz="1050" dirty="0">
                <a:solidFill>
                  <a:schemeClr val="bg1"/>
                </a:solidFill>
                <a:latin typeface="FedEx Sans" panose="020B0603020203020204" pitchFamily="34" charset="0"/>
                <a:ea typeface="FedEx Sans" panose="020B0603020203020204" pitchFamily="34" charset="0"/>
                <a:cs typeface="FedEx Sans" panose="020B0603020203020204" pitchFamily="34" charset="0"/>
              </a:rPr>
              <a:t>8X5XNBD (Parts Only):  All Other Inventory</a:t>
            </a:r>
          </a:p>
          <a:p>
            <a:pPr defTabSz="342900" fontAlgn="auto">
              <a:lnSpc>
                <a:spcPct val="130000"/>
              </a:lnSpc>
              <a:spcBef>
                <a:spcPts val="0"/>
              </a:spcBef>
              <a:spcAft>
                <a:spcPts val="0"/>
              </a:spcAft>
            </a:pPr>
            <a:endParaRPr lang="en-US" sz="1350" dirty="0" err="1">
              <a:solidFill>
                <a:srgbClr val="333333"/>
              </a:solidFill>
              <a:latin typeface="FedEx Sans" panose="020B0603020203020204" pitchFamily="34" charset="0"/>
              <a:ea typeface="FedEx Sans" panose="020B0603020203020204" pitchFamily="34" charset="0"/>
              <a:cs typeface="FedEx Sans" panose="020B0603020203020204" pitchFamily="34" charset="0"/>
            </a:endParaRPr>
          </a:p>
        </p:txBody>
      </p:sp>
      <p:graphicFrame>
        <p:nvGraphicFramePr>
          <p:cNvPr id="8" name="Table 7">
            <a:extLst>
              <a:ext uri="{FF2B5EF4-FFF2-40B4-BE49-F238E27FC236}">
                <a16:creationId xmlns:a16="http://schemas.microsoft.com/office/drawing/2014/main" id="{F3AA5086-50E4-56CD-D60C-D5BE9F8B041B}"/>
              </a:ext>
            </a:extLst>
          </p:cNvPr>
          <p:cNvGraphicFramePr>
            <a:graphicFrameLocks noGrp="1"/>
          </p:cNvGraphicFramePr>
          <p:nvPr>
            <p:extLst>
              <p:ext uri="{D42A27DB-BD31-4B8C-83A1-F6EECF244321}">
                <p14:modId xmlns:p14="http://schemas.microsoft.com/office/powerpoint/2010/main" val="1866618051"/>
              </p:ext>
            </p:extLst>
          </p:nvPr>
        </p:nvGraphicFramePr>
        <p:xfrm>
          <a:off x="1293236" y="940034"/>
          <a:ext cx="3926541" cy="574617"/>
        </p:xfrm>
        <a:graphic>
          <a:graphicData uri="http://schemas.openxmlformats.org/drawingml/2006/table">
            <a:tbl>
              <a:tblPr>
                <a:tableStyleId>{5C22544A-7EE6-4342-B048-85BDC9FD1C3A}</a:tableStyleId>
              </a:tblPr>
              <a:tblGrid>
                <a:gridCol w="1899939">
                  <a:extLst>
                    <a:ext uri="{9D8B030D-6E8A-4147-A177-3AD203B41FA5}">
                      <a16:colId xmlns:a16="http://schemas.microsoft.com/office/drawing/2014/main" val="2885863311"/>
                    </a:ext>
                  </a:extLst>
                </a:gridCol>
                <a:gridCol w="675534">
                  <a:extLst>
                    <a:ext uri="{9D8B030D-6E8A-4147-A177-3AD203B41FA5}">
                      <a16:colId xmlns:a16="http://schemas.microsoft.com/office/drawing/2014/main" val="4112899523"/>
                    </a:ext>
                  </a:extLst>
                </a:gridCol>
                <a:gridCol w="675534">
                  <a:extLst>
                    <a:ext uri="{9D8B030D-6E8A-4147-A177-3AD203B41FA5}">
                      <a16:colId xmlns:a16="http://schemas.microsoft.com/office/drawing/2014/main" val="1291193705"/>
                    </a:ext>
                  </a:extLst>
                </a:gridCol>
                <a:gridCol w="675534">
                  <a:extLst>
                    <a:ext uri="{9D8B030D-6E8A-4147-A177-3AD203B41FA5}">
                      <a16:colId xmlns:a16="http://schemas.microsoft.com/office/drawing/2014/main" val="3762502594"/>
                    </a:ext>
                  </a:extLst>
                </a:gridCol>
              </a:tblGrid>
              <a:tr h="280418">
                <a:tc>
                  <a:txBody>
                    <a:bodyPr/>
                    <a:lstStyle/>
                    <a:p>
                      <a:pPr algn="ctr" fontAlgn="b"/>
                      <a:r>
                        <a:rPr lang="en-US" sz="900" u="none" strike="noStrike" dirty="0">
                          <a:solidFill>
                            <a:schemeClr val="bg2"/>
                          </a:solidFill>
                          <a:effectLst/>
                        </a:rPr>
                        <a:t>Source</a:t>
                      </a:r>
                      <a:endParaRPr lang="en-US" sz="900" b="1" i="0" u="none" strike="noStrike" dirty="0">
                        <a:solidFill>
                          <a:schemeClr val="bg2"/>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900" u="none" strike="noStrike" dirty="0">
                          <a:solidFill>
                            <a:schemeClr val="bg2"/>
                          </a:solidFill>
                          <a:effectLst/>
                        </a:rPr>
                        <a:t>Major</a:t>
                      </a:r>
                      <a:endParaRPr lang="en-US" sz="900" b="1" i="0" u="none" strike="noStrike" dirty="0">
                        <a:solidFill>
                          <a:schemeClr val="bg2"/>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900" u="none" strike="noStrike" dirty="0">
                          <a:solidFill>
                            <a:schemeClr val="bg2"/>
                          </a:solidFill>
                          <a:effectLst/>
                        </a:rPr>
                        <a:t>Minor</a:t>
                      </a:r>
                      <a:endParaRPr lang="en-US" sz="900" b="1" i="0" u="none" strike="noStrike" dirty="0">
                        <a:solidFill>
                          <a:schemeClr val="bg2"/>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900" u="none" strike="noStrike" dirty="0">
                          <a:solidFill>
                            <a:schemeClr val="bg2"/>
                          </a:solidFill>
                          <a:effectLst/>
                        </a:rPr>
                        <a:t>Total</a:t>
                      </a:r>
                      <a:endParaRPr lang="en-US" sz="900" b="1" i="0" u="none" strike="noStrike" dirty="0">
                        <a:solidFill>
                          <a:schemeClr val="bg2"/>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398297"/>
                  </a:ext>
                </a:extLst>
              </a:tr>
              <a:tr h="294199">
                <a:tc>
                  <a:txBody>
                    <a:bodyPr/>
                    <a:lstStyle/>
                    <a:p>
                      <a:pPr algn="ctr" fontAlgn="b"/>
                      <a:r>
                        <a:rPr lang="en-US" sz="900" u="none" strike="noStrike" dirty="0">
                          <a:effectLst/>
                        </a:rPr>
                        <a:t>US </a:t>
                      </a:r>
                      <a:r>
                        <a:rPr lang="en-US" sz="900" u="none" strike="noStrike" dirty="0" err="1">
                          <a:effectLst/>
                        </a:rPr>
                        <a:t>NetDB</a:t>
                      </a:r>
                      <a:r>
                        <a:rPr lang="en-US" sz="900" u="none" strike="noStrike" dirty="0">
                          <a:effectLst/>
                        </a:rPr>
                        <a:t>, ACAT Shipping/Active</a:t>
                      </a:r>
                      <a:endParaRPr lang="en-US" sz="9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42,202</a:t>
                      </a:r>
                      <a:endParaRPr lang="en-US" sz="9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3,579</a:t>
                      </a:r>
                      <a:endParaRPr lang="en-US" sz="9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45,791</a:t>
                      </a:r>
                      <a:endParaRPr lang="en-US" sz="9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4900939"/>
                  </a:ext>
                </a:extLst>
              </a:tr>
            </a:tbl>
          </a:graphicData>
        </a:graphic>
      </p:graphicFrame>
      <p:sp>
        <p:nvSpPr>
          <p:cNvPr id="10" name="TextBox 9">
            <a:extLst>
              <a:ext uri="{FF2B5EF4-FFF2-40B4-BE49-F238E27FC236}">
                <a16:creationId xmlns:a16="http://schemas.microsoft.com/office/drawing/2014/main" id="{79F974FE-DC45-DBFE-1D36-FF12974FC3A2}"/>
              </a:ext>
            </a:extLst>
          </p:cNvPr>
          <p:cNvSpPr txBox="1"/>
          <p:nvPr/>
        </p:nvSpPr>
        <p:spPr>
          <a:xfrm>
            <a:off x="1283831" y="1789481"/>
            <a:ext cx="2920613" cy="220701"/>
          </a:xfrm>
          <a:prstGeom prst="rect">
            <a:avLst/>
          </a:prstGeom>
          <a:noFill/>
        </p:spPr>
        <p:txBody>
          <a:bodyPr wrap="square" lIns="0" tIns="0" rIns="0" bIns="0" rtlCol="0">
            <a:spAutoFit/>
          </a:bodyPr>
          <a:lstStyle/>
          <a:p>
            <a:pPr defTabSz="342900" fontAlgn="auto">
              <a:lnSpc>
                <a:spcPct val="130000"/>
              </a:lnSpc>
              <a:spcBef>
                <a:spcPts val="0"/>
              </a:spcBef>
              <a:spcAft>
                <a:spcPts val="0"/>
              </a:spcAft>
            </a:pPr>
            <a:r>
              <a:rPr lang="en-US" sz="1200" b="1" dirty="0">
                <a:solidFill>
                  <a:srgbClr val="333333"/>
                </a:solidFill>
                <a:latin typeface="FedEx Sans" panose="020B0603020203020204" pitchFamily="34" charset="0"/>
                <a:ea typeface="FedEx Sans" panose="020B0603020203020204" pitchFamily="34" charset="0"/>
                <a:cs typeface="FedEx Sans" panose="020B0603020203020204" pitchFamily="34" charset="0"/>
              </a:rPr>
              <a:t>Expected Inventory Reductions/Changes	</a:t>
            </a:r>
          </a:p>
        </p:txBody>
      </p:sp>
      <p:graphicFrame>
        <p:nvGraphicFramePr>
          <p:cNvPr id="3" name="Table 2">
            <a:extLst>
              <a:ext uri="{FF2B5EF4-FFF2-40B4-BE49-F238E27FC236}">
                <a16:creationId xmlns:a16="http://schemas.microsoft.com/office/drawing/2014/main" id="{9E003DF7-8350-B91E-18A5-36E08151A436}"/>
              </a:ext>
            </a:extLst>
          </p:cNvPr>
          <p:cNvGraphicFramePr>
            <a:graphicFrameLocks noGrp="1"/>
          </p:cNvGraphicFramePr>
          <p:nvPr>
            <p:extLst>
              <p:ext uri="{D42A27DB-BD31-4B8C-83A1-F6EECF244321}">
                <p14:modId xmlns:p14="http://schemas.microsoft.com/office/powerpoint/2010/main" val="3787911830"/>
              </p:ext>
            </p:extLst>
          </p:nvPr>
        </p:nvGraphicFramePr>
        <p:xfrm>
          <a:off x="1283831" y="2022233"/>
          <a:ext cx="4558337" cy="1929895"/>
        </p:xfrm>
        <a:graphic>
          <a:graphicData uri="http://schemas.openxmlformats.org/drawingml/2006/table">
            <a:tbl>
              <a:tblPr>
                <a:tableStyleId>{5C22544A-7EE6-4342-B048-85BDC9FD1C3A}</a:tableStyleId>
              </a:tblPr>
              <a:tblGrid>
                <a:gridCol w="2205647">
                  <a:extLst>
                    <a:ext uri="{9D8B030D-6E8A-4147-A177-3AD203B41FA5}">
                      <a16:colId xmlns:a16="http://schemas.microsoft.com/office/drawing/2014/main" val="2885863311"/>
                    </a:ext>
                  </a:extLst>
                </a:gridCol>
                <a:gridCol w="784230">
                  <a:extLst>
                    <a:ext uri="{9D8B030D-6E8A-4147-A177-3AD203B41FA5}">
                      <a16:colId xmlns:a16="http://schemas.microsoft.com/office/drawing/2014/main" val="4112899523"/>
                    </a:ext>
                  </a:extLst>
                </a:gridCol>
                <a:gridCol w="784230">
                  <a:extLst>
                    <a:ext uri="{9D8B030D-6E8A-4147-A177-3AD203B41FA5}">
                      <a16:colId xmlns:a16="http://schemas.microsoft.com/office/drawing/2014/main" val="1291193705"/>
                    </a:ext>
                  </a:extLst>
                </a:gridCol>
                <a:gridCol w="784230">
                  <a:extLst>
                    <a:ext uri="{9D8B030D-6E8A-4147-A177-3AD203B41FA5}">
                      <a16:colId xmlns:a16="http://schemas.microsoft.com/office/drawing/2014/main" val="3762502594"/>
                    </a:ext>
                  </a:extLst>
                </a:gridCol>
              </a:tblGrid>
              <a:tr h="309833">
                <a:tc>
                  <a:txBody>
                    <a:bodyPr/>
                    <a:lstStyle/>
                    <a:p>
                      <a:pPr algn="l" fontAlgn="b"/>
                      <a:r>
                        <a:rPr lang="en-US" sz="900" u="none" strike="noStrike" dirty="0">
                          <a:solidFill>
                            <a:schemeClr val="bg2"/>
                          </a:solidFill>
                          <a:effectLst/>
                        </a:rPr>
                        <a:t>Device Type/Location</a:t>
                      </a:r>
                      <a:endParaRPr lang="en-US" sz="900" b="1" i="0" u="none" strike="noStrike" dirty="0">
                        <a:solidFill>
                          <a:schemeClr val="bg2"/>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900" u="none" strike="noStrike" dirty="0">
                          <a:solidFill>
                            <a:schemeClr val="bg2"/>
                          </a:solidFill>
                          <a:effectLst/>
                        </a:rPr>
                        <a:t>Quantity</a:t>
                      </a:r>
                      <a:endParaRPr lang="en-US" sz="900" b="1" i="0" u="none" strike="noStrike" dirty="0">
                        <a:solidFill>
                          <a:schemeClr val="bg2"/>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900" b="1" i="0" u="none" strike="noStrike" dirty="0">
                          <a:solidFill>
                            <a:schemeClr val="bg2"/>
                          </a:solidFill>
                          <a:effectLst/>
                          <a:latin typeface="Calibri" panose="020F0502020204030204" pitchFamily="34" charset="0"/>
                        </a:rPr>
                        <a:t>Change</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900" u="none" strike="noStrike" dirty="0">
                          <a:solidFill>
                            <a:schemeClr val="bg2"/>
                          </a:solidFill>
                          <a:effectLst/>
                        </a:rPr>
                        <a:t>Timing</a:t>
                      </a:r>
                      <a:endParaRPr lang="en-US" sz="900" b="1" i="0" u="none" strike="noStrike" dirty="0">
                        <a:solidFill>
                          <a:schemeClr val="bg2"/>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398297"/>
                  </a:ext>
                </a:extLst>
              </a:tr>
              <a:tr h="309833">
                <a:tc>
                  <a:txBody>
                    <a:bodyPr/>
                    <a:lstStyle/>
                    <a:p>
                      <a:pPr algn="l" fontAlgn="b"/>
                      <a:r>
                        <a:rPr lang="en-US" sz="900" b="1" u="none" strike="noStrike" dirty="0">
                          <a:effectLst/>
                        </a:rPr>
                        <a:t>Legacy Data Centers – WTC, EDC-W</a:t>
                      </a:r>
                      <a:endParaRPr lang="en-US" sz="900" b="1"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0" u="none" strike="noStrike" dirty="0">
                          <a:effectLst/>
                        </a:rPr>
                        <a:t>3,400</a:t>
                      </a:r>
                      <a:endParaRPr lang="en-US" sz="9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DC Exit</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0" u="none" strike="noStrike" dirty="0">
                          <a:effectLst/>
                        </a:rPr>
                        <a:t>By July 2025</a:t>
                      </a:r>
                      <a:endParaRPr lang="en-US" sz="9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4900939"/>
                  </a:ext>
                </a:extLst>
              </a:tr>
              <a:tr h="680643">
                <a:tc>
                  <a:txBody>
                    <a:bodyPr/>
                    <a:lstStyle/>
                    <a:p>
                      <a:pPr algn="l" fontAlgn="b"/>
                      <a:r>
                        <a:rPr lang="en-US" sz="900" b="1" u="none" strike="noStrike" kern="1200" dirty="0">
                          <a:solidFill>
                            <a:schemeClr val="dk1"/>
                          </a:solidFill>
                          <a:effectLst/>
                          <a:latin typeface="+mn-lt"/>
                          <a:ea typeface="+mn-ea"/>
                          <a:cs typeface="+mn-cs"/>
                        </a:rPr>
                        <a:t>Field Office Locations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0" u="none" strike="noStrike" kern="1200" dirty="0">
                          <a:solidFill>
                            <a:schemeClr val="dk1"/>
                          </a:solidFill>
                          <a:effectLst/>
                          <a:latin typeface="+mn-lt"/>
                          <a:ea typeface="+mn-ea"/>
                          <a:cs typeface="+mn-cs"/>
                        </a:rPr>
                        <a:t>Estimated 5,000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Closures</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0" u="none" strike="noStrike" kern="1200" dirty="0">
                          <a:solidFill>
                            <a:schemeClr val="dk1"/>
                          </a:solidFill>
                          <a:effectLst/>
                          <a:latin typeface="+mn-lt"/>
                          <a:ea typeface="+mn-ea"/>
                          <a:cs typeface="+mn-cs"/>
                        </a:rPr>
                        <a:t>6% EoY1</a:t>
                      </a:r>
                    </a:p>
                    <a:p>
                      <a:pPr algn="ctr" fontAlgn="b"/>
                      <a:r>
                        <a:rPr lang="en-US" sz="900" b="0" u="none" strike="noStrike" kern="1200" dirty="0">
                          <a:solidFill>
                            <a:schemeClr val="dk1"/>
                          </a:solidFill>
                          <a:effectLst/>
                          <a:latin typeface="+mn-lt"/>
                          <a:ea typeface="+mn-ea"/>
                          <a:cs typeface="+mn-cs"/>
                        </a:rPr>
                        <a:t>6% EoY2</a:t>
                      </a:r>
                    </a:p>
                    <a:p>
                      <a:pPr algn="ctr" fontAlgn="b"/>
                      <a:r>
                        <a:rPr lang="en-US" sz="900" b="0" u="none" strike="noStrike" kern="1200" dirty="0">
                          <a:solidFill>
                            <a:schemeClr val="dk1"/>
                          </a:solidFill>
                          <a:effectLst/>
                          <a:latin typeface="+mn-lt"/>
                          <a:ea typeface="+mn-ea"/>
                          <a:cs typeface="+mn-cs"/>
                        </a:rPr>
                        <a:t>6% EoY3</a:t>
                      </a:r>
                    </a:p>
                    <a:p>
                      <a:pPr algn="ctr" fontAlgn="b"/>
                      <a:r>
                        <a:rPr lang="en-US" sz="900" b="0" u="none" strike="noStrike" kern="1200" dirty="0">
                          <a:solidFill>
                            <a:schemeClr val="dk1"/>
                          </a:solidFill>
                          <a:effectLst/>
                          <a:latin typeface="+mn-lt"/>
                          <a:ea typeface="+mn-ea"/>
                          <a:cs typeface="+mn-cs"/>
                        </a:rPr>
                        <a:t>1% EoY4</a:t>
                      </a:r>
                    </a:p>
                    <a:p>
                      <a:pPr algn="ctr" fontAlgn="b"/>
                      <a:r>
                        <a:rPr lang="en-US" sz="900" b="0" u="none" strike="noStrike" kern="1200" dirty="0">
                          <a:solidFill>
                            <a:schemeClr val="dk1"/>
                          </a:solidFill>
                          <a:effectLst/>
                          <a:latin typeface="+mn-lt"/>
                          <a:ea typeface="+mn-ea"/>
                          <a:cs typeface="+mn-cs"/>
                        </a:rPr>
                        <a:t>1% EoY5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4932911"/>
                  </a:ext>
                </a:extLst>
              </a:tr>
              <a:tr h="309833">
                <a:tc>
                  <a:txBody>
                    <a:bodyPr/>
                    <a:lstStyle/>
                    <a:p>
                      <a:pPr algn="l" fontAlgn="b"/>
                      <a:r>
                        <a:rPr lang="en-US" sz="900" b="1" u="none" strike="noStrike" kern="1200" dirty="0">
                          <a:solidFill>
                            <a:schemeClr val="dk1"/>
                          </a:solidFill>
                          <a:effectLst/>
                          <a:latin typeface="+mn-lt"/>
                          <a:ea typeface="+mn-ea"/>
                          <a:cs typeface="+mn-cs"/>
                        </a:rPr>
                        <a:t>Field Redundant Router / Switch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0" u="none" strike="noStrike" kern="1200" dirty="0">
                          <a:solidFill>
                            <a:schemeClr val="dk1"/>
                          </a:solidFill>
                          <a:effectLst/>
                          <a:latin typeface="+mn-lt"/>
                          <a:ea typeface="+mn-ea"/>
                          <a:cs typeface="+mn-cs"/>
                        </a:rPr>
                        <a:t>650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Redundancy Decom</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0" u="none" strike="noStrike" kern="1200" dirty="0">
                          <a:solidFill>
                            <a:schemeClr val="dk1"/>
                          </a:solidFill>
                          <a:effectLst/>
                          <a:latin typeface="+mn-lt"/>
                          <a:ea typeface="+mn-ea"/>
                          <a:cs typeface="+mn-cs"/>
                        </a:rPr>
                        <a:t>50% Y1</a:t>
                      </a:r>
                    </a:p>
                    <a:p>
                      <a:pPr algn="ctr" fontAlgn="b"/>
                      <a:r>
                        <a:rPr lang="en-US" sz="900" b="0" u="none" strike="noStrike" kern="1200" dirty="0">
                          <a:solidFill>
                            <a:schemeClr val="dk1"/>
                          </a:solidFill>
                          <a:effectLst/>
                          <a:latin typeface="+mn-lt"/>
                          <a:ea typeface="+mn-ea"/>
                          <a:cs typeface="+mn-cs"/>
                        </a:rPr>
                        <a:t> 50% Y2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155496"/>
                  </a:ext>
                </a:extLst>
              </a:tr>
              <a:tr h="309833">
                <a:tc>
                  <a:txBody>
                    <a:bodyPr/>
                    <a:lstStyle/>
                    <a:p>
                      <a:pPr algn="l" fontAlgn="b"/>
                      <a:r>
                        <a:rPr lang="en-US" sz="900" b="1" u="none" strike="noStrike" kern="1200" dirty="0">
                          <a:solidFill>
                            <a:schemeClr val="dk1"/>
                          </a:solidFill>
                          <a:effectLst/>
                          <a:latin typeface="+mn-lt"/>
                          <a:ea typeface="+mn-ea"/>
                          <a:cs typeface="+mn-cs"/>
                        </a:rPr>
                        <a:t>Field Offices Catalyst Platforms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0" u="none" strike="noStrike" kern="1200" dirty="0">
                          <a:solidFill>
                            <a:schemeClr val="dk1"/>
                          </a:solidFill>
                          <a:effectLst/>
                          <a:latin typeface="+mn-lt"/>
                          <a:ea typeface="+mn-ea"/>
                          <a:cs typeface="+mn-cs"/>
                        </a:rPr>
                        <a:t>3,700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i="0" u="none" strike="noStrike" dirty="0">
                          <a:solidFill>
                            <a:srgbClr val="000000"/>
                          </a:solidFill>
                          <a:effectLst/>
                          <a:latin typeface="Calibri" panose="020F0502020204030204" pitchFamily="34" charset="0"/>
                        </a:rPr>
                        <a:t>Transitioning to Meraki</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0" u="none" strike="noStrike" kern="1200" dirty="0">
                          <a:solidFill>
                            <a:schemeClr val="dk1"/>
                          </a:solidFill>
                          <a:effectLst/>
                          <a:latin typeface="+mn-lt"/>
                          <a:ea typeface="+mn-ea"/>
                          <a:cs typeface="+mn-cs"/>
                        </a:rPr>
                        <a:t>Over 5Y </a:t>
                      </a:r>
                    </a:p>
                    <a:p>
                      <a:pPr algn="ctr" fontAlgn="b"/>
                      <a:r>
                        <a:rPr lang="en-US" sz="900" b="0" u="none" strike="noStrike" kern="1200" dirty="0">
                          <a:solidFill>
                            <a:schemeClr val="dk1"/>
                          </a:solidFill>
                          <a:effectLst/>
                          <a:latin typeface="+mn-lt"/>
                          <a:ea typeface="+mn-ea"/>
                          <a:cs typeface="+mn-cs"/>
                        </a:rPr>
                        <a:t>term</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758836"/>
                  </a:ext>
                </a:extLst>
              </a:tr>
            </a:tbl>
          </a:graphicData>
        </a:graphic>
      </p:graphicFrame>
    </p:spTree>
    <p:extLst>
      <p:ext uri="{BB962C8B-B14F-4D97-AF65-F5344CB8AC3E}">
        <p14:creationId xmlns:p14="http://schemas.microsoft.com/office/powerpoint/2010/main" val="309249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3324" y="95894"/>
            <a:ext cx="8229600" cy="514350"/>
          </a:xfrm>
        </p:spPr>
        <p:txBody>
          <a:bodyPr/>
          <a:lstStyle/>
          <a:p>
            <a:r>
              <a:rPr lang="en-US" dirty="0"/>
              <a:t>LCS and Project Hours</a:t>
            </a:r>
          </a:p>
        </p:txBody>
      </p:sp>
      <p:graphicFrame>
        <p:nvGraphicFramePr>
          <p:cNvPr id="9" name="Table 9">
            <a:extLst>
              <a:ext uri="{FF2B5EF4-FFF2-40B4-BE49-F238E27FC236}">
                <a16:creationId xmlns:a16="http://schemas.microsoft.com/office/drawing/2014/main" id="{552788CB-0A4D-704A-848B-457E578D809C}"/>
              </a:ext>
            </a:extLst>
          </p:cNvPr>
          <p:cNvGraphicFramePr>
            <a:graphicFrameLocks noGrp="1"/>
          </p:cNvGraphicFramePr>
          <p:nvPr>
            <p:extLst>
              <p:ext uri="{D42A27DB-BD31-4B8C-83A1-F6EECF244321}">
                <p14:modId xmlns:p14="http://schemas.microsoft.com/office/powerpoint/2010/main" val="799694315"/>
              </p:ext>
            </p:extLst>
          </p:nvPr>
        </p:nvGraphicFramePr>
        <p:xfrm>
          <a:off x="183324" y="610244"/>
          <a:ext cx="8777223" cy="4130040"/>
        </p:xfrm>
        <a:graphic>
          <a:graphicData uri="http://schemas.openxmlformats.org/drawingml/2006/table">
            <a:tbl>
              <a:tblPr firstRow="1" bandRow="1">
                <a:tableStyleId>{69012ECD-51FC-41F1-AA8D-1B2483CD663E}</a:tableStyleId>
              </a:tblPr>
              <a:tblGrid>
                <a:gridCol w="648574">
                  <a:extLst>
                    <a:ext uri="{9D8B030D-6E8A-4147-A177-3AD203B41FA5}">
                      <a16:colId xmlns:a16="http://schemas.microsoft.com/office/drawing/2014/main" val="2970142291"/>
                    </a:ext>
                  </a:extLst>
                </a:gridCol>
                <a:gridCol w="3997631">
                  <a:extLst>
                    <a:ext uri="{9D8B030D-6E8A-4147-A177-3AD203B41FA5}">
                      <a16:colId xmlns:a16="http://schemas.microsoft.com/office/drawing/2014/main" val="1887340114"/>
                    </a:ext>
                  </a:extLst>
                </a:gridCol>
                <a:gridCol w="4131018">
                  <a:extLst>
                    <a:ext uri="{9D8B030D-6E8A-4147-A177-3AD203B41FA5}">
                      <a16:colId xmlns:a16="http://schemas.microsoft.com/office/drawing/2014/main" val="2868634161"/>
                    </a:ext>
                  </a:extLst>
                </a:gridCol>
              </a:tblGrid>
              <a:tr h="121341">
                <a:tc>
                  <a:txBody>
                    <a:bodyPr/>
                    <a:lstStyle/>
                    <a:p>
                      <a:endParaRPr lang="en-US" sz="1600" dirty="0">
                        <a:solidFill>
                          <a:schemeClr val="bg2"/>
                        </a:solidFill>
                      </a:endParaRPr>
                    </a:p>
                  </a:txBody>
                  <a:tcPr/>
                </a:tc>
                <a:tc>
                  <a:txBody>
                    <a:bodyPr/>
                    <a:lstStyle/>
                    <a:p>
                      <a:pPr algn="ctr"/>
                      <a:r>
                        <a:rPr lang="en-US" sz="1600" dirty="0">
                          <a:solidFill>
                            <a:schemeClr val="bg1"/>
                          </a:solidFill>
                        </a:rPr>
                        <a:t>Lifecycle Services (LCS)</a:t>
                      </a:r>
                    </a:p>
                  </a:txBody>
                  <a:tcPr/>
                </a:tc>
                <a:tc>
                  <a:txBody>
                    <a:bodyPr/>
                    <a:lstStyle/>
                    <a:p>
                      <a:pPr algn="ctr"/>
                      <a:r>
                        <a:rPr lang="en-US" sz="1600" dirty="0">
                          <a:solidFill>
                            <a:schemeClr val="bg1"/>
                          </a:solidFill>
                        </a:rPr>
                        <a:t>Project Hours</a:t>
                      </a:r>
                    </a:p>
                  </a:txBody>
                  <a:tcPr/>
                </a:tc>
                <a:extLst>
                  <a:ext uri="{0D108BD9-81ED-4DB2-BD59-A6C34878D82A}">
                    <a16:rowId xmlns:a16="http://schemas.microsoft.com/office/drawing/2014/main" val="188691548"/>
                  </a:ext>
                </a:extLst>
              </a:tr>
              <a:tr h="731520">
                <a:tc>
                  <a:txBody>
                    <a:bodyPr/>
                    <a:lstStyle/>
                    <a:p>
                      <a:r>
                        <a:rPr lang="en-US" sz="1500" dirty="0"/>
                        <a:t>Plan</a:t>
                      </a:r>
                    </a:p>
                  </a:txBody>
                  <a:tcPr anchor="ctr"/>
                </a:tc>
                <a:tc>
                  <a:txBody>
                    <a:bodyPr/>
                    <a:lstStyle/>
                    <a:p>
                      <a:pPr algn="l"/>
                      <a:r>
                        <a:rPr lang="en-US" sz="1050" kern="1200" dirty="0">
                          <a:solidFill>
                            <a:schemeClr val="tx1"/>
                          </a:solidFill>
                        </a:rPr>
                        <a:t>Multi-Generational Architecture Planning</a:t>
                      </a:r>
                    </a:p>
                    <a:p>
                      <a:pPr algn="l"/>
                      <a:r>
                        <a:rPr lang="en-US" sz="1050" kern="1200" dirty="0">
                          <a:solidFill>
                            <a:schemeClr val="tx1"/>
                          </a:solidFill>
                        </a:rPr>
                        <a:t>Consult on FedEx’s Solution Requirements Document</a:t>
                      </a:r>
                    </a:p>
                    <a:p>
                      <a:pPr marL="0" marR="0" lvl="0" indent="0" algn="l" defTabSz="914346"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rPr>
                        <a:t>Consult on FedEx’s Solution Design Document</a:t>
                      </a:r>
                    </a:p>
                    <a:p>
                      <a:pPr algn="l"/>
                      <a:r>
                        <a:rPr lang="en-US" sz="1050" kern="1200" dirty="0">
                          <a:solidFill>
                            <a:schemeClr val="tx1"/>
                          </a:solidFill>
                        </a:rPr>
                        <a:t>Guidance on Features, Syntax, Leading Practices</a:t>
                      </a:r>
                      <a:endParaRPr lang="en-US" sz="1050" kern="1200" dirty="0">
                        <a:solidFill>
                          <a:schemeClr val="tx1"/>
                        </a:solidFill>
                        <a:latin typeface="+mn-lt"/>
                        <a:ea typeface="+mn-ea"/>
                        <a:cs typeface="+mn-cs"/>
                      </a:endParaRP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rPr>
                        <a:t>Create Detailed Architecture Documents</a:t>
                      </a:r>
                    </a:p>
                    <a:p>
                      <a:pPr marL="0" marR="0" lvl="0" indent="0" algn="l" defTabSz="685777"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rPr>
                        <a:t>Create Solutions Requirement Document</a:t>
                      </a:r>
                    </a:p>
                    <a:p>
                      <a:pPr marL="0" marR="0" lvl="0" indent="0" algn="l" defTabSz="685777"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rPr>
                        <a:t>Create Solution Design Document</a:t>
                      </a:r>
                      <a:endParaRPr lang="en-US" sz="1050" kern="1200" dirty="0">
                        <a:solidFill>
                          <a:schemeClr val="tx1"/>
                        </a:solidFill>
                        <a:latin typeface="+mn-lt"/>
                        <a:ea typeface="+mn-ea"/>
                        <a:cs typeface="+mn-cs"/>
                      </a:endParaRPr>
                    </a:p>
                  </a:txBody>
                  <a:tcPr anchor="ctr"/>
                </a:tc>
                <a:extLst>
                  <a:ext uri="{0D108BD9-81ED-4DB2-BD59-A6C34878D82A}">
                    <a16:rowId xmlns:a16="http://schemas.microsoft.com/office/drawing/2014/main" val="3721609065"/>
                  </a:ext>
                </a:extLst>
              </a:tr>
              <a:tr h="1051560">
                <a:tc>
                  <a:txBody>
                    <a:bodyPr/>
                    <a:lstStyle/>
                    <a:p>
                      <a:r>
                        <a:rPr lang="en-US" sz="1500" dirty="0"/>
                        <a:t>Build</a:t>
                      </a:r>
                    </a:p>
                  </a:txBody>
                  <a:tcPr anchor="ct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rPr>
                        <a:t>Solution Validation Testing: Single Track</a:t>
                      </a:r>
                    </a:p>
                    <a:p>
                      <a:pPr algn="l"/>
                      <a:r>
                        <a:rPr lang="en-US" sz="1050" kern="1200" dirty="0">
                          <a:solidFill>
                            <a:schemeClr val="tx1"/>
                          </a:solidFill>
                        </a:rPr>
                        <a:t>Review FedEx’s High-Level and Low-Level Design Documents</a:t>
                      </a:r>
                    </a:p>
                    <a:p>
                      <a:pPr algn="l"/>
                      <a:r>
                        <a:rPr lang="en-US" sz="1050" kern="1200" dirty="0">
                          <a:solidFill>
                            <a:schemeClr val="tx1"/>
                          </a:solidFill>
                        </a:rPr>
                        <a:t>Advise on Implementation Plans and Templates</a:t>
                      </a:r>
                    </a:p>
                    <a:p>
                      <a:pPr algn="l"/>
                      <a:r>
                        <a:rPr lang="en-US" sz="1050" kern="1200" dirty="0">
                          <a:solidFill>
                            <a:schemeClr val="tx1"/>
                          </a:solidFill>
                        </a:rPr>
                        <a:t>Scheduled Change Support (Optimize Existing Deployment)</a:t>
                      </a:r>
                    </a:p>
                    <a:p>
                      <a:pPr marL="635000" lvl="1" indent="-179388" algn="l">
                        <a:buFont typeface="Arial" panose="020B0604020202020204" pitchFamily="34" charset="0"/>
                        <a:buChar char="•"/>
                        <a:tabLst/>
                      </a:pPr>
                      <a:r>
                        <a:rPr lang="en-US" sz="1050" kern="1200" dirty="0">
                          <a:solidFill>
                            <a:schemeClr val="tx1"/>
                          </a:solidFill>
                        </a:rPr>
                        <a:t>Software Upgrade</a:t>
                      </a:r>
                    </a:p>
                    <a:p>
                      <a:pPr marL="635000" lvl="1" indent="-179388" algn="l">
                        <a:buFont typeface="Arial" panose="020B0604020202020204" pitchFamily="34" charset="0"/>
                        <a:buChar char="•"/>
                        <a:tabLst/>
                      </a:pPr>
                      <a:r>
                        <a:rPr lang="en-US" sz="1050" kern="1200" dirty="0">
                          <a:solidFill>
                            <a:schemeClr val="tx1"/>
                          </a:solidFill>
                        </a:rPr>
                        <a:t>Feature Optimization</a:t>
                      </a:r>
                      <a:endParaRPr lang="en-US" sz="1050" kern="1200" dirty="0">
                        <a:solidFill>
                          <a:schemeClr val="tx1"/>
                        </a:solidFill>
                        <a:latin typeface="+mn-lt"/>
                        <a:ea typeface="+mn-ea"/>
                        <a:cs typeface="+mn-cs"/>
                      </a:endParaRPr>
                    </a:p>
                  </a:txBody>
                  <a:tcPr anchor="ctr"/>
                </a:tc>
                <a:tc>
                  <a:txBody>
                    <a:bodyPr/>
                    <a:lstStyle/>
                    <a:p>
                      <a:r>
                        <a:rPr lang="en-US" sz="1050" dirty="0"/>
                        <a:t>Create High-Level and Low-Level Design Documents</a:t>
                      </a:r>
                    </a:p>
                    <a:p>
                      <a:pPr marL="0" marR="0" lvl="0" indent="0" algn="l" defTabSz="914346"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rPr>
                        <a:t>Create Implementation Plans and Templates</a:t>
                      </a:r>
                    </a:p>
                    <a:p>
                      <a:r>
                        <a:rPr lang="en-US" sz="1050" kern="1200" dirty="0">
                          <a:solidFill>
                            <a:schemeClr val="tx1"/>
                          </a:solidFill>
                        </a:rPr>
                        <a:t>Scheduled Change Support: New Hardware, Feature</a:t>
                      </a:r>
                    </a:p>
                    <a:p>
                      <a:r>
                        <a:rPr lang="en-US" sz="1050" kern="1200" dirty="0">
                          <a:solidFill>
                            <a:schemeClr val="tx1"/>
                          </a:solidFill>
                        </a:rPr>
                        <a:t>Implement Change: New Hardware, Software, or Feature</a:t>
                      </a:r>
                    </a:p>
                    <a:p>
                      <a:r>
                        <a:rPr lang="en-US" sz="1050" kern="1200" dirty="0">
                          <a:solidFill>
                            <a:schemeClr val="tx1"/>
                          </a:solidFill>
                        </a:rPr>
                        <a:t>Network Ready for Use Testing Labor (Test Equipment Excluded)</a:t>
                      </a:r>
                      <a:endParaRPr lang="en-US" sz="800" kern="1200" dirty="0">
                        <a:solidFill>
                          <a:schemeClr val="tx1"/>
                        </a:solidFill>
                        <a:latin typeface="+mn-lt"/>
                        <a:ea typeface="+mn-ea"/>
                        <a:cs typeface="+mn-cs"/>
                      </a:endParaRPr>
                    </a:p>
                  </a:txBody>
                  <a:tcPr anchor="ctr"/>
                </a:tc>
                <a:extLst>
                  <a:ext uri="{0D108BD9-81ED-4DB2-BD59-A6C34878D82A}">
                    <a16:rowId xmlns:a16="http://schemas.microsoft.com/office/drawing/2014/main" val="2072167210"/>
                  </a:ext>
                </a:extLst>
              </a:tr>
              <a:tr h="312254">
                <a:tc>
                  <a:txBody>
                    <a:bodyPr/>
                    <a:lstStyle/>
                    <a:p>
                      <a:r>
                        <a:rPr lang="en-US" sz="1500" dirty="0"/>
                        <a:t>Run</a:t>
                      </a:r>
                    </a:p>
                  </a:txBody>
                  <a:tcPr anchor="ctr"/>
                </a:tc>
                <a:tc>
                  <a:txBody>
                    <a:bodyPr/>
                    <a:lstStyle/>
                    <a:p>
                      <a:pPr algn="l"/>
                      <a:r>
                        <a:rPr lang="en-US" sz="1050" kern="1200" dirty="0">
                          <a:solidFill>
                            <a:schemeClr val="tx1"/>
                          </a:solidFill>
                        </a:rPr>
                        <a:t>Day-2 Performance Optimization</a:t>
                      </a:r>
                    </a:p>
                    <a:p>
                      <a:pPr algn="l"/>
                      <a:r>
                        <a:rPr lang="en-US" sz="1050" kern="1200" dirty="0">
                          <a:solidFill>
                            <a:schemeClr val="tx1"/>
                          </a:solidFill>
                        </a:rPr>
                        <a:t>Software Strategy</a:t>
                      </a:r>
                    </a:p>
                    <a:p>
                      <a:pPr algn="l"/>
                      <a:r>
                        <a:rPr lang="en-US" sz="1050" kern="1200" dirty="0">
                          <a:solidFill>
                            <a:schemeClr val="tx1"/>
                          </a:solidFill>
                        </a:rPr>
                        <a:t>Proactive Software Review and Recommendation</a:t>
                      </a:r>
                    </a:p>
                    <a:p>
                      <a:pPr algn="l"/>
                      <a:r>
                        <a:rPr lang="en-US" sz="1050" kern="1200" dirty="0">
                          <a:solidFill>
                            <a:schemeClr val="tx1"/>
                          </a:solidFill>
                        </a:rPr>
                        <a:t>End of Life / New Feature Planning</a:t>
                      </a:r>
                    </a:p>
                    <a:p>
                      <a:pPr algn="l"/>
                      <a:r>
                        <a:rPr lang="en-US" sz="1050" kern="1200" dirty="0">
                          <a:solidFill>
                            <a:schemeClr val="tx1"/>
                          </a:solidFill>
                        </a:rPr>
                        <a:t>Security Vulnerability Assessments and Recommendations</a:t>
                      </a:r>
                    </a:p>
                    <a:p>
                      <a:pPr algn="l"/>
                      <a:r>
                        <a:rPr lang="en-US" sz="1050" kern="1200" dirty="0">
                          <a:solidFill>
                            <a:schemeClr val="tx1"/>
                          </a:solidFill>
                        </a:rPr>
                        <a:t>Scheduled Change Support (Restore from Incident)</a:t>
                      </a:r>
                    </a:p>
                    <a:p>
                      <a:pPr algn="l"/>
                      <a:r>
                        <a:rPr lang="en-US" sz="1050" kern="1200" dirty="0">
                          <a:solidFill>
                            <a:schemeClr val="tx1"/>
                          </a:solidFill>
                        </a:rPr>
                        <a:t>TAC Case Management</a:t>
                      </a:r>
                    </a:p>
                    <a:p>
                      <a:pPr algn="l"/>
                      <a:r>
                        <a:rPr lang="en-US" sz="1050" kern="1200" dirty="0">
                          <a:solidFill>
                            <a:schemeClr val="tx1"/>
                          </a:solidFill>
                        </a:rPr>
                        <a:t>Critical Incident Support</a:t>
                      </a:r>
                    </a:p>
                    <a:p>
                      <a:pPr algn="l"/>
                      <a:r>
                        <a:rPr lang="en-US" sz="1050" kern="1200" dirty="0">
                          <a:solidFill>
                            <a:schemeClr val="tx1"/>
                          </a:solidFill>
                        </a:rPr>
                        <a:t>Hardware and Software Contracts Management</a:t>
                      </a:r>
                    </a:p>
                    <a:p>
                      <a:pPr algn="l"/>
                      <a:r>
                        <a:rPr lang="en-US" sz="1050" kern="1200" dirty="0">
                          <a:solidFill>
                            <a:schemeClr val="tx1"/>
                          </a:solidFill>
                        </a:rPr>
                        <a:t>Learning Advisor</a:t>
                      </a:r>
                    </a:p>
                    <a:p>
                      <a:pPr algn="l"/>
                      <a:r>
                        <a:rPr lang="en-US" sz="1050" kern="1200" dirty="0">
                          <a:solidFill>
                            <a:schemeClr val="tx1"/>
                          </a:solidFill>
                        </a:rPr>
                        <a:t>Training Through CLC Program</a:t>
                      </a:r>
                    </a:p>
                    <a:p>
                      <a:pPr algn="l"/>
                      <a:r>
                        <a:rPr lang="en-US" sz="1050" kern="1200" dirty="0">
                          <a:solidFill>
                            <a:schemeClr val="tx1"/>
                          </a:solidFill>
                        </a:rPr>
                        <a:t>Knowledge Transfer Sessions (60-90 Minutes on New Tech)</a:t>
                      </a:r>
                      <a:endParaRPr lang="en-US" sz="1050" kern="1200" dirty="0">
                        <a:solidFill>
                          <a:schemeClr val="tx1"/>
                        </a:solidFill>
                        <a:latin typeface="+mn-lt"/>
                        <a:ea typeface="+mn-ea"/>
                        <a:cs typeface="+mn-cs"/>
                      </a:endParaRPr>
                    </a:p>
                  </a:txBody>
                  <a:tcPr anchor="ct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rPr>
                        <a:t>Automation: e.g. Scripts, Catalyst Center Programming</a:t>
                      </a:r>
                    </a:p>
                    <a:p>
                      <a:pPr marL="0" marR="0" lvl="0" indent="0" algn="l" defTabSz="914346"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rPr>
                        <a:t>Knowledge Transfer Sessions: Up to 8 Hours on FedEx Standards</a:t>
                      </a:r>
                      <a:endParaRPr lang="en-US" sz="1050" kern="1200" dirty="0">
                        <a:solidFill>
                          <a:schemeClr val="tx1"/>
                        </a:solidFill>
                        <a:latin typeface="+mn-lt"/>
                        <a:ea typeface="+mn-ea"/>
                        <a:cs typeface="+mn-cs"/>
                      </a:endParaRPr>
                    </a:p>
                  </a:txBody>
                  <a:tcPr anchor="ctr"/>
                </a:tc>
                <a:extLst>
                  <a:ext uri="{0D108BD9-81ED-4DB2-BD59-A6C34878D82A}">
                    <a16:rowId xmlns:a16="http://schemas.microsoft.com/office/drawing/2014/main" val="2145024770"/>
                  </a:ext>
                </a:extLst>
              </a:tr>
            </a:tbl>
          </a:graphicData>
        </a:graphic>
      </p:graphicFrame>
    </p:spTree>
    <p:extLst>
      <p:ext uri="{BB962C8B-B14F-4D97-AF65-F5344CB8AC3E}">
        <p14:creationId xmlns:p14="http://schemas.microsoft.com/office/powerpoint/2010/main" val="132876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E390384-6775-40D9-AAE6-A339E89CEE56}"/>
              </a:ext>
            </a:extLst>
          </p:cNvPr>
          <p:cNvSpPr>
            <a:spLocks noGrp="1"/>
          </p:cNvSpPr>
          <p:nvPr>
            <p:ph type="body" sz="quarter" idx="15"/>
          </p:nvPr>
        </p:nvSpPr>
        <p:spPr/>
        <p:txBody>
          <a:bodyPr/>
          <a:lstStyle/>
          <a:p>
            <a:r>
              <a:rPr lang="en-US" sz="1200" dirty="0">
                <a:solidFill>
                  <a:schemeClr val="accent1"/>
                </a:solidFill>
              </a:rPr>
              <a:t>Engagement Process</a:t>
            </a:r>
          </a:p>
          <a:p>
            <a:pPr marL="228600" indent="-228600">
              <a:buFont typeface="+mj-lt"/>
              <a:buAutoNum type="arabicPeriod"/>
            </a:pPr>
            <a:r>
              <a:rPr lang="en-US" dirty="0"/>
              <a:t>Any effort outside the scope of LCS will leverage Project Hours. </a:t>
            </a:r>
          </a:p>
          <a:p>
            <a:pPr marL="228600" indent="-228600">
              <a:buFont typeface="+mj-lt"/>
              <a:buAutoNum type="arabicPeriod"/>
            </a:pPr>
            <a:r>
              <a:rPr lang="en-US" dirty="0"/>
              <a:t>The Cisco team will determine an estimated Level of Effort for the proposed scope of work and present to the FedEx team for acceptance. </a:t>
            </a:r>
          </a:p>
          <a:p>
            <a:pPr marL="228600" indent="-228600">
              <a:buFont typeface="+mj-lt"/>
              <a:buAutoNum type="arabicPeriod"/>
            </a:pPr>
            <a:r>
              <a:rPr lang="en-US" dirty="0"/>
              <a:t>Once accepted, those hours will be taken out of the allocation of Project Hours (4000). </a:t>
            </a:r>
          </a:p>
          <a:p>
            <a:endParaRPr lang="en-US" sz="1050" dirty="0">
              <a:solidFill>
                <a:schemeClr val="accent1"/>
              </a:solidFill>
            </a:endParaRPr>
          </a:p>
          <a:p>
            <a:r>
              <a:rPr lang="en-US" sz="1200" dirty="0">
                <a:solidFill>
                  <a:schemeClr val="accent1"/>
                </a:solidFill>
              </a:rPr>
              <a:t>Please Note</a:t>
            </a:r>
          </a:p>
          <a:p>
            <a:pPr marL="171450" indent="-171450">
              <a:buFont typeface="Arial" panose="020B0604020202020204" pitchFamily="34" charset="0"/>
              <a:buChar char="•"/>
            </a:pPr>
            <a:r>
              <a:rPr lang="en-US" dirty="0"/>
              <a:t>There are 4,000 Project Hours allocated per year of the SFA agreement. Any hours not consumed by the end of the year (July 31</a:t>
            </a:r>
            <a:r>
              <a:rPr lang="en-US" baseline="30000" dirty="0"/>
              <a:t>st</a:t>
            </a:r>
            <a:r>
              <a:rPr lang="en-US" dirty="0"/>
              <a:t>) will expire. </a:t>
            </a:r>
          </a:p>
          <a:p>
            <a:pPr marL="171450" indent="-171450">
              <a:buFont typeface="Arial" panose="020B0604020202020204" pitchFamily="34" charset="0"/>
              <a:buChar char="•"/>
            </a:pPr>
            <a:r>
              <a:rPr lang="en-US" dirty="0"/>
              <a:t>Project Hours are to be consumed within their allocated project year (August 1</a:t>
            </a:r>
            <a:r>
              <a:rPr lang="en-US" baseline="30000" dirty="0"/>
              <a:t>st</a:t>
            </a:r>
            <a:r>
              <a:rPr lang="en-US" dirty="0"/>
              <a:t> – July 31</a:t>
            </a:r>
            <a:r>
              <a:rPr lang="en-US" baseline="30000" dirty="0"/>
              <a:t>st </a:t>
            </a:r>
            <a:r>
              <a:rPr lang="en-US" dirty="0"/>
              <a:t>of any calendar year).</a:t>
            </a:r>
          </a:p>
          <a:p>
            <a:endParaRPr lang="en-US" dirty="0"/>
          </a:p>
        </p:txBody>
      </p:sp>
      <p:sp>
        <p:nvSpPr>
          <p:cNvPr id="6" name="Title 5">
            <a:extLst>
              <a:ext uri="{FF2B5EF4-FFF2-40B4-BE49-F238E27FC236}">
                <a16:creationId xmlns:a16="http://schemas.microsoft.com/office/drawing/2014/main" id="{9EC61FB5-FBFF-930E-D6CF-4456EC511483}"/>
              </a:ext>
            </a:extLst>
          </p:cNvPr>
          <p:cNvSpPr>
            <a:spLocks noGrp="1"/>
          </p:cNvSpPr>
          <p:nvPr>
            <p:ph type="title"/>
          </p:nvPr>
        </p:nvSpPr>
        <p:spPr>
          <a:xfrm>
            <a:off x="289527" y="1819618"/>
            <a:ext cx="3812291" cy="1251585"/>
          </a:xfrm>
        </p:spPr>
        <p:txBody>
          <a:bodyPr/>
          <a:lstStyle/>
          <a:p>
            <a:r>
              <a:rPr lang="en-US" dirty="0"/>
              <a:t>Utilizing Project Hours </a:t>
            </a:r>
          </a:p>
        </p:txBody>
      </p:sp>
    </p:spTree>
    <p:extLst>
      <p:ext uri="{BB962C8B-B14F-4D97-AF65-F5344CB8AC3E}">
        <p14:creationId xmlns:p14="http://schemas.microsoft.com/office/powerpoint/2010/main" val="276325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170ED-00EA-405E-BCC4-52BEEB6C6917}"/>
              </a:ext>
            </a:extLst>
          </p:cNvPr>
          <p:cNvSpPr>
            <a:spLocks noGrp="1"/>
          </p:cNvSpPr>
          <p:nvPr>
            <p:ph type="title"/>
          </p:nvPr>
        </p:nvSpPr>
        <p:spPr>
          <a:xfrm>
            <a:off x="283126" y="383036"/>
            <a:ext cx="8737760" cy="342899"/>
          </a:xfrm>
        </p:spPr>
        <p:txBody>
          <a:bodyPr/>
          <a:lstStyle/>
          <a:p>
            <a:r>
              <a:rPr lang="en-US" dirty="0">
                <a:solidFill>
                  <a:schemeClr val="bg1"/>
                </a:solidFill>
                <a:latin typeface="+mn-lt"/>
                <a:ea typeface="Helvetica Neue Light" panose="02000403000000020004" pitchFamily="2" charset="0"/>
              </a:rPr>
              <a:t>Cisco Lifecycle Services - Structure </a:t>
            </a:r>
          </a:p>
        </p:txBody>
      </p:sp>
      <p:sp>
        <p:nvSpPr>
          <p:cNvPr id="28" name="TextBox 27">
            <a:extLst>
              <a:ext uri="{FF2B5EF4-FFF2-40B4-BE49-F238E27FC236}">
                <a16:creationId xmlns:a16="http://schemas.microsoft.com/office/drawing/2014/main" id="{A19DB9EB-97D6-60CD-F2B7-F73F835B6133}"/>
              </a:ext>
            </a:extLst>
          </p:cNvPr>
          <p:cNvSpPr txBox="1"/>
          <p:nvPr/>
        </p:nvSpPr>
        <p:spPr>
          <a:xfrm>
            <a:off x="5953040" y="3676788"/>
            <a:ext cx="2884740" cy="846386"/>
          </a:xfrm>
          <a:prstGeom prst="rect">
            <a:avLst/>
          </a:prstGeom>
          <a:noFill/>
          <a:ln>
            <a:noFill/>
          </a:ln>
        </p:spPr>
        <p:txBody>
          <a:bodyPr wrap="square" lIns="68580" tIns="34290" rIns="68580" bIns="34290" rtlCol="0" anchor="t">
            <a:spAutoFit/>
          </a:bodyPr>
          <a:lstStyle/>
          <a:p>
            <a:pPr marL="170974" indent="-117158" defTabSz="457178" fontAlgn="auto">
              <a:spcBef>
                <a:spcPts val="0"/>
              </a:spcBef>
              <a:spcAft>
                <a:spcPts val="600"/>
              </a:spcAft>
              <a:buFont typeface="Arial" panose="020B0604020202020204" pitchFamily="34" charset="0"/>
              <a:buChar char="•"/>
              <a:defRPr/>
            </a:pPr>
            <a:r>
              <a:rPr lang="en-US" sz="1350" dirty="0">
                <a:solidFill>
                  <a:srgbClr val="282828"/>
                </a:solidFill>
                <a:latin typeface="CiscoSansTT ExtraLight"/>
                <a:ea typeface="+mn-ea"/>
                <a:cs typeface="+mn-cs"/>
              </a:rPr>
              <a:t>Value focused on Outcome</a:t>
            </a:r>
          </a:p>
          <a:p>
            <a:pPr marL="170974" indent="-117158" defTabSz="457178" fontAlgn="auto">
              <a:spcBef>
                <a:spcPts val="0"/>
              </a:spcBef>
              <a:spcAft>
                <a:spcPts val="600"/>
              </a:spcAft>
              <a:buFont typeface="Arial" panose="020B0604020202020204" pitchFamily="34" charset="0"/>
              <a:buChar char="•"/>
              <a:defRPr/>
            </a:pPr>
            <a:r>
              <a:rPr lang="en-US" sz="1350" dirty="0">
                <a:solidFill>
                  <a:srgbClr val="282828"/>
                </a:solidFill>
                <a:latin typeface="CiscoSansTT ExtraLight"/>
                <a:ea typeface="+mn-ea"/>
                <a:cs typeface="+mn-cs"/>
              </a:rPr>
              <a:t>Digital Insights &amp; KPIs</a:t>
            </a:r>
          </a:p>
          <a:p>
            <a:pPr marL="170974" indent="-117158" defTabSz="457178" fontAlgn="auto">
              <a:spcBef>
                <a:spcPts val="0"/>
              </a:spcBef>
              <a:spcAft>
                <a:spcPts val="600"/>
              </a:spcAft>
              <a:buFont typeface="Arial,Sans-Serif" panose="020B0604020202020204" pitchFamily="34" charset="0"/>
              <a:buChar char="•"/>
              <a:defRPr/>
            </a:pPr>
            <a:r>
              <a:rPr lang="en-US" sz="1350" dirty="0">
                <a:solidFill>
                  <a:srgbClr val="282828"/>
                </a:solidFill>
                <a:latin typeface="CiscoSansTT ExtraLight"/>
                <a:ea typeface="+mn-lt"/>
                <a:cs typeface="CiscoSansTT ExtraLight"/>
              </a:rPr>
              <a:t>Scaled with Outcome Consulting</a:t>
            </a:r>
          </a:p>
        </p:txBody>
      </p:sp>
      <p:sp>
        <p:nvSpPr>
          <p:cNvPr id="3" name="TextBox 2">
            <a:extLst>
              <a:ext uri="{FF2B5EF4-FFF2-40B4-BE49-F238E27FC236}">
                <a16:creationId xmlns:a16="http://schemas.microsoft.com/office/drawing/2014/main" id="{C7E60C81-612D-D264-BFFE-216455A16153}"/>
              </a:ext>
            </a:extLst>
          </p:cNvPr>
          <p:cNvSpPr txBox="1"/>
          <p:nvPr/>
        </p:nvSpPr>
        <p:spPr>
          <a:xfrm>
            <a:off x="614014" y="2357203"/>
            <a:ext cx="2286617" cy="392415"/>
          </a:xfrm>
          <a:prstGeom prst="rect">
            <a:avLst/>
          </a:prstGeom>
          <a:noFill/>
        </p:spPr>
        <p:txBody>
          <a:bodyPr wrap="square" lIns="68580" tIns="34290" rIns="68580" bIns="34290" rtlCol="0" anchor="t">
            <a:spAutoFit/>
          </a:bodyPr>
          <a:lstStyle/>
          <a:p>
            <a:pPr algn="ctr" defTabSz="457166" fontAlgn="auto">
              <a:spcBef>
                <a:spcPts val="0"/>
              </a:spcBef>
              <a:spcAft>
                <a:spcPts val="0"/>
              </a:spcAft>
              <a:defRPr/>
            </a:pPr>
            <a:r>
              <a:rPr lang="en-US" sz="1050" dirty="0">
                <a:solidFill>
                  <a:srgbClr val="282828"/>
                </a:solidFill>
                <a:latin typeface="CiscoSansTT ExtraLight"/>
                <a:ea typeface="+mn-ea"/>
                <a:cs typeface="+mn-cs"/>
              </a:rPr>
              <a:t>Technical Expertise to </a:t>
            </a:r>
          </a:p>
          <a:p>
            <a:pPr algn="ctr" defTabSz="457166" fontAlgn="auto">
              <a:spcBef>
                <a:spcPts val="0"/>
              </a:spcBef>
              <a:spcAft>
                <a:spcPts val="0"/>
              </a:spcAft>
              <a:defRPr/>
            </a:pPr>
            <a:r>
              <a:rPr lang="en-US" sz="1050" dirty="0">
                <a:solidFill>
                  <a:srgbClr val="282828"/>
                </a:solidFill>
                <a:latin typeface="CiscoSansTT ExtraLight"/>
                <a:ea typeface="+mn-ea"/>
                <a:cs typeface="+mn-cs"/>
              </a:rPr>
              <a:t>Drive Outcomes</a:t>
            </a:r>
          </a:p>
        </p:txBody>
      </p:sp>
      <p:sp>
        <p:nvSpPr>
          <p:cNvPr id="4" name="TextBox 3">
            <a:extLst>
              <a:ext uri="{FF2B5EF4-FFF2-40B4-BE49-F238E27FC236}">
                <a16:creationId xmlns:a16="http://schemas.microsoft.com/office/drawing/2014/main" id="{F8375180-C23E-1188-E654-545BA7A895DF}"/>
              </a:ext>
            </a:extLst>
          </p:cNvPr>
          <p:cNvSpPr txBox="1"/>
          <p:nvPr/>
        </p:nvSpPr>
        <p:spPr>
          <a:xfrm>
            <a:off x="3697940" y="2357204"/>
            <a:ext cx="1748118" cy="392415"/>
          </a:xfrm>
          <a:prstGeom prst="rect">
            <a:avLst/>
          </a:prstGeom>
          <a:noFill/>
        </p:spPr>
        <p:txBody>
          <a:bodyPr wrap="square" lIns="68580" tIns="34290" rIns="68580" bIns="34290" rtlCol="0" anchor="t">
            <a:spAutoFit/>
          </a:bodyPr>
          <a:lstStyle/>
          <a:p>
            <a:pPr algn="ctr" defTabSz="457166" fontAlgn="auto">
              <a:spcBef>
                <a:spcPts val="0"/>
              </a:spcBef>
              <a:spcAft>
                <a:spcPts val="0"/>
              </a:spcAft>
              <a:defRPr/>
            </a:pPr>
            <a:r>
              <a:rPr lang="en-US" sz="1050" dirty="0">
                <a:solidFill>
                  <a:srgbClr val="282828"/>
                </a:solidFill>
                <a:latin typeface="CiscoSansTT ExtraLight"/>
                <a:ea typeface="+mn-ea"/>
                <a:cs typeface="+mn-cs"/>
              </a:rPr>
              <a:t>KPIs to Measure Outcomes</a:t>
            </a:r>
          </a:p>
        </p:txBody>
      </p:sp>
      <p:sp>
        <p:nvSpPr>
          <p:cNvPr id="9" name="Plus Sign 8">
            <a:extLst>
              <a:ext uri="{FF2B5EF4-FFF2-40B4-BE49-F238E27FC236}">
                <a16:creationId xmlns:a16="http://schemas.microsoft.com/office/drawing/2014/main" id="{75394B39-1312-5F7A-F3F8-23DD836C93E7}"/>
              </a:ext>
            </a:extLst>
          </p:cNvPr>
          <p:cNvSpPr/>
          <p:nvPr/>
        </p:nvSpPr>
        <p:spPr>
          <a:xfrm>
            <a:off x="2984816" y="2001606"/>
            <a:ext cx="370290" cy="383699"/>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fontAlgn="auto">
              <a:spcBef>
                <a:spcPts val="0"/>
              </a:spcBef>
              <a:spcAft>
                <a:spcPts val="0"/>
              </a:spcAft>
              <a:defRPr/>
            </a:pPr>
            <a:endParaRPr lang="en-US" sz="1050">
              <a:solidFill>
                <a:srgbClr val="0D274D"/>
              </a:solidFill>
              <a:latin typeface="CiscoSansTT ExtraLight"/>
            </a:endParaRPr>
          </a:p>
        </p:txBody>
      </p:sp>
      <p:sp>
        <p:nvSpPr>
          <p:cNvPr id="10" name="Rectangle: Rounded Corners 9">
            <a:extLst>
              <a:ext uri="{FF2B5EF4-FFF2-40B4-BE49-F238E27FC236}">
                <a16:creationId xmlns:a16="http://schemas.microsoft.com/office/drawing/2014/main" id="{89396817-0FE3-AE0D-76BE-241F304B71A8}"/>
              </a:ext>
            </a:extLst>
          </p:cNvPr>
          <p:cNvSpPr/>
          <p:nvPr/>
        </p:nvSpPr>
        <p:spPr>
          <a:xfrm>
            <a:off x="784044" y="2001606"/>
            <a:ext cx="1946557" cy="355598"/>
          </a:xfrm>
          <a:prstGeom prst="roundRect">
            <a:avLst/>
          </a:prstGeom>
          <a:solidFill>
            <a:srgbClr val="00B0F0"/>
          </a:solidFill>
          <a:ln>
            <a:noFill/>
          </a:ln>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66" fontAlgn="auto">
              <a:spcBef>
                <a:spcPts val="0"/>
              </a:spcBef>
              <a:spcAft>
                <a:spcPts val="0"/>
              </a:spcAft>
              <a:defRPr/>
            </a:pPr>
            <a:r>
              <a:rPr lang="en-US" sz="1200" dirty="0">
                <a:solidFill>
                  <a:srgbClr val="FFFFFF"/>
                </a:solidFill>
                <a:latin typeface="CiscoSansTT ExtraLight"/>
              </a:rPr>
              <a:t>Consulting</a:t>
            </a:r>
            <a:endParaRPr lang="en-US" sz="1050" dirty="0">
              <a:solidFill>
                <a:srgbClr val="0D274D"/>
              </a:solidFill>
              <a:latin typeface="CiscoSansTT ExtraLight"/>
            </a:endParaRPr>
          </a:p>
        </p:txBody>
      </p:sp>
      <p:sp>
        <p:nvSpPr>
          <p:cNvPr id="11" name="Rectangle: Rounded Corners 10">
            <a:extLst>
              <a:ext uri="{FF2B5EF4-FFF2-40B4-BE49-F238E27FC236}">
                <a16:creationId xmlns:a16="http://schemas.microsoft.com/office/drawing/2014/main" id="{C77BDF4F-ACEE-026B-024A-4428ABE01873}"/>
              </a:ext>
            </a:extLst>
          </p:cNvPr>
          <p:cNvSpPr/>
          <p:nvPr/>
        </p:nvSpPr>
        <p:spPr>
          <a:xfrm>
            <a:off x="3609321" y="2005596"/>
            <a:ext cx="2019098" cy="355598"/>
          </a:xfrm>
          <a:prstGeom prst="roundRect">
            <a:avLst/>
          </a:prstGeom>
          <a:solidFill>
            <a:schemeClr val="accent1">
              <a:lumMod val="50000"/>
            </a:schemeClr>
          </a:solidFill>
          <a:ln>
            <a:noFill/>
          </a:ln>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66" fontAlgn="auto">
              <a:spcBef>
                <a:spcPts val="0"/>
              </a:spcBef>
              <a:spcAft>
                <a:spcPts val="0"/>
              </a:spcAft>
              <a:defRPr/>
            </a:pPr>
            <a:r>
              <a:rPr lang="en-US" sz="1200">
                <a:solidFill>
                  <a:srgbClr val="FFFFFF"/>
                </a:solidFill>
                <a:latin typeface="CiscoSansTT ExtraLight"/>
              </a:rPr>
              <a:t>Digital Insights</a:t>
            </a:r>
          </a:p>
        </p:txBody>
      </p:sp>
      <p:sp>
        <p:nvSpPr>
          <p:cNvPr id="12" name="Rectangle: Rounded Corners 11">
            <a:extLst>
              <a:ext uri="{FF2B5EF4-FFF2-40B4-BE49-F238E27FC236}">
                <a16:creationId xmlns:a16="http://schemas.microsoft.com/office/drawing/2014/main" id="{84211B8E-03BB-010F-AEA1-BF704F5FF25C}"/>
              </a:ext>
            </a:extLst>
          </p:cNvPr>
          <p:cNvSpPr/>
          <p:nvPr/>
        </p:nvSpPr>
        <p:spPr>
          <a:xfrm>
            <a:off x="6424438" y="2005596"/>
            <a:ext cx="2019098" cy="355598"/>
          </a:xfrm>
          <a:prstGeom prst="roundRect">
            <a:avLst/>
          </a:prstGeom>
          <a:solidFill>
            <a:schemeClr val="accent3">
              <a:lumMod val="40000"/>
              <a:lumOff val="60000"/>
            </a:schemeClr>
          </a:solidFill>
          <a:ln>
            <a:noFill/>
          </a:ln>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66" fontAlgn="auto">
              <a:spcBef>
                <a:spcPts val="0"/>
              </a:spcBef>
              <a:spcAft>
                <a:spcPts val="0"/>
              </a:spcAft>
              <a:defRPr/>
            </a:pPr>
            <a:r>
              <a:rPr lang="en-US" sz="1200">
                <a:solidFill>
                  <a:srgbClr val="FFFFFF"/>
                </a:solidFill>
                <a:latin typeface="CiscoSansTT ExtraLight"/>
              </a:rPr>
              <a:t>Project Management</a:t>
            </a:r>
          </a:p>
        </p:txBody>
      </p:sp>
      <p:sp>
        <p:nvSpPr>
          <p:cNvPr id="13" name="Plus Sign 12">
            <a:extLst>
              <a:ext uri="{FF2B5EF4-FFF2-40B4-BE49-F238E27FC236}">
                <a16:creationId xmlns:a16="http://schemas.microsoft.com/office/drawing/2014/main" id="{11AE94B1-80E8-588E-3C9E-CEEF9D0432CE}"/>
              </a:ext>
            </a:extLst>
          </p:cNvPr>
          <p:cNvSpPr/>
          <p:nvPr/>
        </p:nvSpPr>
        <p:spPr>
          <a:xfrm>
            <a:off x="5841283" y="1991545"/>
            <a:ext cx="370290" cy="383699"/>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fontAlgn="auto">
              <a:spcBef>
                <a:spcPts val="0"/>
              </a:spcBef>
              <a:spcAft>
                <a:spcPts val="0"/>
              </a:spcAft>
              <a:defRPr/>
            </a:pPr>
            <a:endParaRPr lang="en-US" sz="1050">
              <a:solidFill>
                <a:srgbClr val="0D274D"/>
              </a:solidFill>
              <a:latin typeface="CiscoSansTT ExtraLight"/>
            </a:endParaRPr>
          </a:p>
        </p:txBody>
      </p:sp>
      <p:sp>
        <p:nvSpPr>
          <p:cNvPr id="14" name="TextBox 13">
            <a:extLst>
              <a:ext uri="{FF2B5EF4-FFF2-40B4-BE49-F238E27FC236}">
                <a16:creationId xmlns:a16="http://schemas.microsoft.com/office/drawing/2014/main" id="{3438FEE0-E8B9-E57D-7A8F-6EBB702EBBFC}"/>
              </a:ext>
            </a:extLst>
          </p:cNvPr>
          <p:cNvSpPr txBox="1"/>
          <p:nvPr/>
        </p:nvSpPr>
        <p:spPr>
          <a:xfrm>
            <a:off x="6936111" y="2350612"/>
            <a:ext cx="995749" cy="230832"/>
          </a:xfrm>
          <a:prstGeom prst="rect">
            <a:avLst/>
          </a:prstGeom>
          <a:noFill/>
        </p:spPr>
        <p:txBody>
          <a:bodyPr wrap="square" lIns="68580" tIns="34290" rIns="68580" bIns="34290" rtlCol="0" anchor="t">
            <a:spAutoFit/>
          </a:bodyPr>
          <a:lstStyle/>
          <a:p>
            <a:pPr algn="ctr" defTabSz="457166" fontAlgn="auto">
              <a:spcBef>
                <a:spcPts val="0"/>
              </a:spcBef>
              <a:spcAft>
                <a:spcPts val="0"/>
              </a:spcAft>
              <a:defRPr/>
            </a:pPr>
            <a:r>
              <a:rPr lang="en-US" sz="1050">
                <a:solidFill>
                  <a:srgbClr val="282828"/>
                </a:solidFill>
                <a:latin typeface="CiscoSansTT ExtraLight"/>
                <a:ea typeface="+mn-ea"/>
                <a:cs typeface="+mn-cs"/>
              </a:rPr>
              <a:t>PM functions</a:t>
            </a:r>
          </a:p>
        </p:txBody>
      </p:sp>
      <p:sp>
        <p:nvSpPr>
          <p:cNvPr id="5" name="TextBox 4">
            <a:extLst>
              <a:ext uri="{FF2B5EF4-FFF2-40B4-BE49-F238E27FC236}">
                <a16:creationId xmlns:a16="http://schemas.microsoft.com/office/drawing/2014/main" id="{3FB08E30-9E39-03A7-4F76-85A118D78DE1}"/>
              </a:ext>
            </a:extLst>
          </p:cNvPr>
          <p:cNvSpPr txBox="1"/>
          <p:nvPr/>
        </p:nvSpPr>
        <p:spPr>
          <a:xfrm>
            <a:off x="234231" y="1027977"/>
            <a:ext cx="8675538" cy="304765"/>
          </a:xfrm>
          <a:prstGeom prst="rect">
            <a:avLst/>
          </a:prstGeom>
          <a:noFill/>
        </p:spPr>
        <p:txBody>
          <a:bodyPr wrap="none" lIns="0" tIns="0" rIns="0" bIns="0" rtlCol="0">
            <a:noAutofit/>
          </a:bodyPr>
          <a:lstStyle/>
          <a:p>
            <a:pPr algn="ctr" defTabSz="685800" fontAlgn="auto">
              <a:spcBef>
                <a:spcPts val="0"/>
              </a:spcBef>
              <a:spcAft>
                <a:spcPts val="900"/>
              </a:spcAft>
              <a:defRPr/>
            </a:pPr>
            <a:r>
              <a:rPr lang="en-US" sz="1500">
                <a:solidFill>
                  <a:srgbClr val="0D274D"/>
                </a:solidFill>
                <a:latin typeface="CiscoSansTT Light" panose="020B0503020201020303" pitchFamily="34" charset="0"/>
                <a:ea typeface="+mn-ea"/>
                <a:cs typeface="CiscoSansTT Light" panose="020B0503020201020303" pitchFamily="34" charset="0"/>
              </a:rPr>
              <a:t>Human Intelligence + Digital Insights = Proactive, Predictive and Preemptive Outcomes</a:t>
            </a:r>
          </a:p>
        </p:txBody>
      </p:sp>
      <p:sp>
        <p:nvSpPr>
          <p:cNvPr id="27" name="Rectangle: Rounded Corners 26">
            <a:extLst>
              <a:ext uri="{FF2B5EF4-FFF2-40B4-BE49-F238E27FC236}">
                <a16:creationId xmlns:a16="http://schemas.microsoft.com/office/drawing/2014/main" id="{AAB76D0D-A095-8AF9-85C9-8D3DC42587D6}"/>
              </a:ext>
            </a:extLst>
          </p:cNvPr>
          <p:cNvSpPr/>
          <p:nvPr/>
        </p:nvSpPr>
        <p:spPr>
          <a:xfrm>
            <a:off x="402996" y="1583364"/>
            <a:ext cx="8369972" cy="1420941"/>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0D274D"/>
              </a:solidFill>
              <a:latin typeface="CiscoSansTT ExtraLight"/>
            </a:endParaRPr>
          </a:p>
        </p:txBody>
      </p:sp>
      <p:sp>
        <p:nvSpPr>
          <p:cNvPr id="8" name="TextBox 7">
            <a:extLst>
              <a:ext uri="{FF2B5EF4-FFF2-40B4-BE49-F238E27FC236}">
                <a16:creationId xmlns:a16="http://schemas.microsoft.com/office/drawing/2014/main" id="{0177B5DA-A8D5-CB23-9EC0-030FB475002A}"/>
              </a:ext>
            </a:extLst>
          </p:cNvPr>
          <p:cNvSpPr txBox="1"/>
          <p:nvPr/>
        </p:nvSpPr>
        <p:spPr>
          <a:xfrm>
            <a:off x="1813401" y="1406616"/>
            <a:ext cx="5517197" cy="392415"/>
          </a:xfrm>
          <a:prstGeom prst="rect">
            <a:avLst/>
          </a:prstGeom>
          <a:solidFill>
            <a:schemeClr val="bg2"/>
          </a:solidFill>
        </p:spPr>
        <p:txBody>
          <a:bodyPr wrap="square" lIns="68580" tIns="34290" rIns="68580" bIns="34290" rtlCol="0" anchor="t">
            <a:spAutoFit/>
          </a:bodyPr>
          <a:lstStyle/>
          <a:p>
            <a:pPr algn="ctr" defTabSz="457166" fontAlgn="auto">
              <a:spcBef>
                <a:spcPts val="0"/>
              </a:spcBef>
              <a:spcAft>
                <a:spcPts val="0"/>
              </a:spcAft>
              <a:defRPr/>
            </a:pPr>
            <a:r>
              <a:rPr lang="en-US" sz="2100" dirty="0">
                <a:solidFill>
                  <a:srgbClr val="00BCEB"/>
                </a:solidFill>
                <a:latin typeface="CiscoSansTT ExtraLight"/>
                <a:ea typeface="ＭＳ Ｐゴシック"/>
                <a:cs typeface="+mn-cs"/>
              </a:rPr>
              <a:t>Lifecycle Services</a:t>
            </a:r>
            <a:endParaRPr lang="en-US" sz="2100" dirty="0">
              <a:solidFill>
                <a:srgbClr val="00BCEB"/>
              </a:solidFill>
              <a:latin typeface="CiscoSansTT ExtraLight"/>
              <a:ea typeface="+mn-ea"/>
              <a:cs typeface="+mn-cs"/>
            </a:endParaRPr>
          </a:p>
        </p:txBody>
      </p:sp>
      <p:sp>
        <p:nvSpPr>
          <p:cNvPr id="30" name="Rectangle: Rounded Corners 29">
            <a:extLst>
              <a:ext uri="{FF2B5EF4-FFF2-40B4-BE49-F238E27FC236}">
                <a16:creationId xmlns:a16="http://schemas.microsoft.com/office/drawing/2014/main" id="{4DA37496-7B3C-26E2-B07F-DE65418DCDF5}"/>
              </a:ext>
            </a:extLst>
          </p:cNvPr>
          <p:cNvSpPr/>
          <p:nvPr/>
        </p:nvSpPr>
        <p:spPr>
          <a:xfrm>
            <a:off x="5943488" y="3513606"/>
            <a:ext cx="2884740" cy="1200329"/>
          </a:xfrm>
          <a:prstGeom prst="roundRect">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0D274D"/>
              </a:solidFill>
              <a:latin typeface="CiscoSansTT ExtraLight"/>
            </a:endParaRPr>
          </a:p>
        </p:txBody>
      </p:sp>
      <p:sp>
        <p:nvSpPr>
          <p:cNvPr id="31" name="TextBox 30">
            <a:extLst>
              <a:ext uri="{FF2B5EF4-FFF2-40B4-BE49-F238E27FC236}">
                <a16:creationId xmlns:a16="http://schemas.microsoft.com/office/drawing/2014/main" id="{6E659C15-F66E-49DD-5083-257079CE1174}"/>
              </a:ext>
            </a:extLst>
          </p:cNvPr>
          <p:cNvSpPr txBox="1"/>
          <p:nvPr/>
        </p:nvSpPr>
        <p:spPr>
          <a:xfrm>
            <a:off x="5871606" y="3347552"/>
            <a:ext cx="1420244" cy="346249"/>
          </a:xfrm>
          <a:prstGeom prst="rect">
            <a:avLst/>
          </a:prstGeom>
          <a:solidFill>
            <a:schemeClr val="bg2"/>
          </a:solidFill>
        </p:spPr>
        <p:txBody>
          <a:bodyPr wrap="square" lIns="68580" tIns="34290" rIns="68580" bIns="34290" rtlCol="0">
            <a:spAutoFit/>
          </a:bodyPr>
          <a:lstStyle/>
          <a:p>
            <a:pPr defTabSz="685800" fontAlgn="auto">
              <a:spcBef>
                <a:spcPts val="0"/>
              </a:spcBef>
              <a:spcAft>
                <a:spcPts val="0"/>
              </a:spcAft>
              <a:defRPr/>
            </a:pPr>
            <a:r>
              <a:rPr lang="en-US">
                <a:solidFill>
                  <a:srgbClr val="6EBE4A"/>
                </a:solidFill>
                <a:latin typeface="CiscoSansTT Light"/>
                <a:ea typeface="+mn-ea"/>
                <a:cs typeface="CiscoSansTT Light" panose="020B0503020201020303" pitchFamily="34" charset="0"/>
              </a:rPr>
              <a:t>Highlights:</a:t>
            </a:r>
          </a:p>
        </p:txBody>
      </p:sp>
    </p:spTree>
    <p:extLst>
      <p:ext uri="{BB962C8B-B14F-4D97-AF65-F5344CB8AC3E}">
        <p14:creationId xmlns:p14="http://schemas.microsoft.com/office/powerpoint/2010/main" val="306161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F32BE36-FCF5-D246-A652-9FF4CA913AD6}"/>
              </a:ext>
            </a:extLst>
          </p:cNvPr>
          <p:cNvGraphicFramePr>
            <a:graphicFrameLocks noChangeAspect="1"/>
          </p:cNvGraphicFramePr>
          <p:nvPr>
            <p:custDataLst>
              <p:tags r:id="rId1"/>
            </p:custDataLst>
          </p:nvPr>
        </p:nvGraphicFramePr>
        <p:xfrm>
          <a:off x="597" y="930"/>
          <a:ext cx="460" cy="596"/>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F32BE36-FCF5-D246-A652-9FF4CA913AD6}"/>
                          </a:ext>
                        </a:extLst>
                      </p:cNvPr>
                      <p:cNvPicPr/>
                      <p:nvPr/>
                    </p:nvPicPr>
                    <p:blipFill>
                      <a:blip r:embed="rId5"/>
                      <a:stretch>
                        <a:fillRect/>
                      </a:stretch>
                    </p:blipFill>
                    <p:spPr>
                      <a:xfrm>
                        <a:off x="597" y="930"/>
                        <a:ext cx="460" cy="596"/>
                      </a:xfrm>
                      <a:prstGeom prst="rect">
                        <a:avLst/>
                      </a:prstGeom>
                    </p:spPr>
                  </p:pic>
                </p:oleObj>
              </mc:Fallback>
            </mc:AlternateContent>
          </a:graphicData>
        </a:graphic>
      </p:graphicFrame>
      <p:sp>
        <p:nvSpPr>
          <p:cNvPr id="4" name="Subtitle 3">
            <a:extLst>
              <a:ext uri="{FF2B5EF4-FFF2-40B4-BE49-F238E27FC236}">
                <a16:creationId xmlns:a16="http://schemas.microsoft.com/office/drawing/2014/main" id="{F50DF9C5-7E27-7A09-2AD3-216EE5468F0C}"/>
              </a:ext>
            </a:extLst>
          </p:cNvPr>
          <p:cNvSpPr>
            <a:spLocks noGrp="1"/>
          </p:cNvSpPr>
          <p:nvPr>
            <p:ph type="subTitle" idx="1"/>
          </p:nvPr>
        </p:nvSpPr>
        <p:spPr>
          <a:xfrm>
            <a:off x="178921" y="1161292"/>
            <a:ext cx="5821716" cy="2313083"/>
          </a:xfrm>
        </p:spPr>
        <p:txBody>
          <a:bodyPr vert="horz" lIns="34286" tIns="17143" rIns="34286" bIns="17143" rtlCol="0" anchor="t">
            <a:noAutofit/>
          </a:bodyPr>
          <a:lstStyle/>
          <a:p>
            <a:endParaRPr lang="en-US" dirty="0">
              <a:latin typeface="Arial"/>
              <a:cs typeface="Arial"/>
            </a:endParaRPr>
          </a:p>
          <a:p>
            <a:pPr algn="ctr"/>
            <a:r>
              <a:rPr lang="en-US" sz="3600" dirty="0">
                <a:latin typeface="Arial"/>
                <a:cs typeface="Arial"/>
              </a:rPr>
              <a:t>WWT SERVICES REVIEW</a:t>
            </a:r>
          </a:p>
          <a:p>
            <a:endParaRPr lang="en-US" dirty="0"/>
          </a:p>
        </p:txBody>
      </p:sp>
      <p:pic>
        <p:nvPicPr>
          <p:cNvPr id="5" name="Picture 4" descr="FedEx Logo transparent PNG - StickPNG">
            <a:extLst>
              <a:ext uri="{FF2B5EF4-FFF2-40B4-BE49-F238E27FC236}">
                <a16:creationId xmlns:a16="http://schemas.microsoft.com/office/drawing/2014/main" id="{27D1B4F8-8520-EB19-16DC-1F539AF1526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982" t="36783" r="20213" b="38815"/>
          <a:stretch/>
        </p:blipFill>
        <p:spPr bwMode="auto">
          <a:xfrm>
            <a:off x="178921" y="280657"/>
            <a:ext cx="1469211" cy="48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195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
            <a:extLst>
              <a:ext uri="{FF2B5EF4-FFF2-40B4-BE49-F238E27FC236}">
                <a16:creationId xmlns:a16="http://schemas.microsoft.com/office/drawing/2014/main" id="{A032E773-BAE8-C9D5-A5DC-3C0CE4D2733E}"/>
              </a:ext>
            </a:extLst>
          </p:cNvPr>
          <p:cNvSpPr/>
          <p:nvPr/>
        </p:nvSpPr>
        <p:spPr>
          <a:xfrm>
            <a:off x="2222320" y="2103379"/>
            <a:ext cx="635935" cy="2466425"/>
          </a:xfrm>
          <a:prstGeom prst="roundRect">
            <a:avLst>
              <a:gd name="adj" fmla="val 45000"/>
            </a:avLst>
          </a:prstGeom>
          <a:solidFill>
            <a:srgbClr val="EDEFF1"/>
          </a:solidFill>
          <a:ln/>
        </p:spPr>
        <p:txBody>
          <a:bodyPr/>
          <a:lstStyle/>
          <a:p>
            <a:pPr defTabSz="685663" fontAlgn="auto">
              <a:spcBef>
                <a:spcPts val="0"/>
              </a:spcBef>
              <a:spcAft>
                <a:spcPts val="0"/>
              </a:spcAft>
              <a:buClr>
                <a:srgbClr val="000000"/>
              </a:buClr>
              <a:defRPr/>
            </a:pPr>
            <a:endParaRPr lang="en-AU" sz="1050" kern="0">
              <a:solidFill>
                <a:srgbClr val="000000"/>
              </a:solidFill>
              <a:latin typeface="Arial"/>
              <a:ea typeface="+mn-ea"/>
              <a:cs typeface="Arial"/>
              <a:sym typeface="Arial"/>
            </a:endParaRPr>
          </a:p>
        </p:txBody>
      </p:sp>
      <p:sp>
        <p:nvSpPr>
          <p:cNvPr id="4" name="Shape 7">
            <a:extLst>
              <a:ext uri="{FF2B5EF4-FFF2-40B4-BE49-F238E27FC236}">
                <a16:creationId xmlns:a16="http://schemas.microsoft.com/office/drawing/2014/main" id="{CED378EB-8A7F-0246-02B5-2465205C82B3}"/>
              </a:ext>
            </a:extLst>
          </p:cNvPr>
          <p:cNvSpPr/>
          <p:nvPr/>
        </p:nvSpPr>
        <p:spPr>
          <a:xfrm>
            <a:off x="2910318" y="2103379"/>
            <a:ext cx="635935" cy="2466425"/>
          </a:xfrm>
          <a:prstGeom prst="roundRect">
            <a:avLst>
              <a:gd name="adj" fmla="val 45000"/>
            </a:avLst>
          </a:prstGeom>
          <a:solidFill>
            <a:srgbClr val="EDEFF1"/>
          </a:solidFill>
          <a:ln/>
        </p:spPr>
        <p:txBody>
          <a:bodyPr/>
          <a:lstStyle/>
          <a:p>
            <a:pPr defTabSz="685663" fontAlgn="auto">
              <a:spcBef>
                <a:spcPts val="0"/>
              </a:spcBef>
              <a:spcAft>
                <a:spcPts val="0"/>
              </a:spcAft>
              <a:buClr>
                <a:srgbClr val="000000"/>
              </a:buClr>
              <a:defRPr/>
            </a:pPr>
            <a:endParaRPr lang="en-AU" sz="1050" kern="0">
              <a:solidFill>
                <a:srgbClr val="000000"/>
              </a:solidFill>
              <a:latin typeface="Arial"/>
              <a:ea typeface="+mn-ea"/>
              <a:cs typeface="Arial"/>
              <a:sym typeface="Arial"/>
            </a:endParaRPr>
          </a:p>
        </p:txBody>
      </p:sp>
      <p:sp>
        <p:nvSpPr>
          <p:cNvPr id="5" name="Shape 7">
            <a:extLst>
              <a:ext uri="{FF2B5EF4-FFF2-40B4-BE49-F238E27FC236}">
                <a16:creationId xmlns:a16="http://schemas.microsoft.com/office/drawing/2014/main" id="{DE1C6222-6D8A-C97B-A6B0-F5ADD95C7317}"/>
              </a:ext>
            </a:extLst>
          </p:cNvPr>
          <p:cNvSpPr/>
          <p:nvPr/>
        </p:nvSpPr>
        <p:spPr>
          <a:xfrm>
            <a:off x="3598317" y="2103379"/>
            <a:ext cx="635935" cy="2466425"/>
          </a:xfrm>
          <a:prstGeom prst="roundRect">
            <a:avLst>
              <a:gd name="adj" fmla="val 45000"/>
            </a:avLst>
          </a:prstGeom>
          <a:solidFill>
            <a:srgbClr val="EDEFF1"/>
          </a:solidFill>
          <a:ln/>
        </p:spPr>
        <p:txBody>
          <a:bodyPr/>
          <a:lstStyle/>
          <a:p>
            <a:pPr defTabSz="685663" fontAlgn="auto">
              <a:spcBef>
                <a:spcPts val="0"/>
              </a:spcBef>
              <a:spcAft>
                <a:spcPts val="0"/>
              </a:spcAft>
              <a:buClr>
                <a:srgbClr val="000000"/>
              </a:buClr>
              <a:defRPr/>
            </a:pPr>
            <a:endParaRPr lang="en-AU" sz="1050" kern="0">
              <a:solidFill>
                <a:srgbClr val="000000"/>
              </a:solidFill>
              <a:latin typeface="Arial"/>
              <a:ea typeface="+mn-ea"/>
              <a:cs typeface="Arial"/>
              <a:sym typeface="Arial"/>
            </a:endParaRPr>
          </a:p>
        </p:txBody>
      </p:sp>
      <p:sp>
        <p:nvSpPr>
          <p:cNvPr id="6" name="Shape 7">
            <a:extLst>
              <a:ext uri="{FF2B5EF4-FFF2-40B4-BE49-F238E27FC236}">
                <a16:creationId xmlns:a16="http://schemas.microsoft.com/office/drawing/2014/main" id="{60B91891-78A4-E217-9D12-62C87271ED4E}"/>
              </a:ext>
            </a:extLst>
          </p:cNvPr>
          <p:cNvSpPr/>
          <p:nvPr/>
        </p:nvSpPr>
        <p:spPr>
          <a:xfrm>
            <a:off x="4286315" y="2103378"/>
            <a:ext cx="635935" cy="2466425"/>
          </a:xfrm>
          <a:prstGeom prst="roundRect">
            <a:avLst>
              <a:gd name="adj" fmla="val 45000"/>
            </a:avLst>
          </a:prstGeom>
          <a:solidFill>
            <a:srgbClr val="EDEFF1"/>
          </a:solidFill>
          <a:ln/>
        </p:spPr>
        <p:txBody>
          <a:bodyPr/>
          <a:lstStyle/>
          <a:p>
            <a:pPr defTabSz="685663" fontAlgn="auto">
              <a:spcBef>
                <a:spcPts val="0"/>
              </a:spcBef>
              <a:spcAft>
                <a:spcPts val="0"/>
              </a:spcAft>
              <a:buClr>
                <a:srgbClr val="000000"/>
              </a:buClr>
              <a:defRPr/>
            </a:pPr>
            <a:endParaRPr lang="en-AU" sz="1050" kern="0">
              <a:solidFill>
                <a:srgbClr val="000000"/>
              </a:solidFill>
              <a:latin typeface="Arial"/>
              <a:ea typeface="+mn-ea"/>
              <a:cs typeface="Arial"/>
              <a:sym typeface="Arial"/>
            </a:endParaRPr>
          </a:p>
        </p:txBody>
      </p:sp>
      <p:sp>
        <p:nvSpPr>
          <p:cNvPr id="7" name="Shape 7">
            <a:extLst>
              <a:ext uri="{FF2B5EF4-FFF2-40B4-BE49-F238E27FC236}">
                <a16:creationId xmlns:a16="http://schemas.microsoft.com/office/drawing/2014/main" id="{C099D87F-6324-3020-2FBB-920441C17274}"/>
              </a:ext>
            </a:extLst>
          </p:cNvPr>
          <p:cNvSpPr/>
          <p:nvPr/>
        </p:nvSpPr>
        <p:spPr>
          <a:xfrm>
            <a:off x="4974313" y="2103379"/>
            <a:ext cx="635935" cy="2466425"/>
          </a:xfrm>
          <a:prstGeom prst="roundRect">
            <a:avLst>
              <a:gd name="adj" fmla="val 45000"/>
            </a:avLst>
          </a:prstGeom>
          <a:solidFill>
            <a:srgbClr val="EDEFF1"/>
          </a:solidFill>
          <a:ln/>
        </p:spPr>
        <p:txBody>
          <a:bodyPr/>
          <a:lstStyle/>
          <a:p>
            <a:pPr defTabSz="685663" fontAlgn="auto">
              <a:spcBef>
                <a:spcPts val="0"/>
              </a:spcBef>
              <a:spcAft>
                <a:spcPts val="0"/>
              </a:spcAft>
              <a:buClr>
                <a:srgbClr val="000000"/>
              </a:buClr>
              <a:defRPr/>
            </a:pPr>
            <a:endParaRPr lang="en-AU" sz="1050" kern="0">
              <a:solidFill>
                <a:srgbClr val="000000"/>
              </a:solidFill>
              <a:latin typeface="Arial"/>
              <a:ea typeface="+mn-ea"/>
              <a:cs typeface="Arial"/>
              <a:sym typeface="Arial"/>
            </a:endParaRPr>
          </a:p>
        </p:txBody>
      </p:sp>
      <p:sp>
        <p:nvSpPr>
          <p:cNvPr id="8" name="Shape 7">
            <a:extLst>
              <a:ext uri="{FF2B5EF4-FFF2-40B4-BE49-F238E27FC236}">
                <a16:creationId xmlns:a16="http://schemas.microsoft.com/office/drawing/2014/main" id="{17C3DC8C-892E-57DE-5CEE-D900BC34FE0D}"/>
              </a:ext>
            </a:extLst>
          </p:cNvPr>
          <p:cNvSpPr/>
          <p:nvPr/>
        </p:nvSpPr>
        <p:spPr>
          <a:xfrm>
            <a:off x="5662311" y="2103378"/>
            <a:ext cx="635935" cy="2466425"/>
          </a:xfrm>
          <a:prstGeom prst="roundRect">
            <a:avLst>
              <a:gd name="adj" fmla="val 45000"/>
            </a:avLst>
          </a:prstGeom>
          <a:solidFill>
            <a:srgbClr val="EDEFF1"/>
          </a:solidFill>
          <a:ln/>
        </p:spPr>
        <p:txBody>
          <a:bodyPr/>
          <a:lstStyle/>
          <a:p>
            <a:pPr defTabSz="685663" fontAlgn="auto">
              <a:spcBef>
                <a:spcPts val="0"/>
              </a:spcBef>
              <a:spcAft>
                <a:spcPts val="0"/>
              </a:spcAft>
              <a:buClr>
                <a:srgbClr val="000000"/>
              </a:buClr>
              <a:defRPr/>
            </a:pPr>
            <a:endParaRPr lang="en-AU" sz="1050" kern="0">
              <a:solidFill>
                <a:srgbClr val="000000"/>
              </a:solidFill>
              <a:latin typeface="Arial"/>
              <a:ea typeface="+mn-ea"/>
              <a:cs typeface="Arial"/>
              <a:sym typeface="Arial"/>
            </a:endParaRPr>
          </a:p>
        </p:txBody>
      </p:sp>
      <p:sp>
        <p:nvSpPr>
          <p:cNvPr id="10" name="Shape 7">
            <a:extLst>
              <a:ext uri="{FF2B5EF4-FFF2-40B4-BE49-F238E27FC236}">
                <a16:creationId xmlns:a16="http://schemas.microsoft.com/office/drawing/2014/main" id="{D4B82826-8512-BD33-FAD0-8E45F10F92CE}"/>
              </a:ext>
            </a:extLst>
          </p:cNvPr>
          <p:cNvSpPr/>
          <p:nvPr/>
        </p:nvSpPr>
        <p:spPr>
          <a:xfrm>
            <a:off x="6350307" y="2103377"/>
            <a:ext cx="635935" cy="2466425"/>
          </a:xfrm>
          <a:prstGeom prst="roundRect">
            <a:avLst>
              <a:gd name="adj" fmla="val 45000"/>
            </a:avLst>
          </a:prstGeom>
          <a:solidFill>
            <a:srgbClr val="EDEFF1"/>
          </a:solidFill>
          <a:ln/>
        </p:spPr>
        <p:txBody>
          <a:bodyPr/>
          <a:lstStyle/>
          <a:p>
            <a:pPr defTabSz="685663" fontAlgn="auto">
              <a:spcBef>
                <a:spcPts val="0"/>
              </a:spcBef>
              <a:spcAft>
                <a:spcPts val="0"/>
              </a:spcAft>
              <a:buClr>
                <a:srgbClr val="000000"/>
              </a:buClr>
              <a:defRPr/>
            </a:pPr>
            <a:endParaRPr lang="en-AU" sz="1050" kern="0">
              <a:solidFill>
                <a:srgbClr val="000000"/>
              </a:solidFill>
              <a:latin typeface="Arial"/>
              <a:ea typeface="+mn-ea"/>
              <a:cs typeface="Arial"/>
              <a:sym typeface="Arial"/>
            </a:endParaRPr>
          </a:p>
        </p:txBody>
      </p:sp>
      <p:sp>
        <p:nvSpPr>
          <p:cNvPr id="11" name="Shape 7">
            <a:extLst>
              <a:ext uri="{FF2B5EF4-FFF2-40B4-BE49-F238E27FC236}">
                <a16:creationId xmlns:a16="http://schemas.microsoft.com/office/drawing/2014/main" id="{C652C7D2-8127-2F66-4746-3F652B5016A2}"/>
              </a:ext>
            </a:extLst>
          </p:cNvPr>
          <p:cNvSpPr/>
          <p:nvPr/>
        </p:nvSpPr>
        <p:spPr>
          <a:xfrm>
            <a:off x="7038305" y="2103378"/>
            <a:ext cx="635935" cy="2466425"/>
          </a:xfrm>
          <a:prstGeom prst="roundRect">
            <a:avLst>
              <a:gd name="adj" fmla="val 45000"/>
            </a:avLst>
          </a:prstGeom>
          <a:solidFill>
            <a:srgbClr val="EDEFF1"/>
          </a:solidFill>
          <a:ln/>
        </p:spPr>
        <p:txBody>
          <a:bodyPr/>
          <a:lstStyle/>
          <a:p>
            <a:pPr defTabSz="685663" fontAlgn="auto">
              <a:spcBef>
                <a:spcPts val="0"/>
              </a:spcBef>
              <a:spcAft>
                <a:spcPts val="0"/>
              </a:spcAft>
              <a:buClr>
                <a:srgbClr val="000000"/>
              </a:buClr>
              <a:defRPr/>
            </a:pPr>
            <a:endParaRPr lang="en-AU" sz="1050" kern="0">
              <a:solidFill>
                <a:srgbClr val="000000"/>
              </a:solidFill>
              <a:latin typeface="Arial"/>
              <a:ea typeface="+mn-ea"/>
              <a:cs typeface="Arial"/>
              <a:sym typeface="Arial"/>
            </a:endParaRPr>
          </a:p>
        </p:txBody>
      </p:sp>
      <p:sp>
        <p:nvSpPr>
          <p:cNvPr id="12" name="Shape 7">
            <a:extLst>
              <a:ext uri="{FF2B5EF4-FFF2-40B4-BE49-F238E27FC236}">
                <a16:creationId xmlns:a16="http://schemas.microsoft.com/office/drawing/2014/main" id="{4F85D947-B305-1898-9F1F-67ECB760B468}"/>
              </a:ext>
            </a:extLst>
          </p:cNvPr>
          <p:cNvSpPr/>
          <p:nvPr/>
        </p:nvSpPr>
        <p:spPr>
          <a:xfrm>
            <a:off x="7726303" y="2103377"/>
            <a:ext cx="635935" cy="2466425"/>
          </a:xfrm>
          <a:prstGeom prst="roundRect">
            <a:avLst>
              <a:gd name="adj" fmla="val 45000"/>
            </a:avLst>
          </a:prstGeom>
          <a:solidFill>
            <a:srgbClr val="EDEFF1"/>
          </a:solidFill>
          <a:ln/>
        </p:spPr>
        <p:txBody>
          <a:bodyPr/>
          <a:lstStyle/>
          <a:p>
            <a:pPr defTabSz="685663" fontAlgn="auto">
              <a:spcBef>
                <a:spcPts val="0"/>
              </a:spcBef>
              <a:spcAft>
                <a:spcPts val="0"/>
              </a:spcAft>
              <a:buClr>
                <a:srgbClr val="000000"/>
              </a:buClr>
              <a:defRPr/>
            </a:pPr>
            <a:endParaRPr lang="en-AU" sz="1050" kern="0">
              <a:solidFill>
                <a:srgbClr val="000000"/>
              </a:solidFill>
              <a:latin typeface="Arial"/>
              <a:ea typeface="+mn-ea"/>
              <a:cs typeface="Arial"/>
              <a:sym typeface="Arial"/>
            </a:endParaRPr>
          </a:p>
        </p:txBody>
      </p:sp>
      <p:sp>
        <p:nvSpPr>
          <p:cNvPr id="15" name="Shape 7">
            <a:extLst>
              <a:ext uri="{FF2B5EF4-FFF2-40B4-BE49-F238E27FC236}">
                <a16:creationId xmlns:a16="http://schemas.microsoft.com/office/drawing/2014/main" id="{0EA7ACE0-C3FB-B444-7BB0-F11BE0635A92}"/>
              </a:ext>
            </a:extLst>
          </p:cNvPr>
          <p:cNvSpPr/>
          <p:nvPr/>
        </p:nvSpPr>
        <p:spPr>
          <a:xfrm rot="16200000">
            <a:off x="2756746" y="2159218"/>
            <a:ext cx="284656" cy="1294362"/>
          </a:xfrm>
          <a:prstGeom prst="roundRect">
            <a:avLst>
              <a:gd name="adj" fmla="val 45000"/>
            </a:avLst>
          </a:prstGeom>
          <a:solidFill>
            <a:srgbClr val="E21C78"/>
          </a:solidFill>
          <a:ln/>
        </p:spPr>
        <p:txBody>
          <a:bodyPr vert="vert" anchor="ctr"/>
          <a:lstStyle/>
          <a:p>
            <a:pPr algn="ctr" defTabSz="685663" fontAlgn="auto">
              <a:spcBef>
                <a:spcPts val="0"/>
              </a:spcBef>
              <a:spcAft>
                <a:spcPts val="0"/>
              </a:spcAft>
              <a:buClr>
                <a:srgbClr val="000000"/>
              </a:buClr>
              <a:defRPr/>
            </a:pPr>
            <a:r>
              <a:rPr lang="en-AU" sz="900" b="1" kern="0">
                <a:solidFill>
                  <a:srgbClr val="FFFFFF"/>
                </a:solidFill>
                <a:latin typeface="Arial"/>
                <a:ea typeface="+mn-ea"/>
                <a:cs typeface="Arial"/>
                <a:sym typeface="Arial"/>
              </a:rPr>
              <a:t>Onboarding</a:t>
            </a:r>
            <a:endParaRPr lang="en-AU" sz="1500" b="1" kern="0">
              <a:solidFill>
                <a:srgbClr val="FFFFFF"/>
              </a:solidFill>
              <a:latin typeface="Arial"/>
              <a:ea typeface="+mn-ea"/>
              <a:cs typeface="Arial"/>
              <a:sym typeface="Arial"/>
            </a:endParaRPr>
          </a:p>
        </p:txBody>
      </p:sp>
      <p:sp>
        <p:nvSpPr>
          <p:cNvPr id="16" name="Shape 7">
            <a:extLst>
              <a:ext uri="{FF2B5EF4-FFF2-40B4-BE49-F238E27FC236}">
                <a16:creationId xmlns:a16="http://schemas.microsoft.com/office/drawing/2014/main" id="{D9527CAF-1A22-5043-A527-B7098329FD65}"/>
              </a:ext>
            </a:extLst>
          </p:cNvPr>
          <p:cNvSpPr/>
          <p:nvPr/>
        </p:nvSpPr>
        <p:spPr>
          <a:xfrm rot="16200000">
            <a:off x="4117311" y="2145077"/>
            <a:ext cx="285948" cy="1323935"/>
          </a:xfrm>
          <a:prstGeom prst="roundRect">
            <a:avLst>
              <a:gd name="adj" fmla="val 45000"/>
            </a:avLst>
          </a:prstGeom>
          <a:solidFill>
            <a:srgbClr val="DE2531"/>
          </a:solidFill>
          <a:ln/>
        </p:spPr>
        <p:txBody>
          <a:bodyPr vert="vert" anchor="ctr"/>
          <a:lstStyle/>
          <a:p>
            <a:pPr algn="ctr" defTabSz="685663" fontAlgn="auto">
              <a:spcBef>
                <a:spcPts val="0"/>
              </a:spcBef>
              <a:spcAft>
                <a:spcPts val="0"/>
              </a:spcAft>
              <a:buClr>
                <a:srgbClr val="000000"/>
              </a:buClr>
              <a:defRPr/>
            </a:pPr>
            <a:r>
              <a:rPr lang="en-AU" sz="900" b="1" kern="0">
                <a:solidFill>
                  <a:srgbClr val="FFFFFF"/>
                </a:solidFill>
                <a:latin typeface="Arial"/>
                <a:ea typeface="+mn-ea"/>
                <a:cs typeface="Arial"/>
                <a:sym typeface="Arial"/>
              </a:rPr>
              <a:t>Smart Account Support</a:t>
            </a:r>
          </a:p>
        </p:txBody>
      </p:sp>
      <p:sp>
        <p:nvSpPr>
          <p:cNvPr id="17" name="Shape 7">
            <a:extLst>
              <a:ext uri="{FF2B5EF4-FFF2-40B4-BE49-F238E27FC236}">
                <a16:creationId xmlns:a16="http://schemas.microsoft.com/office/drawing/2014/main" id="{46C8DC32-6F4F-2A03-900B-3BE6C90D35C5}"/>
              </a:ext>
            </a:extLst>
          </p:cNvPr>
          <p:cNvSpPr/>
          <p:nvPr/>
        </p:nvSpPr>
        <p:spPr>
          <a:xfrm rot="16200000">
            <a:off x="5492950" y="2154673"/>
            <a:ext cx="284656" cy="1303451"/>
          </a:xfrm>
          <a:prstGeom prst="roundRect">
            <a:avLst>
              <a:gd name="adj" fmla="val 45000"/>
            </a:avLst>
          </a:prstGeom>
          <a:solidFill>
            <a:srgbClr val="0084E9"/>
          </a:solidFill>
          <a:ln/>
        </p:spPr>
        <p:txBody>
          <a:bodyPr vert="vert" anchor="ctr"/>
          <a:lstStyle/>
          <a:p>
            <a:pPr algn="ctr" defTabSz="685663" fontAlgn="auto">
              <a:spcBef>
                <a:spcPts val="0"/>
              </a:spcBef>
              <a:spcAft>
                <a:spcPts val="0"/>
              </a:spcAft>
              <a:buClr>
                <a:srgbClr val="000000"/>
              </a:buClr>
              <a:defRPr/>
            </a:pPr>
            <a:r>
              <a:rPr lang="en-AU" sz="900" b="1" kern="0">
                <a:solidFill>
                  <a:srgbClr val="FFFFFF"/>
                </a:solidFill>
                <a:latin typeface="Arial"/>
                <a:ea typeface="+mn-ea"/>
                <a:cs typeface="Arial"/>
                <a:sym typeface="Arial"/>
              </a:rPr>
              <a:t>EA Readiness &amp; Utilization</a:t>
            </a:r>
            <a:endParaRPr lang="en-AU" sz="1500" b="1" kern="0">
              <a:solidFill>
                <a:srgbClr val="FFFFFF"/>
              </a:solidFill>
              <a:latin typeface="Arial"/>
              <a:ea typeface="+mn-ea"/>
              <a:cs typeface="Arial"/>
              <a:sym typeface="Arial"/>
            </a:endParaRPr>
          </a:p>
        </p:txBody>
      </p:sp>
      <p:sp>
        <p:nvSpPr>
          <p:cNvPr id="18" name="Shape 7">
            <a:extLst>
              <a:ext uri="{FF2B5EF4-FFF2-40B4-BE49-F238E27FC236}">
                <a16:creationId xmlns:a16="http://schemas.microsoft.com/office/drawing/2014/main" id="{C03A5BC8-FF9A-C6BB-1D40-CB2EA3D4597A}"/>
              </a:ext>
            </a:extLst>
          </p:cNvPr>
          <p:cNvSpPr/>
          <p:nvPr/>
        </p:nvSpPr>
        <p:spPr>
          <a:xfrm rot="16200000">
            <a:off x="6879415" y="2144200"/>
            <a:ext cx="274957" cy="1314697"/>
          </a:xfrm>
          <a:prstGeom prst="roundRect">
            <a:avLst>
              <a:gd name="adj" fmla="val 45000"/>
            </a:avLst>
          </a:prstGeom>
          <a:solidFill>
            <a:srgbClr val="0070C0"/>
          </a:solidFill>
          <a:ln/>
        </p:spPr>
        <p:txBody>
          <a:bodyPr vert="vert" anchor="ctr"/>
          <a:lstStyle/>
          <a:p>
            <a:pPr algn="ctr" defTabSz="685663" fontAlgn="auto">
              <a:spcBef>
                <a:spcPts val="0"/>
              </a:spcBef>
              <a:spcAft>
                <a:spcPts val="0"/>
              </a:spcAft>
              <a:buClr>
                <a:srgbClr val="000000"/>
              </a:buClr>
              <a:defRPr/>
            </a:pPr>
            <a:r>
              <a:rPr lang="en-AU" sz="900" b="1" kern="0">
                <a:solidFill>
                  <a:srgbClr val="FFFFFF"/>
                </a:solidFill>
                <a:latin typeface="Arial"/>
                <a:ea typeface="+mn-ea"/>
                <a:cs typeface="Arial"/>
                <a:sym typeface="Arial"/>
              </a:rPr>
              <a:t>Consumption Monitoring</a:t>
            </a:r>
            <a:endParaRPr lang="en-AU" sz="1500" b="1" kern="0">
              <a:solidFill>
                <a:srgbClr val="FFFFFF"/>
              </a:solidFill>
              <a:latin typeface="Arial"/>
              <a:ea typeface="+mn-ea"/>
              <a:cs typeface="Arial"/>
              <a:sym typeface="Arial"/>
            </a:endParaRPr>
          </a:p>
        </p:txBody>
      </p:sp>
      <p:sp>
        <p:nvSpPr>
          <p:cNvPr id="19" name="Shape 7">
            <a:extLst>
              <a:ext uri="{FF2B5EF4-FFF2-40B4-BE49-F238E27FC236}">
                <a16:creationId xmlns:a16="http://schemas.microsoft.com/office/drawing/2014/main" id="{E4FD0BAD-50B7-1F2E-73CB-640C737D3C1C}"/>
              </a:ext>
            </a:extLst>
          </p:cNvPr>
          <p:cNvSpPr/>
          <p:nvPr/>
        </p:nvSpPr>
        <p:spPr>
          <a:xfrm rot="16200000">
            <a:off x="7901943" y="2488429"/>
            <a:ext cx="284655" cy="635936"/>
          </a:xfrm>
          <a:prstGeom prst="roundRect">
            <a:avLst>
              <a:gd name="adj" fmla="val 45000"/>
            </a:avLst>
          </a:prstGeom>
          <a:solidFill>
            <a:srgbClr val="152FB3"/>
          </a:solidFill>
          <a:ln/>
        </p:spPr>
        <p:txBody>
          <a:bodyPr vert="vert" anchor="ctr"/>
          <a:lstStyle/>
          <a:p>
            <a:pPr algn="ctr" defTabSz="685663" fontAlgn="auto">
              <a:spcBef>
                <a:spcPts val="0"/>
              </a:spcBef>
              <a:spcAft>
                <a:spcPts val="0"/>
              </a:spcAft>
              <a:buClr>
                <a:srgbClr val="000000"/>
              </a:buClr>
              <a:defRPr/>
            </a:pPr>
            <a:r>
              <a:rPr lang="en-AU" sz="900" b="1" kern="0">
                <a:solidFill>
                  <a:srgbClr val="FFFFFF"/>
                </a:solidFill>
                <a:latin typeface="Arial"/>
                <a:ea typeface="+mn-ea"/>
                <a:cs typeface="Arial"/>
                <a:sym typeface="Arial"/>
              </a:rPr>
              <a:t>Renewal</a:t>
            </a:r>
            <a:endParaRPr lang="en-AU" sz="1500" b="1" kern="0">
              <a:solidFill>
                <a:srgbClr val="FFFFFF"/>
              </a:solidFill>
              <a:latin typeface="Arial"/>
              <a:ea typeface="+mn-ea"/>
              <a:cs typeface="Arial"/>
              <a:sym typeface="Arial"/>
            </a:endParaRPr>
          </a:p>
        </p:txBody>
      </p:sp>
      <p:sp>
        <p:nvSpPr>
          <p:cNvPr id="20" name="TextBox 19">
            <a:extLst>
              <a:ext uri="{FF2B5EF4-FFF2-40B4-BE49-F238E27FC236}">
                <a16:creationId xmlns:a16="http://schemas.microsoft.com/office/drawing/2014/main" id="{4F695EFD-98D7-DB9F-9BE1-5575B9B0D76B}"/>
              </a:ext>
            </a:extLst>
          </p:cNvPr>
          <p:cNvSpPr txBox="1"/>
          <p:nvPr/>
        </p:nvSpPr>
        <p:spPr>
          <a:xfrm>
            <a:off x="2170259" y="2997771"/>
            <a:ext cx="750203" cy="1200329"/>
          </a:xfrm>
          <a:prstGeom prst="rect">
            <a:avLst/>
          </a:prstGeom>
          <a:noFill/>
          <a:ln>
            <a:noFill/>
          </a:ln>
        </p:spPr>
        <p:txBody>
          <a:bodyPr wrap="square" rtlCol="0">
            <a:spAutoFit/>
          </a:bodyPr>
          <a:lstStyle/>
          <a:p>
            <a:pPr algn="ctr" defTabSz="685800" fontAlgn="auto">
              <a:spcBef>
                <a:spcPts val="0"/>
              </a:spcBef>
              <a:spcAft>
                <a:spcPts val="0"/>
              </a:spcAft>
              <a:defRPr/>
            </a:pPr>
            <a:r>
              <a:rPr lang="en-US" sz="900" b="1" dirty="0">
                <a:solidFill>
                  <a:srgbClr val="E21C78"/>
                </a:solidFill>
                <a:latin typeface="Calibri" panose="020F0502020204030204"/>
                <a:ea typeface="+mn-ea"/>
                <a:cs typeface="+mn-cs"/>
              </a:rPr>
              <a:t>Define</a:t>
            </a:r>
            <a:r>
              <a:rPr lang="en-US" sz="900" dirty="0">
                <a:solidFill>
                  <a:srgbClr val="121212"/>
                </a:solidFill>
                <a:latin typeface="Calibri" panose="020F0502020204030204"/>
                <a:ea typeface="+mn-ea"/>
                <a:cs typeface="+mn-cs"/>
              </a:rPr>
              <a:t> timelines &amp; needs</a:t>
            </a:r>
          </a:p>
          <a:p>
            <a:pPr algn="ctr" defTabSz="685800" fontAlgn="auto">
              <a:spcBef>
                <a:spcPts val="0"/>
              </a:spcBef>
              <a:spcAft>
                <a:spcPts val="0"/>
              </a:spcAft>
              <a:defRPr/>
            </a:pPr>
            <a:br>
              <a:rPr lang="en-US" sz="900" dirty="0">
                <a:solidFill>
                  <a:srgbClr val="121212"/>
                </a:solidFill>
                <a:latin typeface="Calibri" panose="020F0502020204030204"/>
                <a:ea typeface="+mn-ea"/>
                <a:cs typeface="+mn-cs"/>
              </a:rPr>
            </a:b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r>
              <a:rPr lang="en-US" sz="900" b="1" dirty="0">
                <a:solidFill>
                  <a:srgbClr val="E21C78"/>
                </a:solidFill>
                <a:latin typeface="Calibri" panose="020F0502020204030204"/>
                <a:ea typeface="+mn-ea"/>
                <a:cs typeface="+mn-cs"/>
              </a:rPr>
              <a:t>Develop</a:t>
            </a:r>
            <a:r>
              <a:rPr lang="en-US" sz="900" dirty="0">
                <a:solidFill>
                  <a:srgbClr val="121212"/>
                </a:solidFill>
                <a:latin typeface="Calibri" panose="020F0502020204030204"/>
                <a:ea typeface="+mn-ea"/>
                <a:cs typeface="+mn-cs"/>
              </a:rPr>
              <a:t> digital community</a:t>
            </a:r>
          </a:p>
        </p:txBody>
      </p:sp>
      <p:sp>
        <p:nvSpPr>
          <p:cNvPr id="21" name="TextBox 20">
            <a:extLst>
              <a:ext uri="{FF2B5EF4-FFF2-40B4-BE49-F238E27FC236}">
                <a16:creationId xmlns:a16="http://schemas.microsoft.com/office/drawing/2014/main" id="{DDCB53F6-68FD-106E-E0A8-AD6C39E893B5}"/>
              </a:ext>
            </a:extLst>
          </p:cNvPr>
          <p:cNvSpPr txBox="1"/>
          <p:nvPr/>
        </p:nvSpPr>
        <p:spPr>
          <a:xfrm>
            <a:off x="2858255" y="2997771"/>
            <a:ext cx="744331" cy="1477328"/>
          </a:xfrm>
          <a:prstGeom prst="rect">
            <a:avLst/>
          </a:prstGeom>
          <a:noFill/>
          <a:ln>
            <a:noFill/>
          </a:ln>
        </p:spPr>
        <p:txBody>
          <a:bodyPr wrap="square" rtlCol="0">
            <a:spAutoFit/>
          </a:bodyPr>
          <a:lstStyle/>
          <a:p>
            <a:pPr algn="ctr" defTabSz="685800" fontAlgn="auto">
              <a:spcBef>
                <a:spcPts val="0"/>
              </a:spcBef>
              <a:spcAft>
                <a:spcPts val="0"/>
              </a:spcAft>
              <a:defRPr/>
            </a:pPr>
            <a:r>
              <a:rPr lang="en-US" sz="900" b="1" dirty="0">
                <a:solidFill>
                  <a:srgbClr val="E21C78"/>
                </a:solidFill>
                <a:latin typeface="Calibri" panose="020F0502020204030204"/>
                <a:ea typeface="+mn-ea"/>
                <a:cs typeface="+mn-cs"/>
              </a:rPr>
              <a:t>Coordinate</a:t>
            </a:r>
            <a:r>
              <a:rPr lang="en-US" sz="900" dirty="0">
                <a:solidFill>
                  <a:srgbClr val="121212"/>
                </a:solidFill>
                <a:latin typeface="Calibri" panose="020F0502020204030204"/>
                <a:ea typeface="+mn-ea"/>
                <a:cs typeface="+mn-cs"/>
              </a:rPr>
              <a:t> Onboarding Kick-Off</a:t>
            </a: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r>
              <a:rPr lang="en-US" sz="900" b="1" dirty="0">
                <a:solidFill>
                  <a:srgbClr val="E21C78"/>
                </a:solidFill>
                <a:latin typeface="Calibri" panose="020F0502020204030204"/>
                <a:ea typeface="+mn-ea"/>
                <a:cs typeface="+mn-cs"/>
              </a:rPr>
              <a:t>Create</a:t>
            </a:r>
            <a:r>
              <a:rPr lang="en-US" sz="900" dirty="0">
                <a:solidFill>
                  <a:srgbClr val="121212"/>
                </a:solidFill>
                <a:latin typeface="Calibri" panose="020F0502020204030204"/>
                <a:ea typeface="+mn-ea"/>
                <a:cs typeface="+mn-cs"/>
              </a:rPr>
              <a:t> success plan</a:t>
            </a: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p:txBody>
      </p:sp>
      <p:sp>
        <p:nvSpPr>
          <p:cNvPr id="22" name="TextBox 21">
            <a:extLst>
              <a:ext uri="{FF2B5EF4-FFF2-40B4-BE49-F238E27FC236}">
                <a16:creationId xmlns:a16="http://schemas.microsoft.com/office/drawing/2014/main" id="{A36809A3-4C81-2073-988B-2E8A15B54CD0}"/>
              </a:ext>
            </a:extLst>
          </p:cNvPr>
          <p:cNvSpPr txBox="1"/>
          <p:nvPr/>
        </p:nvSpPr>
        <p:spPr>
          <a:xfrm>
            <a:off x="3546253" y="2997771"/>
            <a:ext cx="709407" cy="1200329"/>
          </a:xfrm>
          <a:prstGeom prst="rect">
            <a:avLst/>
          </a:prstGeom>
          <a:noFill/>
          <a:ln>
            <a:noFill/>
          </a:ln>
        </p:spPr>
        <p:txBody>
          <a:bodyPr wrap="square" rtlCol="0">
            <a:spAutoFit/>
          </a:bodyPr>
          <a:lstStyle/>
          <a:p>
            <a:pPr algn="ctr" defTabSz="685800" fontAlgn="auto">
              <a:spcBef>
                <a:spcPts val="0"/>
              </a:spcBef>
              <a:spcAft>
                <a:spcPts val="0"/>
              </a:spcAft>
              <a:defRPr/>
            </a:pPr>
            <a:r>
              <a:rPr lang="en-US" sz="900" b="1" dirty="0">
                <a:solidFill>
                  <a:srgbClr val="FF0000"/>
                </a:solidFill>
                <a:latin typeface="Calibri" panose="020F0502020204030204"/>
                <a:ea typeface="+mn-ea"/>
                <a:cs typeface="+mn-cs"/>
              </a:rPr>
              <a:t>Facilitate</a:t>
            </a:r>
            <a:r>
              <a:rPr lang="en-US" sz="900" dirty="0">
                <a:solidFill>
                  <a:srgbClr val="121212"/>
                </a:solidFill>
                <a:latin typeface="Calibri" panose="020F0502020204030204"/>
                <a:ea typeface="+mn-ea"/>
                <a:cs typeface="+mn-cs"/>
              </a:rPr>
              <a:t> SFA license generation</a:t>
            </a: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r>
              <a:rPr lang="en-US" sz="900" b="1" dirty="0">
                <a:solidFill>
                  <a:srgbClr val="FF0000"/>
                </a:solidFill>
                <a:latin typeface="Calibri" panose="020F0502020204030204"/>
                <a:ea typeface="+mn-ea"/>
                <a:cs typeface="+mn-cs"/>
              </a:rPr>
              <a:t>Review</a:t>
            </a:r>
            <a:r>
              <a:rPr lang="en-US" sz="900" dirty="0">
                <a:solidFill>
                  <a:srgbClr val="121212"/>
                </a:solidFill>
                <a:latin typeface="Calibri" panose="020F0502020204030204"/>
                <a:ea typeface="+mn-ea"/>
                <a:cs typeface="+mn-cs"/>
              </a:rPr>
              <a:t> account structure</a:t>
            </a:r>
          </a:p>
        </p:txBody>
      </p:sp>
      <p:sp>
        <p:nvSpPr>
          <p:cNvPr id="23" name="TextBox 22">
            <a:extLst>
              <a:ext uri="{FF2B5EF4-FFF2-40B4-BE49-F238E27FC236}">
                <a16:creationId xmlns:a16="http://schemas.microsoft.com/office/drawing/2014/main" id="{8D317C91-5DB4-1641-F2FB-9B52F80DB365}"/>
              </a:ext>
            </a:extLst>
          </p:cNvPr>
          <p:cNvSpPr txBox="1"/>
          <p:nvPr/>
        </p:nvSpPr>
        <p:spPr>
          <a:xfrm>
            <a:off x="4234251" y="2997771"/>
            <a:ext cx="740056" cy="1200329"/>
          </a:xfrm>
          <a:prstGeom prst="rect">
            <a:avLst/>
          </a:prstGeom>
          <a:noFill/>
          <a:ln>
            <a:noFill/>
          </a:ln>
        </p:spPr>
        <p:txBody>
          <a:bodyPr wrap="square" rtlCol="0">
            <a:spAutoFit/>
          </a:bodyPr>
          <a:lstStyle/>
          <a:p>
            <a:pPr algn="ctr" defTabSz="685800" fontAlgn="auto">
              <a:spcBef>
                <a:spcPts val="0"/>
              </a:spcBef>
              <a:spcAft>
                <a:spcPts val="0"/>
              </a:spcAft>
              <a:defRPr/>
            </a:pPr>
            <a:r>
              <a:rPr lang="en-US" sz="900" b="1" dirty="0">
                <a:solidFill>
                  <a:srgbClr val="FF0000"/>
                </a:solidFill>
                <a:latin typeface="Calibri" panose="020F0502020204030204"/>
                <a:ea typeface="+mn-ea"/>
                <a:cs typeface="+mn-cs"/>
              </a:rPr>
              <a:t>Educate</a:t>
            </a:r>
            <a:r>
              <a:rPr lang="en-US" sz="900" dirty="0">
                <a:solidFill>
                  <a:srgbClr val="121212"/>
                </a:solidFill>
                <a:latin typeface="Calibri" panose="020F0502020204030204"/>
                <a:ea typeface="+mn-ea"/>
                <a:cs typeface="+mn-cs"/>
              </a:rPr>
              <a:t> license admins</a:t>
            </a: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r>
              <a:rPr lang="en-US" sz="900" b="1" dirty="0">
                <a:solidFill>
                  <a:srgbClr val="FF0000"/>
                </a:solidFill>
                <a:latin typeface="Calibri" panose="020F0502020204030204"/>
                <a:ea typeface="+mn-ea"/>
                <a:cs typeface="+mn-cs"/>
              </a:rPr>
              <a:t>Provision</a:t>
            </a:r>
            <a:r>
              <a:rPr lang="en-US" sz="900" dirty="0">
                <a:solidFill>
                  <a:srgbClr val="121212"/>
                </a:solidFill>
                <a:latin typeface="Calibri" panose="020F0502020204030204"/>
                <a:ea typeface="+mn-ea"/>
                <a:cs typeface="+mn-cs"/>
              </a:rPr>
              <a:t> </a:t>
            </a:r>
            <a:br>
              <a:rPr lang="en-US" sz="900" dirty="0">
                <a:solidFill>
                  <a:srgbClr val="121212"/>
                </a:solidFill>
                <a:latin typeface="Calibri" panose="020F0502020204030204"/>
                <a:ea typeface="+mn-ea"/>
                <a:cs typeface="+mn-cs"/>
              </a:rPr>
            </a:br>
            <a:r>
              <a:rPr lang="en-US" sz="900" dirty="0">
                <a:solidFill>
                  <a:srgbClr val="121212"/>
                </a:solidFill>
                <a:latin typeface="Calibri" panose="020F0502020204030204"/>
                <a:ea typeface="+mn-ea"/>
                <a:cs typeface="+mn-cs"/>
              </a:rPr>
              <a:t>SFA licenses</a:t>
            </a:r>
          </a:p>
        </p:txBody>
      </p:sp>
      <p:sp>
        <p:nvSpPr>
          <p:cNvPr id="24" name="TextBox 23">
            <a:extLst>
              <a:ext uri="{FF2B5EF4-FFF2-40B4-BE49-F238E27FC236}">
                <a16:creationId xmlns:a16="http://schemas.microsoft.com/office/drawing/2014/main" id="{847E1BDF-546D-1AC4-1683-D6FC76F8BA85}"/>
              </a:ext>
            </a:extLst>
          </p:cNvPr>
          <p:cNvSpPr txBox="1"/>
          <p:nvPr/>
        </p:nvSpPr>
        <p:spPr>
          <a:xfrm>
            <a:off x="5584142" y="2997771"/>
            <a:ext cx="791424" cy="1200329"/>
          </a:xfrm>
          <a:prstGeom prst="rect">
            <a:avLst/>
          </a:prstGeom>
          <a:noFill/>
          <a:ln>
            <a:noFill/>
          </a:ln>
        </p:spPr>
        <p:txBody>
          <a:bodyPr wrap="square" rtlCol="0">
            <a:spAutoFit/>
          </a:bodyPr>
          <a:lstStyle/>
          <a:p>
            <a:pPr algn="ctr" defTabSz="685800" fontAlgn="auto">
              <a:spcBef>
                <a:spcPts val="0"/>
              </a:spcBef>
              <a:spcAft>
                <a:spcPts val="0"/>
              </a:spcAft>
              <a:defRPr/>
            </a:pPr>
            <a:r>
              <a:rPr lang="en-US" sz="900" b="1" dirty="0">
                <a:solidFill>
                  <a:srgbClr val="0084E9"/>
                </a:solidFill>
                <a:latin typeface="Calibri" panose="020F0502020204030204"/>
                <a:ea typeface="+mn-ea"/>
                <a:cs typeface="+mn-cs"/>
              </a:rPr>
              <a:t>Explore</a:t>
            </a:r>
            <a:r>
              <a:rPr lang="en-US" sz="900" dirty="0">
                <a:solidFill>
                  <a:srgbClr val="121212"/>
                </a:solidFill>
                <a:latin typeface="Calibri" panose="020F0502020204030204"/>
                <a:ea typeface="+mn-ea"/>
                <a:cs typeface="+mn-cs"/>
              </a:rPr>
              <a:t> digital labs &amp; technical capabilities</a:t>
            </a: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r>
              <a:rPr lang="en-US" sz="900" b="1" dirty="0">
                <a:solidFill>
                  <a:srgbClr val="0084E9"/>
                </a:solidFill>
                <a:latin typeface="Calibri" panose="020F0502020204030204"/>
                <a:ea typeface="+mn-ea"/>
                <a:cs typeface="+mn-cs"/>
              </a:rPr>
              <a:t>Examine</a:t>
            </a:r>
            <a:r>
              <a:rPr lang="en-US" sz="900" dirty="0">
                <a:solidFill>
                  <a:srgbClr val="121212"/>
                </a:solidFill>
                <a:latin typeface="Calibri" panose="020F0502020204030204"/>
                <a:ea typeface="+mn-ea"/>
                <a:cs typeface="+mn-cs"/>
              </a:rPr>
              <a:t> adoption &amp; deployment</a:t>
            </a:r>
          </a:p>
        </p:txBody>
      </p:sp>
      <p:sp>
        <p:nvSpPr>
          <p:cNvPr id="25" name="TextBox 24">
            <a:extLst>
              <a:ext uri="{FF2B5EF4-FFF2-40B4-BE49-F238E27FC236}">
                <a16:creationId xmlns:a16="http://schemas.microsoft.com/office/drawing/2014/main" id="{9C893BCE-7D50-0D64-F5A4-C11F56012F13}"/>
              </a:ext>
            </a:extLst>
          </p:cNvPr>
          <p:cNvSpPr txBox="1"/>
          <p:nvPr/>
        </p:nvSpPr>
        <p:spPr>
          <a:xfrm>
            <a:off x="6220078" y="2997771"/>
            <a:ext cx="836438" cy="1200329"/>
          </a:xfrm>
          <a:prstGeom prst="rect">
            <a:avLst/>
          </a:prstGeom>
          <a:noFill/>
          <a:ln>
            <a:noFill/>
          </a:ln>
        </p:spPr>
        <p:txBody>
          <a:bodyPr wrap="square" rtlCol="0">
            <a:spAutoFit/>
          </a:bodyPr>
          <a:lstStyle/>
          <a:p>
            <a:pPr algn="ctr" defTabSz="685800" fontAlgn="auto">
              <a:spcBef>
                <a:spcPts val="0"/>
              </a:spcBef>
              <a:spcAft>
                <a:spcPts val="0"/>
              </a:spcAft>
              <a:defRPr/>
            </a:pPr>
            <a:r>
              <a:rPr lang="en-US" sz="900" b="1" dirty="0">
                <a:solidFill>
                  <a:srgbClr val="0070C0"/>
                </a:solidFill>
                <a:latin typeface="Calibri" panose="020F0502020204030204"/>
                <a:ea typeface="+mn-ea"/>
                <a:cs typeface="+mn-cs"/>
              </a:rPr>
              <a:t>Prepare</a:t>
            </a:r>
            <a:r>
              <a:rPr lang="en-US" sz="900" dirty="0">
                <a:solidFill>
                  <a:srgbClr val="0070C0"/>
                </a:solidFill>
                <a:latin typeface="Calibri" panose="020F0502020204030204"/>
                <a:ea typeface="+mn-ea"/>
                <a:cs typeface="+mn-cs"/>
              </a:rPr>
              <a:t> </a:t>
            </a:r>
            <a:br>
              <a:rPr lang="en-US" sz="900" dirty="0">
                <a:solidFill>
                  <a:srgbClr val="121212"/>
                </a:solidFill>
                <a:latin typeface="Calibri" panose="020F0502020204030204"/>
                <a:ea typeface="+mn-ea"/>
                <a:cs typeface="+mn-cs"/>
              </a:rPr>
            </a:br>
            <a:r>
              <a:rPr lang="en-US" sz="900" dirty="0">
                <a:solidFill>
                  <a:srgbClr val="121212"/>
                </a:solidFill>
                <a:latin typeface="Calibri" panose="020F0502020204030204"/>
                <a:ea typeface="+mn-ea"/>
                <a:cs typeface="+mn-cs"/>
              </a:rPr>
              <a:t>for True Forward activities</a:t>
            </a: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r>
              <a:rPr lang="en-US" sz="900" b="1" dirty="0">
                <a:solidFill>
                  <a:srgbClr val="0070C0"/>
                </a:solidFill>
                <a:latin typeface="Calibri" panose="020F0502020204030204"/>
                <a:ea typeface="+mn-ea"/>
                <a:cs typeface="+mn-cs"/>
              </a:rPr>
              <a:t>Inspect</a:t>
            </a:r>
            <a:br>
              <a:rPr lang="en-US" sz="900" b="1" dirty="0">
                <a:solidFill>
                  <a:srgbClr val="0070C0"/>
                </a:solidFill>
                <a:latin typeface="Calibri" panose="020F0502020204030204"/>
                <a:ea typeface="+mn-ea"/>
                <a:cs typeface="+mn-cs"/>
              </a:rPr>
            </a:br>
            <a:r>
              <a:rPr lang="en-US" sz="900" dirty="0">
                <a:solidFill>
                  <a:srgbClr val="121212"/>
                </a:solidFill>
                <a:latin typeface="Calibri" panose="020F0502020204030204"/>
                <a:ea typeface="+mn-ea"/>
                <a:cs typeface="+mn-cs"/>
              </a:rPr>
              <a:t>consumption alerts</a:t>
            </a:r>
          </a:p>
        </p:txBody>
      </p:sp>
      <p:sp>
        <p:nvSpPr>
          <p:cNvPr id="26" name="TextBox 25">
            <a:extLst>
              <a:ext uri="{FF2B5EF4-FFF2-40B4-BE49-F238E27FC236}">
                <a16:creationId xmlns:a16="http://schemas.microsoft.com/office/drawing/2014/main" id="{8DF69384-879B-A7AE-6156-D429FD1E635E}"/>
              </a:ext>
            </a:extLst>
          </p:cNvPr>
          <p:cNvSpPr txBox="1"/>
          <p:nvPr/>
        </p:nvSpPr>
        <p:spPr>
          <a:xfrm>
            <a:off x="6992537" y="2997771"/>
            <a:ext cx="718649" cy="1061829"/>
          </a:xfrm>
          <a:prstGeom prst="rect">
            <a:avLst/>
          </a:prstGeom>
          <a:noFill/>
          <a:ln>
            <a:noFill/>
          </a:ln>
        </p:spPr>
        <p:txBody>
          <a:bodyPr wrap="square" rtlCol="0">
            <a:spAutoFit/>
          </a:bodyPr>
          <a:lstStyle/>
          <a:p>
            <a:pPr algn="ctr" defTabSz="685800" fontAlgn="auto">
              <a:spcBef>
                <a:spcPts val="0"/>
              </a:spcBef>
              <a:spcAft>
                <a:spcPts val="0"/>
              </a:spcAft>
              <a:defRPr/>
            </a:pPr>
            <a:r>
              <a:rPr lang="en-US" sz="900" b="1" dirty="0">
                <a:solidFill>
                  <a:srgbClr val="0070C0"/>
                </a:solidFill>
                <a:latin typeface="Calibri" panose="020F0502020204030204"/>
                <a:ea typeface="+mn-ea"/>
                <a:cs typeface="+mn-cs"/>
              </a:rPr>
              <a:t>Monitor</a:t>
            </a:r>
            <a:r>
              <a:rPr lang="en-US" sz="900" dirty="0">
                <a:solidFill>
                  <a:srgbClr val="121212"/>
                </a:solidFill>
                <a:latin typeface="Calibri" panose="020F0502020204030204"/>
                <a:ea typeface="+mn-ea"/>
                <a:cs typeface="+mn-cs"/>
              </a:rPr>
              <a:t> technology adoption</a:t>
            </a: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r>
              <a:rPr lang="en-US" sz="900" b="1" dirty="0">
                <a:solidFill>
                  <a:srgbClr val="0070C0"/>
                </a:solidFill>
                <a:latin typeface="Calibri" panose="020F0502020204030204"/>
                <a:ea typeface="+mn-ea"/>
                <a:cs typeface="+mn-cs"/>
              </a:rPr>
              <a:t>Review</a:t>
            </a:r>
            <a:r>
              <a:rPr lang="en-US" sz="900" dirty="0">
                <a:solidFill>
                  <a:srgbClr val="121212"/>
                </a:solidFill>
                <a:latin typeface="Calibri" panose="020F0502020204030204"/>
                <a:ea typeface="+mn-ea"/>
                <a:cs typeface="+mn-cs"/>
              </a:rPr>
              <a:t> SFA orders</a:t>
            </a:r>
          </a:p>
        </p:txBody>
      </p:sp>
      <p:sp>
        <p:nvSpPr>
          <p:cNvPr id="27" name="TextBox 26">
            <a:extLst>
              <a:ext uri="{FF2B5EF4-FFF2-40B4-BE49-F238E27FC236}">
                <a16:creationId xmlns:a16="http://schemas.microsoft.com/office/drawing/2014/main" id="{E9194572-4DFE-81AC-8AE3-D0E0B7C5BEA2}"/>
              </a:ext>
            </a:extLst>
          </p:cNvPr>
          <p:cNvSpPr txBox="1"/>
          <p:nvPr/>
        </p:nvSpPr>
        <p:spPr>
          <a:xfrm>
            <a:off x="7726302" y="2997771"/>
            <a:ext cx="666588" cy="1200329"/>
          </a:xfrm>
          <a:prstGeom prst="rect">
            <a:avLst/>
          </a:prstGeom>
          <a:noFill/>
          <a:ln>
            <a:noFill/>
          </a:ln>
        </p:spPr>
        <p:txBody>
          <a:bodyPr wrap="square" rtlCol="0">
            <a:spAutoFit/>
          </a:bodyPr>
          <a:lstStyle/>
          <a:p>
            <a:pPr algn="ctr" defTabSz="685800" fontAlgn="auto">
              <a:spcBef>
                <a:spcPts val="0"/>
              </a:spcBef>
              <a:spcAft>
                <a:spcPts val="0"/>
              </a:spcAft>
              <a:defRPr/>
            </a:pPr>
            <a:r>
              <a:rPr lang="en-US" sz="900" b="1" dirty="0">
                <a:solidFill>
                  <a:srgbClr val="152FB3"/>
                </a:solidFill>
                <a:latin typeface="Calibri" panose="020F0502020204030204"/>
                <a:ea typeface="+mn-ea"/>
                <a:cs typeface="+mn-cs"/>
              </a:rPr>
              <a:t>Evaluate</a:t>
            </a:r>
            <a:r>
              <a:rPr lang="en-US" sz="900" dirty="0">
                <a:solidFill>
                  <a:srgbClr val="121212"/>
                </a:solidFill>
                <a:latin typeface="Calibri" panose="020F0502020204030204"/>
                <a:ea typeface="+mn-ea"/>
                <a:cs typeface="+mn-cs"/>
              </a:rPr>
              <a:t> SFA model &amp; adoption</a:t>
            </a:r>
          </a:p>
          <a:p>
            <a:pPr algn="ctr" defTabSz="685800" fontAlgn="auto">
              <a:spcBef>
                <a:spcPts val="0"/>
              </a:spcBef>
              <a:spcAft>
                <a:spcPts val="0"/>
              </a:spcAft>
              <a:defRPr/>
            </a:pPr>
            <a:endParaRPr lang="en-US" sz="900" dirty="0">
              <a:solidFill>
                <a:srgbClr val="152FB3"/>
              </a:solidFill>
              <a:latin typeface="Calibri" panose="020F0502020204030204"/>
              <a:ea typeface="+mn-ea"/>
              <a:cs typeface="+mn-cs"/>
            </a:endParaRPr>
          </a:p>
          <a:p>
            <a:pPr algn="ctr" defTabSz="685800" fontAlgn="auto">
              <a:spcBef>
                <a:spcPts val="0"/>
              </a:spcBef>
              <a:spcAft>
                <a:spcPts val="0"/>
              </a:spcAft>
              <a:defRPr/>
            </a:pPr>
            <a:r>
              <a:rPr lang="en-US" sz="900" b="1" dirty="0">
                <a:solidFill>
                  <a:srgbClr val="152FB3"/>
                </a:solidFill>
                <a:latin typeface="Calibri" panose="020F0502020204030204"/>
                <a:ea typeface="+mn-ea"/>
                <a:cs typeface="+mn-cs"/>
              </a:rPr>
              <a:t>Develop</a:t>
            </a:r>
            <a:r>
              <a:rPr lang="en-US" sz="900" dirty="0">
                <a:solidFill>
                  <a:srgbClr val="152FB3"/>
                </a:solidFill>
                <a:latin typeface="Calibri" panose="020F0502020204030204"/>
                <a:ea typeface="+mn-ea"/>
                <a:cs typeface="+mn-cs"/>
              </a:rPr>
              <a:t> </a:t>
            </a:r>
            <a:br>
              <a:rPr lang="en-US" sz="900" dirty="0">
                <a:solidFill>
                  <a:srgbClr val="121212"/>
                </a:solidFill>
                <a:latin typeface="Calibri" panose="020F0502020204030204"/>
                <a:ea typeface="+mn-ea"/>
                <a:cs typeface="+mn-cs"/>
              </a:rPr>
            </a:br>
            <a:r>
              <a:rPr lang="en-US" sz="900" dirty="0">
                <a:solidFill>
                  <a:srgbClr val="121212"/>
                </a:solidFill>
                <a:latin typeface="Calibri" panose="020F0502020204030204"/>
                <a:ea typeface="+mn-ea"/>
                <a:cs typeface="+mn-cs"/>
              </a:rPr>
              <a:t>Value</a:t>
            </a:r>
            <a:br>
              <a:rPr lang="en-US" sz="900" dirty="0">
                <a:solidFill>
                  <a:srgbClr val="121212"/>
                </a:solidFill>
                <a:latin typeface="Calibri" panose="020F0502020204030204"/>
                <a:ea typeface="+mn-ea"/>
                <a:cs typeface="+mn-cs"/>
              </a:rPr>
            </a:br>
            <a:r>
              <a:rPr lang="en-US" sz="900" dirty="0">
                <a:solidFill>
                  <a:srgbClr val="121212"/>
                </a:solidFill>
                <a:latin typeface="Calibri" panose="020F0502020204030204"/>
                <a:ea typeface="+mn-ea"/>
                <a:cs typeface="+mn-cs"/>
              </a:rPr>
              <a:t>Analysis</a:t>
            </a:r>
          </a:p>
        </p:txBody>
      </p:sp>
      <p:sp>
        <p:nvSpPr>
          <p:cNvPr id="28" name="TextBox 27">
            <a:extLst>
              <a:ext uri="{FF2B5EF4-FFF2-40B4-BE49-F238E27FC236}">
                <a16:creationId xmlns:a16="http://schemas.microsoft.com/office/drawing/2014/main" id="{8FD8E3AA-BDA9-D7D8-1E4C-3A32A085E022}"/>
              </a:ext>
            </a:extLst>
          </p:cNvPr>
          <p:cNvSpPr txBox="1"/>
          <p:nvPr/>
        </p:nvSpPr>
        <p:spPr>
          <a:xfrm>
            <a:off x="4885302" y="2997771"/>
            <a:ext cx="796394" cy="1338828"/>
          </a:xfrm>
          <a:prstGeom prst="rect">
            <a:avLst/>
          </a:prstGeom>
          <a:noFill/>
          <a:ln>
            <a:noFill/>
          </a:ln>
        </p:spPr>
        <p:txBody>
          <a:bodyPr wrap="square" rtlCol="0">
            <a:spAutoFit/>
          </a:bodyPr>
          <a:lstStyle/>
          <a:p>
            <a:pPr algn="ctr" defTabSz="685800" fontAlgn="auto">
              <a:spcBef>
                <a:spcPts val="0"/>
              </a:spcBef>
              <a:spcAft>
                <a:spcPts val="0"/>
              </a:spcAft>
              <a:defRPr/>
            </a:pPr>
            <a:r>
              <a:rPr lang="en-US" sz="900" b="1" dirty="0">
                <a:solidFill>
                  <a:srgbClr val="0084E9"/>
                </a:solidFill>
                <a:latin typeface="Calibri" panose="020F0502020204030204"/>
                <a:ea typeface="+mn-ea"/>
                <a:cs typeface="+mn-cs"/>
              </a:rPr>
              <a:t>Support</a:t>
            </a:r>
            <a:r>
              <a:rPr lang="en-US" sz="900" dirty="0">
                <a:solidFill>
                  <a:srgbClr val="121212"/>
                </a:solidFill>
                <a:latin typeface="Calibri" panose="020F0502020204030204"/>
                <a:ea typeface="+mn-ea"/>
                <a:cs typeface="+mn-cs"/>
              </a:rPr>
              <a:t> </a:t>
            </a:r>
            <a:br>
              <a:rPr lang="en-US" sz="900" dirty="0">
                <a:solidFill>
                  <a:srgbClr val="121212"/>
                </a:solidFill>
                <a:latin typeface="Calibri" panose="020F0502020204030204"/>
                <a:ea typeface="+mn-ea"/>
                <a:cs typeface="+mn-cs"/>
              </a:rPr>
            </a:br>
            <a:r>
              <a:rPr lang="en-US" sz="900" dirty="0">
                <a:solidFill>
                  <a:srgbClr val="121212"/>
                </a:solidFill>
                <a:latin typeface="Calibri" panose="020F0502020204030204"/>
                <a:ea typeface="+mn-ea"/>
                <a:cs typeface="+mn-cs"/>
              </a:rPr>
              <a:t>end-user inquiries</a:t>
            </a: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r>
              <a:rPr lang="en-US" sz="900" b="1" dirty="0">
                <a:solidFill>
                  <a:srgbClr val="0084E9"/>
                </a:solidFill>
                <a:latin typeface="Calibri" panose="020F0502020204030204"/>
                <a:ea typeface="+mn-ea"/>
                <a:cs typeface="+mn-cs"/>
              </a:rPr>
              <a:t>Review</a:t>
            </a:r>
            <a:r>
              <a:rPr lang="en-US" sz="900" dirty="0">
                <a:solidFill>
                  <a:srgbClr val="121212"/>
                </a:solidFill>
                <a:latin typeface="Calibri" panose="020F0502020204030204"/>
                <a:ea typeface="+mn-ea"/>
                <a:cs typeface="+mn-cs"/>
              </a:rPr>
              <a:t> priorities &amp; deliverables</a:t>
            </a: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p:txBody>
      </p:sp>
      <p:sp>
        <p:nvSpPr>
          <p:cNvPr id="46" name="TextBox 45">
            <a:extLst>
              <a:ext uri="{FF2B5EF4-FFF2-40B4-BE49-F238E27FC236}">
                <a16:creationId xmlns:a16="http://schemas.microsoft.com/office/drawing/2014/main" id="{13E0363F-EEE6-992F-78B5-0CF7BEE63B71}"/>
              </a:ext>
            </a:extLst>
          </p:cNvPr>
          <p:cNvSpPr txBox="1"/>
          <p:nvPr/>
        </p:nvSpPr>
        <p:spPr>
          <a:xfrm>
            <a:off x="685800" y="121338"/>
            <a:ext cx="8104310" cy="669414"/>
          </a:xfrm>
          <a:prstGeom prst="rect">
            <a:avLst/>
          </a:prstGeom>
          <a:noFill/>
        </p:spPr>
        <p:txBody>
          <a:bodyPr wrap="square">
            <a:spAutoFit/>
          </a:bodyPr>
          <a:lstStyle/>
          <a:p>
            <a:pPr algn="ctr" defTabSz="685800" fontAlgn="auto">
              <a:spcBef>
                <a:spcPts val="0"/>
              </a:spcBef>
              <a:spcAft>
                <a:spcPts val="0"/>
              </a:spcAft>
              <a:defRPr/>
            </a:pPr>
            <a:r>
              <a:rPr lang="en-US" sz="2400" b="1">
                <a:solidFill>
                  <a:srgbClr val="121212"/>
                </a:solidFill>
                <a:effectLst>
                  <a:outerShdw blurRad="38100" dist="38100" dir="2700000" algn="tl">
                    <a:srgbClr val="000000">
                      <a:alpha val="43137"/>
                    </a:srgbClr>
                  </a:outerShdw>
                </a:effectLst>
                <a:latin typeface="Calibri" panose="020F0502020204030204"/>
                <a:ea typeface="+mn-ea"/>
                <a:cs typeface="+mn-cs"/>
              </a:rPr>
              <a:t>Delivering Software Lifecycle Outcomes</a:t>
            </a:r>
            <a:br>
              <a:rPr lang="en-US" sz="1875">
                <a:solidFill>
                  <a:srgbClr val="333333"/>
                </a:solidFill>
                <a:latin typeface="Calibri" panose="020F0502020204030204"/>
                <a:ea typeface="+mn-ea"/>
                <a:cs typeface="+mn-cs"/>
              </a:rPr>
            </a:br>
            <a:r>
              <a:rPr lang="en-US" sz="1350">
                <a:ln w="3175">
                  <a:noFill/>
                </a:ln>
                <a:solidFill>
                  <a:srgbClr val="152FB3"/>
                </a:solidFill>
                <a:latin typeface="Calibri" charset="0"/>
                <a:ea typeface="+mn-ea"/>
                <a:cs typeface="Calibri" charset="0"/>
              </a:rPr>
              <a:t>We take a lifecycle approach to software and maintenance alignment, management and value extraction</a:t>
            </a:r>
            <a:endParaRPr lang="en-US" sz="1350">
              <a:solidFill>
                <a:srgbClr val="121212"/>
              </a:solidFill>
              <a:latin typeface="Calibri" panose="020F0502020204030204"/>
              <a:ea typeface="+mn-ea"/>
              <a:cs typeface="+mn-cs"/>
            </a:endParaRPr>
          </a:p>
        </p:txBody>
      </p:sp>
      <p:sp>
        <p:nvSpPr>
          <p:cNvPr id="47" name="Shape 7">
            <a:extLst>
              <a:ext uri="{FF2B5EF4-FFF2-40B4-BE49-F238E27FC236}">
                <a16:creationId xmlns:a16="http://schemas.microsoft.com/office/drawing/2014/main" id="{67F54123-89FE-C8B4-6EBB-AB6B1C8D9027}"/>
              </a:ext>
            </a:extLst>
          </p:cNvPr>
          <p:cNvSpPr/>
          <p:nvPr/>
        </p:nvSpPr>
        <p:spPr>
          <a:xfrm>
            <a:off x="846324" y="2103491"/>
            <a:ext cx="635935" cy="2466425"/>
          </a:xfrm>
          <a:prstGeom prst="roundRect">
            <a:avLst>
              <a:gd name="adj" fmla="val 45000"/>
            </a:avLst>
          </a:prstGeom>
          <a:solidFill>
            <a:srgbClr val="EDEFF1"/>
          </a:solidFill>
          <a:ln/>
        </p:spPr>
        <p:txBody>
          <a:bodyPr/>
          <a:lstStyle/>
          <a:p>
            <a:pPr defTabSz="685663" fontAlgn="auto">
              <a:spcBef>
                <a:spcPts val="0"/>
              </a:spcBef>
              <a:spcAft>
                <a:spcPts val="0"/>
              </a:spcAft>
              <a:buClr>
                <a:srgbClr val="000000"/>
              </a:buClr>
              <a:defRPr/>
            </a:pPr>
            <a:endParaRPr lang="en-AU" sz="1050" kern="0">
              <a:solidFill>
                <a:srgbClr val="000000"/>
              </a:solidFill>
              <a:latin typeface="Arial"/>
              <a:ea typeface="+mn-ea"/>
              <a:cs typeface="Arial"/>
              <a:sym typeface="Arial"/>
            </a:endParaRPr>
          </a:p>
        </p:txBody>
      </p:sp>
      <p:sp>
        <p:nvSpPr>
          <p:cNvPr id="48" name="Shape 7">
            <a:extLst>
              <a:ext uri="{FF2B5EF4-FFF2-40B4-BE49-F238E27FC236}">
                <a16:creationId xmlns:a16="http://schemas.microsoft.com/office/drawing/2014/main" id="{A64462AD-C732-A7C8-AABB-8ED49307D8DB}"/>
              </a:ext>
            </a:extLst>
          </p:cNvPr>
          <p:cNvSpPr/>
          <p:nvPr/>
        </p:nvSpPr>
        <p:spPr>
          <a:xfrm>
            <a:off x="1534322" y="2103490"/>
            <a:ext cx="635935" cy="2466425"/>
          </a:xfrm>
          <a:prstGeom prst="roundRect">
            <a:avLst>
              <a:gd name="adj" fmla="val 45000"/>
            </a:avLst>
          </a:prstGeom>
          <a:solidFill>
            <a:srgbClr val="EDEFF1"/>
          </a:solidFill>
          <a:ln/>
        </p:spPr>
        <p:txBody>
          <a:bodyPr/>
          <a:lstStyle/>
          <a:p>
            <a:pPr defTabSz="685663" fontAlgn="auto">
              <a:spcBef>
                <a:spcPts val="0"/>
              </a:spcBef>
              <a:spcAft>
                <a:spcPts val="0"/>
              </a:spcAft>
              <a:buClr>
                <a:srgbClr val="000000"/>
              </a:buClr>
              <a:defRPr/>
            </a:pPr>
            <a:endParaRPr lang="en-AU" sz="1050" kern="0">
              <a:solidFill>
                <a:srgbClr val="000000"/>
              </a:solidFill>
              <a:latin typeface="Arial"/>
              <a:ea typeface="+mn-ea"/>
              <a:cs typeface="Arial"/>
              <a:sym typeface="Arial"/>
            </a:endParaRPr>
          </a:p>
        </p:txBody>
      </p:sp>
      <p:sp>
        <p:nvSpPr>
          <p:cNvPr id="49" name="Shape 7">
            <a:extLst>
              <a:ext uri="{FF2B5EF4-FFF2-40B4-BE49-F238E27FC236}">
                <a16:creationId xmlns:a16="http://schemas.microsoft.com/office/drawing/2014/main" id="{414CBF29-725E-3A47-E424-17AAB8C8C7F0}"/>
              </a:ext>
            </a:extLst>
          </p:cNvPr>
          <p:cNvSpPr/>
          <p:nvPr/>
        </p:nvSpPr>
        <p:spPr>
          <a:xfrm rot="16200000">
            <a:off x="1380694" y="2159273"/>
            <a:ext cx="284768" cy="1294362"/>
          </a:xfrm>
          <a:prstGeom prst="roundRect">
            <a:avLst>
              <a:gd name="adj" fmla="val 45000"/>
            </a:avLst>
          </a:prstGeom>
          <a:solidFill>
            <a:srgbClr val="5A1E7E"/>
          </a:solidFill>
          <a:ln/>
        </p:spPr>
        <p:txBody>
          <a:bodyPr vert="vert" anchor="ctr"/>
          <a:lstStyle/>
          <a:p>
            <a:pPr algn="ctr" defTabSz="685663" fontAlgn="auto">
              <a:spcBef>
                <a:spcPts val="0"/>
              </a:spcBef>
              <a:spcAft>
                <a:spcPts val="0"/>
              </a:spcAft>
              <a:buClr>
                <a:srgbClr val="000000"/>
              </a:buClr>
              <a:defRPr/>
            </a:pPr>
            <a:r>
              <a:rPr lang="en-AU" sz="900" b="1" kern="0">
                <a:solidFill>
                  <a:srgbClr val="FFFFFF"/>
                </a:solidFill>
                <a:latin typeface="Arial"/>
                <a:ea typeface="+mn-ea"/>
                <a:cs typeface="Arial"/>
                <a:sym typeface="Arial"/>
              </a:rPr>
              <a:t>Pre-Signature</a:t>
            </a:r>
          </a:p>
        </p:txBody>
      </p:sp>
      <p:sp>
        <p:nvSpPr>
          <p:cNvPr id="50" name="TextBox 49">
            <a:extLst>
              <a:ext uri="{FF2B5EF4-FFF2-40B4-BE49-F238E27FC236}">
                <a16:creationId xmlns:a16="http://schemas.microsoft.com/office/drawing/2014/main" id="{13B1EF2A-1372-D97B-7E53-CB9F23C470EC}"/>
              </a:ext>
            </a:extLst>
          </p:cNvPr>
          <p:cNvSpPr txBox="1"/>
          <p:nvPr/>
        </p:nvSpPr>
        <p:spPr>
          <a:xfrm>
            <a:off x="846324" y="2997771"/>
            <a:ext cx="635935" cy="1338828"/>
          </a:xfrm>
          <a:prstGeom prst="rect">
            <a:avLst/>
          </a:prstGeom>
          <a:noFill/>
          <a:ln>
            <a:noFill/>
          </a:ln>
        </p:spPr>
        <p:txBody>
          <a:bodyPr wrap="square" rtlCol="0">
            <a:spAutoFit/>
          </a:bodyPr>
          <a:lstStyle/>
          <a:p>
            <a:pPr algn="ctr" defTabSz="685800" fontAlgn="auto">
              <a:spcBef>
                <a:spcPts val="0"/>
              </a:spcBef>
              <a:spcAft>
                <a:spcPts val="0"/>
              </a:spcAft>
              <a:defRPr/>
            </a:pPr>
            <a:r>
              <a:rPr lang="en-US" sz="900" b="1" dirty="0">
                <a:solidFill>
                  <a:srgbClr val="7030A0"/>
                </a:solidFill>
                <a:latin typeface="Calibri" panose="020F0502020204030204"/>
                <a:ea typeface="+mn-ea"/>
                <a:cs typeface="+mn-cs"/>
              </a:rPr>
              <a:t>Validate</a:t>
            </a:r>
            <a:r>
              <a:rPr lang="en-US" sz="900" dirty="0">
                <a:solidFill>
                  <a:srgbClr val="121212"/>
                </a:solidFill>
                <a:latin typeface="Calibri" panose="020F0502020204030204"/>
                <a:ea typeface="+mn-ea"/>
                <a:cs typeface="+mn-cs"/>
              </a:rPr>
              <a:t> IB &amp; SFA scope</a:t>
            </a: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br>
              <a:rPr lang="en-US" sz="900" dirty="0">
                <a:solidFill>
                  <a:srgbClr val="121212"/>
                </a:solidFill>
                <a:latin typeface="Calibri" panose="020F0502020204030204"/>
                <a:ea typeface="+mn-ea"/>
                <a:cs typeface="+mn-cs"/>
              </a:rPr>
            </a:br>
            <a:r>
              <a:rPr lang="en-US" sz="900" b="1" dirty="0">
                <a:solidFill>
                  <a:srgbClr val="7030A0"/>
                </a:solidFill>
                <a:latin typeface="Calibri" panose="020F0502020204030204"/>
                <a:ea typeface="+mn-ea"/>
                <a:cs typeface="+mn-cs"/>
              </a:rPr>
              <a:t>Examine</a:t>
            </a:r>
            <a:r>
              <a:rPr lang="en-US" sz="900" dirty="0">
                <a:solidFill>
                  <a:srgbClr val="121212"/>
                </a:solidFill>
                <a:latin typeface="Calibri" panose="020F0502020204030204"/>
                <a:ea typeface="+mn-ea"/>
                <a:cs typeface="+mn-cs"/>
              </a:rPr>
              <a:t> cost &amp; payment terms</a:t>
            </a:r>
          </a:p>
        </p:txBody>
      </p:sp>
      <p:sp>
        <p:nvSpPr>
          <p:cNvPr id="51" name="TextBox 50">
            <a:extLst>
              <a:ext uri="{FF2B5EF4-FFF2-40B4-BE49-F238E27FC236}">
                <a16:creationId xmlns:a16="http://schemas.microsoft.com/office/drawing/2014/main" id="{DF6B4CD4-9404-55A7-336F-A0C67D964023}"/>
              </a:ext>
            </a:extLst>
          </p:cNvPr>
          <p:cNvSpPr txBox="1"/>
          <p:nvPr/>
        </p:nvSpPr>
        <p:spPr>
          <a:xfrm>
            <a:off x="1469608" y="2997771"/>
            <a:ext cx="731297" cy="1338828"/>
          </a:xfrm>
          <a:prstGeom prst="rect">
            <a:avLst/>
          </a:prstGeom>
          <a:noFill/>
          <a:ln>
            <a:noFill/>
          </a:ln>
        </p:spPr>
        <p:txBody>
          <a:bodyPr wrap="square" rtlCol="0">
            <a:spAutoFit/>
          </a:bodyPr>
          <a:lstStyle/>
          <a:p>
            <a:pPr algn="ctr" defTabSz="685800" fontAlgn="auto">
              <a:spcBef>
                <a:spcPts val="0"/>
              </a:spcBef>
              <a:spcAft>
                <a:spcPts val="0"/>
              </a:spcAft>
              <a:defRPr/>
            </a:pPr>
            <a:r>
              <a:rPr lang="en-US" sz="900" b="1" dirty="0">
                <a:solidFill>
                  <a:srgbClr val="7030A0"/>
                </a:solidFill>
                <a:latin typeface="Calibri" panose="020F0502020204030204"/>
                <a:ea typeface="+mn-ea"/>
                <a:cs typeface="+mn-cs"/>
              </a:rPr>
              <a:t>Evaluate</a:t>
            </a:r>
            <a:r>
              <a:rPr lang="en-US" sz="900" dirty="0">
                <a:solidFill>
                  <a:srgbClr val="121212"/>
                </a:solidFill>
                <a:latin typeface="Calibri" panose="020F0502020204030204"/>
                <a:ea typeface="+mn-ea"/>
                <a:cs typeface="+mn-cs"/>
              </a:rPr>
              <a:t> cost analysis &amp; ROI</a:t>
            </a:r>
            <a:br>
              <a:rPr lang="en-US" sz="900" dirty="0">
                <a:solidFill>
                  <a:srgbClr val="121212"/>
                </a:solidFill>
                <a:latin typeface="Calibri" panose="020F0502020204030204"/>
                <a:ea typeface="+mn-ea"/>
                <a:cs typeface="+mn-cs"/>
              </a:rPr>
            </a:b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r>
              <a:rPr lang="en-US" sz="900" b="1" dirty="0">
                <a:solidFill>
                  <a:srgbClr val="7030A0"/>
                </a:solidFill>
                <a:latin typeface="Calibri" panose="020F0502020204030204"/>
                <a:ea typeface="+mn-ea"/>
                <a:cs typeface="+mn-cs"/>
              </a:rPr>
              <a:t>Secure</a:t>
            </a:r>
            <a:r>
              <a:rPr lang="en-US" sz="900" dirty="0">
                <a:solidFill>
                  <a:srgbClr val="121212"/>
                </a:solidFill>
                <a:latin typeface="Calibri" panose="020F0502020204030204"/>
                <a:ea typeface="+mn-ea"/>
                <a:cs typeface="+mn-cs"/>
              </a:rPr>
              <a:t> </a:t>
            </a:r>
            <a:br>
              <a:rPr lang="en-US" sz="900" dirty="0">
                <a:solidFill>
                  <a:srgbClr val="121212"/>
                </a:solidFill>
                <a:latin typeface="Calibri" panose="020F0502020204030204"/>
                <a:ea typeface="+mn-ea"/>
                <a:cs typeface="+mn-cs"/>
              </a:rPr>
            </a:br>
            <a:r>
              <a:rPr lang="en-US" sz="900" dirty="0">
                <a:solidFill>
                  <a:srgbClr val="121212"/>
                </a:solidFill>
                <a:latin typeface="Calibri" panose="020F0502020204030204"/>
                <a:ea typeface="+mn-ea"/>
                <a:cs typeface="+mn-cs"/>
              </a:rPr>
              <a:t>legal docs</a:t>
            </a: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a:p>
            <a:pPr algn="ctr" defTabSz="685800" fontAlgn="auto">
              <a:spcBef>
                <a:spcPts val="0"/>
              </a:spcBef>
              <a:spcAft>
                <a:spcPts val="0"/>
              </a:spcAft>
              <a:defRPr/>
            </a:pPr>
            <a:endParaRPr lang="en-US" sz="900" dirty="0">
              <a:solidFill>
                <a:srgbClr val="121212"/>
              </a:solidFill>
              <a:latin typeface="Calibri" panose="020F0502020204030204"/>
              <a:ea typeface="+mn-ea"/>
              <a:cs typeface="+mn-cs"/>
            </a:endParaRPr>
          </a:p>
        </p:txBody>
      </p:sp>
      <p:sp>
        <p:nvSpPr>
          <p:cNvPr id="14" name="Shape 7">
            <a:extLst>
              <a:ext uri="{FF2B5EF4-FFF2-40B4-BE49-F238E27FC236}">
                <a16:creationId xmlns:a16="http://schemas.microsoft.com/office/drawing/2014/main" id="{0D833278-A656-3E73-2961-E8EF8B0D7FFD}"/>
              </a:ext>
            </a:extLst>
          </p:cNvPr>
          <p:cNvSpPr/>
          <p:nvPr/>
        </p:nvSpPr>
        <p:spPr>
          <a:xfrm rot="16200000">
            <a:off x="4487384" y="-1236456"/>
            <a:ext cx="216320" cy="7439294"/>
          </a:xfrm>
          <a:prstGeom prst="roundRect">
            <a:avLst>
              <a:gd name="adj" fmla="val 45000"/>
            </a:avLst>
          </a:prstGeom>
          <a:solidFill>
            <a:schemeClr val="bg1">
              <a:lumMod val="50000"/>
            </a:schemeClr>
          </a:solidFill>
          <a:ln/>
        </p:spPr>
        <p:txBody>
          <a:bodyPr vert="vert" anchor="ctr"/>
          <a:lstStyle/>
          <a:p>
            <a:pPr algn="ctr" defTabSz="685663" fontAlgn="auto">
              <a:spcBef>
                <a:spcPts val="0"/>
              </a:spcBef>
              <a:spcAft>
                <a:spcPts val="0"/>
              </a:spcAft>
              <a:buClr>
                <a:srgbClr val="000000"/>
              </a:buClr>
              <a:defRPr/>
            </a:pPr>
            <a:r>
              <a:rPr lang="en-AU" sz="1200" b="1" kern="0" dirty="0">
                <a:solidFill>
                  <a:srgbClr val="FFFFFF"/>
                </a:solidFill>
                <a:latin typeface="Arial"/>
                <a:ea typeface="+mn-ea"/>
                <a:cs typeface="Arial"/>
                <a:sym typeface="Arial"/>
              </a:rPr>
              <a:t>Cisco SFA Management &amp; Adoption</a:t>
            </a:r>
          </a:p>
        </p:txBody>
      </p:sp>
      <p:sp>
        <p:nvSpPr>
          <p:cNvPr id="29" name="TextBox 28">
            <a:extLst>
              <a:ext uri="{FF2B5EF4-FFF2-40B4-BE49-F238E27FC236}">
                <a16:creationId xmlns:a16="http://schemas.microsoft.com/office/drawing/2014/main" id="{C5E7AE6F-5A63-5767-7935-D69A758F875A}"/>
              </a:ext>
            </a:extLst>
          </p:cNvPr>
          <p:cNvSpPr txBox="1"/>
          <p:nvPr/>
        </p:nvSpPr>
        <p:spPr>
          <a:xfrm>
            <a:off x="3581410" y="1596190"/>
            <a:ext cx="394940" cy="192289"/>
          </a:xfrm>
          <a:prstGeom prst="rect">
            <a:avLst/>
          </a:prstGeom>
          <a:noFill/>
        </p:spPr>
        <p:txBody>
          <a:bodyPr vert="horz" wrap="square" lIns="0" tIns="17141" rIns="34281" bIns="17141" rtlCol="0" anchor="t">
            <a:spAutoFit/>
          </a:bodyPr>
          <a:lstStyle/>
          <a:p>
            <a:pPr algn="ctr" defTabSz="342763" fontAlgn="auto">
              <a:lnSpc>
                <a:spcPct val="85000"/>
              </a:lnSpc>
              <a:spcBef>
                <a:spcPts val="0"/>
              </a:spcBef>
              <a:spcAft>
                <a:spcPts val="0"/>
              </a:spcAft>
              <a:defRPr/>
            </a:pPr>
            <a:r>
              <a:rPr lang="en-US" sz="600" b="1">
                <a:solidFill>
                  <a:srgbClr val="333333"/>
                </a:solidFill>
                <a:latin typeface="Calibri"/>
                <a:ea typeface="Calibri" charset="0"/>
                <a:cs typeface="Calibri"/>
              </a:rPr>
              <a:t>Field Sales (CM/BD)</a:t>
            </a:r>
            <a:endParaRPr lang="en-US" sz="600" b="1">
              <a:solidFill>
                <a:srgbClr val="333333"/>
              </a:solidFill>
              <a:latin typeface="Calibri" charset="0"/>
              <a:ea typeface="Calibri" charset="0"/>
              <a:cs typeface="Calibri" charset="0"/>
            </a:endParaRPr>
          </a:p>
        </p:txBody>
      </p:sp>
      <p:pic>
        <p:nvPicPr>
          <p:cNvPr id="33" name="Graphic 32" descr="User with solid fill">
            <a:extLst>
              <a:ext uri="{FF2B5EF4-FFF2-40B4-BE49-F238E27FC236}">
                <a16:creationId xmlns:a16="http://schemas.microsoft.com/office/drawing/2014/main" id="{FE8DD81B-B82E-87C6-ABB2-3E04887002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2344" y="1171680"/>
            <a:ext cx="416612" cy="416612"/>
          </a:xfrm>
          <a:prstGeom prst="rect">
            <a:avLst/>
          </a:prstGeom>
        </p:spPr>
      </p:pic>
      <p:sp>
        <p:nvSpPr>
          <p:cNvPr id="35" name="TextBox 34">
            <a:extLst>
              <a:ext uri="{FF2B5EF4-FFF2-40B4-BE49-F238E27FC236}">
                <a16:creationId xmlns:a16="http://schemas.microsoft.com/office/drawing/2014/main" id="{5C8A639C-D40C-4DA4-FE7F-D186D907B3F4}"/>
              </a:ext>
            </a:extLst>
          </p:cNvPr>
          <p:cNvSpPr txBox="1"/>
          <p:nvPr/>
        </p:nvSpPr>
        <p:spPr>
          <a:xfrm>
            <a:off x="2863506" y="1601149"/>
            <a:ext cx="780314" cy="270772"/>
          </a:xfrm>
          <a:prstGeom prst="rect">
            <a:avLst/>
          </a:prstGeom>
          <a:noFill/>
        </p:spPr>
        <p:txBody>
          <a:bodyPr vert="horz" wrap="square" lIns="0" tIns="17141" rIns="34281" bIns="17141" rtlCol="0" anchor="t">
            <a:spAutoFit/>
          </a:bodyPr>
          <a:lstStyle/>
          <a:p>
            <a:pPr algn="ctr" defTabSz="342763" fontAlgn="auto">
              <a:lnSpc>
                <a:spcPct val="85000"/>
              </a:lnSpc>
              <a:spcBef>
                <a:spcPts val="0"/>
              </a:spcBef>
              <a:spcAft>
                <a:spcPts val="0"/>
              </a:spcAft>
              <a:defRPr/>
            </a:pPr>
            <a:r>
              <a:rPr lang="en-US" sz="600" b="1">
                <a:solidFill>
                  <a:srgbClr val="333333"/>
                </a:solidFill>
                <a:latin typeface="Calibri"/>
                <a:ea typeface="Calibri" charset="0"/>
                <a:cs typeface="Calibri"/>
              </a:rPr>
              <a:t>Advisory </a:t>
            </a:r>
            <a:br>
              <a:rPr lang="en-US" sz="600" b="1">
                <a:solidFill>
                  <a:srgbClr val="333333"/>
                </a:solidFill>
                <a:latin typeface="Calibri"/>
                <a:ea typeface="Calibri" charset="0"/>
                <a:cs typeface="Calibri"/>
              </a:rPr>
            </a:br>
            <a:r>
              <a:rPr lang="en-US" sz="600" b="1">
                <a:solidFill>
                  <a:srgbClr val="333333"/>
                </a:solidFill>
                <a:latin typeface="Calibri"/>
                <a:ea typeface="Calibri" charset="0"/>
                <a:cs typeface="Calibri"/>
              </a:rPr>
              <a:t>(Software, </a:t>
            </a:r>
            <a:br>
              <a:rPr lang="en-US" sz="600" b="1">
                <a:solidFill>
                  <a:srgbClr val="333333"/>
                </a:solidFill>
                <a:latin typeface="Calibri"/>
                <a:ea typeface="Calibri" charset="0"/>
                <a:cs typeface="Calibri"/>
              </a:rPr>
            </a:br>
            <a:r>
              <a:rPr lang="en-US" sz="600" b="1">
                <a:solidFill>
                  <a:srgbClr val="333333"/>
                </a:solidFill>
                <a:latin typeface="Calibri"/>
                <a:ea typeface="Calibri" charset="0"/>
                <a:cs typeface="Calibri"/>
              </a:rPr>
              <a:t>Services, etc.)</a:t>
            </a:r>
            <a:endParaRPr lang="en-US" sz="600" b="1">
              <a:solidFill>
                <a:srgbClr val="333333"/>
              </a:solidFill>
              <a:latin typeface="Calibri" charset="0"/>
              <a:ea typeface="Calibri" charset="0"/>
              <a:cs typeface="Calibri" charset="0"/>
            </a:endParaRPr>
          </a:p>
        </p:txBody>
      </p:sp>
      <p:sp>
        <p:nvSpPr>
          <p:cNvPr id="37" name="TextBox 36">
            <a:extLst>
              <a:ext uri="{FF2B5EF4-FFF2-40B4-BE49-F238E27FC236}">
                <a16:creationId xmlns:a16="http://schemas.microsoft.com/office/drawing/2014/main" id="{DC8261E3-96CE-9B0A-9B4F-110C10431598}"/>
              </a:ext>
            </a:extLst>
          </p:cNvPr>
          <p:cNvSpPr txBox="1"/>
          <p:nvPr/>
        </p:nvSpPr>
        <p:spPr>
          <a:xfrm>
            <a:off x="4538867" y="1594933"/>
            <a:ext cx="394940" cy="192289"/>
          </a:xfrm>
          <a:prstGeom prst="rect">
            <a:avLst/>
          </a:prstGeom>
          <a:noFill/>
        </p:spPr>
        <p:txBody>
          <a:bodyPr vert="horz" wrap="square" lIns="0" tIns="17141" rIns="34281" bIns="17141" rtlCol="0" anchor="t">
            <a:spAutoFit/>
          </a:bodyPr>
          <a:lstStyle/>
          <a:p>
            <a:pPr algn="ctr" defTabSz="342763" fontAlgn="auto">
              <a:lnSpc>
                <a:spcPct val="85000"/>
              </a:lnSpc>
              <a:spcBef>
                <a:spcPts val="0"/>
              </a:spcBef>
              <a:spcAft>
                <a:spcPts val="0"/>
              </a:spcAft>
              <a:defRPr/>
            </a:pPr>
            <a:r>
              <a:rPr lang="en-US" sz="600" b="1">
                <a:solidFill>
                  <a:srgbClr val="333333"/>
                </a:solidFill>
                <a:latin typeface="Calibri"/>
                <a:ea typeface="Calibri" charset="0"/>
                <a:cs typeface="Calibri"/>
              </a:rPr>
              <a:t>OEM</a:t>
            </a:r>
            <a:br>
              <a:rPr lang="en-US" sz="600" b="1">
                <a:solidFill>
                  <a:srgbClr val="333333"/>
                </a:solidFill>
                <a:latin typeface="Calibri"/>
                <a:ea typeface="Calibri" charset="0"/>
                <a:cs typeface="Calibri"/>
              </a:rPr>
            </a:br>
            <a:r>
              <a:rPr lang="en-US" sz="600" b="1">
                <a:solidFill>
                  <a:srgbClr val="333333"/>
                </a:solidFill>
                <a:latin typeface="Calibri"/>
                <a:ea typeface="Calibri" charset="0"/>
                <a:cs typeface="Calibri"/>
              </a:rPr>
              <a:t> Sales</a:t>
            </a:r>
            <a:endParaRPr lang="en-US" sz="600" b="1">
              <a:solidFill>
                <a:srgbClr val="333333"/>
              </a:solidFill>
              <a:latin typeface="Calibri" charset="0"/>
              <a:ea typeface="Calibri" charset="0"/>
              <a:cs typeface="Calibri" charset="0"/>
            </a:endParaRPr>
          </a:p>
        </p:txBody>
      </p:sp>
      <p:sp>
        <p:nvSpPr>
          <p:cNvPr id="38" name="TextBox 37">
            <a:extLst>
              <a:ext uri="{FF2B5EF4-FFF2-40B4-BE49-F238E27FC236}">
                <a16:creationId xmlns:a16="http://schemas.microsoft.com/office/drawing/2014/main" id="{AD498532-C552-E2A1-45EC-E918EA700A6A}"/>
              </a:ext>
            </a:extLst>
          </p:cNvPr>
          <p:cNvSpPr txBox="1"/>
          <p:nvPr/>
        </p:nvSpPr>
        <p:spPr>
          <a:xfrm>
            <a:off x="5003510" y="1588750"/>
            <a:ext cx="394940" cy="192289"/>
          </a:xfrm>
          <a:prstGeom prst="rect">
            <a:avLst/>
          </a:prstGeom>
          <a:noFill/>
        </p:spPr>
        <p:txBody>
          <a:bodyPr vert="horz" wrap="square" lIns="0" tIns="17141" rIns="34281" bIns="17141" rtlCol="0" anchor="t">
            <a:spAutoFit/>
          </a:bodyPr>
          <a:lstStyle/>
          <a:p>
            <a:pPr algn="ctr" defTabSz="342763" fontAlgn="auto">
              <a:lnSpc>
                <a:spcPct val="85000"/>
              </a:lnSpc>
              <a:spcBef>
                <a:spcPts val="0"/>
              </a:spcBef>
              <a:spcAft>
                <a:spcPts val="0"/>
              </a:spcAft>
              <a:defRPr/>
            </a:pPr>
            <a:r>
              <a:rPr lang="en-US" sz="600" b="1">
                <a:solidFill>
                  <a:srgbClr val="333333"/>
                </a:solidFill>
                <a:latin typeface="Calibri"/>
                <a:ea typeface="Calibri" charset="0"/>
                <a:cs typeface="Calibri"/>
              </a:rPr>
              <a:t>Customer Success</a:t>
            </a:r>
            <a:endParaRPr lang="en-US" sz="600" b="1">
              <a:solidFill>
                <a:srgbClr val="333333"/>
              </a:solidFill>
              <a:latin typeface="Calibri" charset="0"/>
              <a:ea typeface="Calibri" charset="0"/>
              <a:cs typeface="Calibri" charset="0"/>
            </a:endParaRPr>
          </a:p>
        </p:txBody>
      </p:sp>
      <p:sp>
        <p:nvSpPr>
          <p:cNvPr id="39" name="TextBox 38">
            <a:extLst>
              <a:ext uri="{FF2B5EF4-FFF2-40B4-BE49-F238E27FC236}">
                <a16:creationId xmlns:a16="http://schemas.microsoft.com/office/drawing/2014/main" id="{9728892C-91DF-CBDC-FE87-0F08BE039E81}"/>
              </a:ext>
            </a:extLst>
          </p:cNvPr>
          <p:cNvSpPr txBox="1"/>
          <p:nvPr/>
        </p:nvSpPr>
        <p:spPr>
          <a:xfrm>
            <a:off x="5437808" y="1637018"/>
            <a:ext cx="394940" cy="113806"/>
          </a:xfrm>
          <a:prstGeom prst="rect">
            <a:avLst/>
          </a:prstGeom>
          <a:noFill/>
        </p:spPr>
        <p:txBody>
          <a:bodyPr vert="horz" wrap="square" lIns="0" tIns="17141" rIns="34281" bIns="17141" rtlCol="0" anchor="t">
            <a:spAutoFit/>
          </a:bodyPr>
          <a:lstStyle/>
          <a:p>
            <a:pPr algn="ctr" defTabSz="342763" fontAlgn="auto">
              <a:lnSpc>
                <a:spcPct val="85000"/>
              </a:lnSpc>
              <a:spcBef>
                <a:spcPts val="0"/>
              </a:spcBef>
              <a:spcAft>
                <a:spcPts val="0"/>
              </a:spcAft>
              <a:defRPr/>
            </a:pPr>
            <a:r>
              <a:rPr lang="en-US" sz="600" b="1">
                <a:solidFill>
                  <a:srgbClr val="333333"/>
                </a:solidFill>
                <a:latin typeface="Calibri"/>
                <a:ea typeface="Calibri" charset="0"/>
                <a:cs typeface="Calibri"/>
              </a:rPr>
              <a:t>OEM CX</a:t>
            </a:r>
            <a:endParaRPr lang="en-US" sz="600" b="1">
              <a:solidFill>
                <a:srgbClr val="333333"/>
              </a:solidFill>
              <a:latin typeface="Calibri" charset="0"/>
              <a:ea typeface="Calibri" charset="0"/>
              <a:cs typeface="Calibri" charset="0"/>
            </a:endParaRPr>
          </a:p>
        </p:txBody>
      </p:sp>
      <p:sp>
        <p:nvSpPr>
          <p:cNvPr id="41" name="TextBox 40">
            <a:extLst>
              <a:ext uri="{FF2B5EF4-FFF2-40B4-BE49-F238E27FC236}">
                <a16:creationId xmlns:a16="http://schemas.microsoft.com/office/drawing/2014/main" id="{3A8C1D59-321B-196F-05EB-44B57CE2FBDF}"/>
              </a:ext>
            </a:extLst>
          </p:cNvPr>
          <p:cNvSpPr txBox="1"/>
          <p:nvPr/>
        </p:nvSpPr>
        <p:spPr>
          <a:xfrm>
            <a:off x="5811988" y="1584330"/>
            <a:ext cx="480965" cy="192289"/>
          </a:xfrm>
          <a:prstGeom prst="rect">
            <a:avLst/>
          </a:prstGeom>
          <a:noFill/>
        </p:spPr>
        <p:txBody>
          <a:bodyPr vert="horz" wrap="square" lIns="0" tIns="17141" rIns="34281" bIns="17141" rtlCol="0" anchor="t">
            <a:spAutoFit/>
          </a:bodyPr>
          <a:lstStyle/>
          <a:p>
            <a:pPr algn="ctr" defTabSz="342763" fontAlgn="auto">
              <a:lnSpc>
                <a:spcPct val="85000"/>
              </a:lnSpc>
              <a:spcBef>
                <a:spcPts val="0"/>
              </a:spcBef>
              <a:spcAft>
                <a:spcPts val="0"/>
              </a:spcAft>
              <a:defRPr/>
            </a:pPr>
            <a:r>
              <a:rPr lang="en-US" sz="600" b="1">
                <a:solidFill>
                  <a:srgbClr val="333333"/>
                </a:solidFill>
                <a:latin typeface="Calibri"/>
                <a:ea typeface="Calibri" charset="0"/>
                <a:cs typeface="Calibri"/>
              </a:rPr>
              <a:t>Solutions </a:t>
            </a:r>
            <a:br>
              <a:rPr lang="en-US" sz="600" b="1">
                <a:solidFill>
                  <a:srgbClr val="333333"/>
                </a:solidFill>
                <a:latin typeface="Calibri"/>
                <a:ea typeface="Calibri" charset="0"/>
                <a:cs typeface="Calibri"/>
              </a:rPr>
            </a:br>
            <a:r>
              <a:rPr lang="en-US" sz="600" b="1">
                <a:solidFill>
                  <a:srgbClr val="333333"/>
                </a:solidFill>
                <a:latin typeface="Calibri"/>
                <a:ea typeface="Calibri" charset="0"/>
                <a:cs typeface="Calibri"/>
              </a:rPr>
              <a:t>&amp; Services </a:t>
            </a:r>
            <a:endParaRPr lang="en-US" sz="600" b="1">
              <a:solidFill>
                <a:srgbClr val="333333"/>
              </a:solidFill>
              <a:latin typeface="Calibri" charset="0"/>
              <a:ea typeface="Calibri" charset="0"/>
              <a:cs typeface="Calibri" charset="0"/>
            </a:endParaRPr>
          </a:p>
        </p:txBody>
      </p:sp>
      <p:sp>
        <p:nvSpPr>
          <p:cNvPr id="43" name="TextBox 42">
            <a:extLst>
              <a:ext uri="{FF2B5EF4-FFF2-40B4-BE49-F238E27FC236}">
                <a16:creationId xmlns:a16="http://schemas.microsoft.com/office/drawing/2014/main" id="{178F3415-F182-BF6E-FAD9-1F191C15EFB1}"/>
              </a:ext>
            </a:extLst>
          </p:cNvPr>
          <p:cNvSpPr txBox="1"/>
          <p:nvPr/>
        </p:nvSpPr>
        <p:spPr>
          <a:xfrm>
            <a:off x="4068578" y="1600507"/>
            <a:ext cx="394940" cy="192289"/>
          </a:xfrm>
          <a:prstGeom prst="rect">
            <a:avLst/>
          </a:prstGeom>
          <a:noFill/>
        </p:spPr>
        <p:txBody>
          <a:bodyPr vert="horz" wrap="square" lIns="0" tIns="17141" rIns="34281" bIns="17141" rtlCol="0" anchor="t">
            <a:spAutoFit/>
          </a:bodyPr>
          <a:lstStyle/>
          <a:p>
            <a:pPr algn="ctr" defTabSz="342763" fontAlgn="auto">
              <a:lnSpc>
                <a:spcPct val="85000"/>
              </a:lnSpc>
              <a:spcBef>
                <a:spcPts val="0"/>
              </a:spcBef>
              <a:spcAft>
                <a:spcPts val="0"/>
              </a:spcAft>
              <a:defRPr/>
            </a:pPr>
            <a:r>
              <a:rPr lang="en-US" sz="600" b="1">
                <a:solidFill>
                  <a:srgbClr val="333333"/>
                </a:solidFill>
                <a:latin typeface="Calibri"/>
                <a:ea typeface="Calibri" charset="0"/>
                <a:cs typeface="Calibri"/>
              </a:rPr>
              <a:t>Leasing</a:t>
            </a:r>
            <a:br>
              <a:rPr lang="en-US" sz="600" b="1">
                <a:solidFill>
                  <a:srgbClr val="333333"/>
                </a:solidFill>
                <a:latin typeface="Calibri"/>
                <a:ea typeface="Calibri" charset="0"/>
                <a:cs typeface="Calibri"/>
              </a:rPr>
            </a:br>
            <a:r>
              <a:rPr lang="en-US" sz="600" b="1">
                <a:solidFill>
                  <a:srgbClr val="333333"/>
                </a:solidFill>
                <a:latin typeface="Calibri"/>
                <a:ea typeface="Calibri" charset="0"/>
                <a:cs typeface="Calibri"/>
              </a:rPr>
              <a:t>&amp; Legal</a:t>
            </a:r>
            <a:endParaRPr lang="en-US" sz="600" b="1">
              <a:solidFill>
                <a:srgbClr val="333333"/>
              </a:solidFill>
              <a:latin typeface="Calibri" charset="0"/>
              <a:ea typeface="Calibri" charset="0"/>
              <a:cs typeface="Calibri" charset="0"/>
            </a:endParaRPr>
          </a:p>
        </p:txBody>
      </p:sp>
      <p:pic>
        <p:nvPicPr>
          <p:cNvPr id="54" name="Graphic 53" descr="User with solid fill">
            <a:extLst>
              <a:ext uri="{FF2B5EF4-FFF2-40B4-BE49-F238E27FC236}">
                <a16:creationId xmlns:a16="http://schemas.microsoft.com/office/drawing/2014/main" id="{69397AE4-195F-418E-B83B-074D0F15BD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46653" y="1171680"/>
            <a:ext cx="416612" cy="416612"/>
          </a:xfrm>
          <a:prstGeom prst="rect">
            <a:avLst/>
          </a:prstGeom>
        </p:spPr>
      </p:pic>
      <p:pic>
        <p:nvPicPr>
          <p:cNvPr id="55" name="Graphic 54" descr="User with solid fill">
            <a:extLst>
              <a:ext uri="{FF2B5EF4-FFF2-40B4-BE49-F238E27FC236}">
                <a16:creationId xmlns:a16="http://schemas.microsoft.com/office/drawing/2014/main" id="{3FA78E99-6FF3-75CB-8C5C-2C2230F1A5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42183" y="1171680"/>
            <a:ext cx="416612" cy="416612"/>
          </a:xfrm>
          <a:prstGeom prst="rect">
            <a:avLst/>
          </a:prstGeom>
        </p:spPr>
      </p:pic>
      <p:pic>
        <p:nvPicPr>
          <p:cNvPr id="56" name="Graphic 55" descr="User with solid fill">
            <a:extLst>
              <a:ext uri="{FF2B5EF4-FFF2-40B4-BE49-F238E27FC236}">
                <a16:creationId xmlns:a16="http://schemas.microsoft.com/office/drawing/2014/main" id="{0B4F7F17-B3F8-82F2-188D-8C8024A08A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1725" y="1171680"/>
            <a:ext cx="416612" cy="416612"/>
          </a:xfrm>
          <a:prstGeom prst="rect">
            <a:avLst/>
          </a:prstGeom>
        </p:spPr>
      </p:pic>
      <p:pic>
        <p:nvPicPr>
          <p:cNvPr id="57" name="Graphic 56" descr="User with solid fill">
            <a:extLst>
              <a:ext uri="{FF2B5EF4-FFF2-40B4-BE49-F238E27FC236}">
                <a16:creationId xmlns:a16="http://schemas.microsoft.com/office/drawing/2014/main" id="{12C5AB5F-B208-1372-4D34-0D074EB436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46431" y="1171680"/>
            <a:ext cx="416612" cy="416612"/>
          </a:xfrm>
          <a:prstGeom prst="rect">
            <a:avLst/>
          </a:prstGeom>
        </p:spPr>
      </p:pic>
      <p:pic>
        <p:nvPicPr>
          <p:cNvPr id="58" name="Graphic 57" descr="User with solid fill">
            <a:extLst>
              <a:ext uri="{FF2B5EF4-FFF2-40B4-BE49-F238E27FC236}">
                <a16:creationId xmlns:a16="http://schemas.microsoft.com/office/drawing/2014/main" id="{6DAAF69A-E5B7-C002-EC0F-5BACA8BE78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375" y="1171680"/>
            <a:ext cx="416612" cy="416612"/>
          </a:xfrm>
          <a:prstGeom prst="rect">
            <a:avLst/>
          </a:prstGeom>
        </p:spPr>
      </p:pic>
      <p:pic>
        <p:nvPicPr>
          <p:cNvPr id="59" name="Graphic 58" descr="User with solid fill">
            <a:extLst>
              <a:ext uri="{FF2B5EF4-FFF2-40B4-BE49-F238E27FC236}">
                <a16:creationId xmlns:a16="http://schemas.microsoft.com/office/drawing/2014/main" id="{158658B2-D502-B151-E700-9961D6A0DF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2069" y="1171680"/>
            <a:ext cx="416612" cy="416612"/>
          </a:xfrm>
          <a:prstGeom prst="rect">
            <a:avLst/>
          </a:prstGeom>
        </p:spPr>
      </p:pic>
      <p:pic>
        <p:nvPicPr>
          <p:cNvPr id="2" name="Picture 1">
            <a:extLst>
              <a:ext uri="{FF2B5EF4-FFF2-40B4-BE49-F238E27FC236}">
                <a16:creationId xmlns:a16="http://schemas.microsoft.com/office/drawing/2014/main" id="{D983175B-C04F-197E-DD15-D50B5A4A2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341" y="44621"/>
            <a:ext cx="974918" cy="548640"/>
          </a:xfrm>
          <a:prstGeom prst="rect">
            <a:avLst/>
          </a:prstGeom>
        </p:spPr>
      </p:pic>
    </p:spTree>
    <p:extLst>
      <p:ext uri="{BB962C8B-B14F-4D97-AF65-F5344CB8AC3E}">
        <p14:creationId xmlns:p14="http://schemas.microsoft.com/office/powerpoint/2010/main" val="424825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6">
            <a:extLst>
              <a:ext uri="{FF2B5EF4-FFF2-40B4-BE49-F238E27FC236}">
                <a16:creationId xmlns:a16="http://schemas.microsoft.com/office/drawing/2014/main" id="{3896499E-33CA-D347-8DCA-ABB4C4743331}"/>
              </a:ext>
            </a:extLst>
          </p:cNvPr>
          <p:cNvSpPr txBox="1">
            <a:spLocks/>
          </p:cNvSpPr>
          <p:nvPr/>
        </p:nvSpPr>
        <p:spPr>
          <a:xfrm>
            <a:off x="271474" y="1315421"/>
            <a:ext cx="4051850" cy="1689100"/>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defTabSz="513160">
              <a:lnSpc>
                <a:spcPct val="90000"/>
              </a:lnSpc>
              <a:defRPr/>
            </a:pPr>
            <a:r>
              <a:rPr lang="en-US" sz="4000" dirty="0">
                <a:solidFill>
                  <a:srgbClr val="005073"/>
                </a:solidFill>
                <a:latin typeface="CiscoSansTT ExtraLight"/>
                <a:cs typeface="CiscoSansTT ExtraLight"/>
              </a:rPr>
              <a:t>Agenda</a:t>
            </a:r>
          </a:p>
        </p:txBody>
      </p:sp>
      <p:grpSp>
        <p:nvGrpSpPr>
          <p:cNvPr id="35" name="Group 34">
            <a:extLst>
              <a:ext uri="{FF2B5EF4-FFF2-40B4-BE49-F238E27FC236}">
                <a16:creationId xmlns:a16="http://schemas.microsoft.com/office/drawing/2014/main" id="{FCDF42D8-22B4-B955-9026-1814A0EC53F9}"/>
              </a:ext>
            </a:extLst>
          </p:cNvPr>
          <p:cNvGrpSpPr/>
          <p:nvPr/>
        </p:nvGrpSpPr>
        <p:grpSpPr>
          <a:xfrm>
            <a:off x="4271605" y="1146638"/>
            <a:ext cx="2129190" cy="636656"/>
            <a:chOff x="4276507" y="2510501"/>
            <a:chExt cx="2129190" cy="636656"/>
          </a:xfrm>
        </p:grpSpPr>
        <p:sp>
          <p:nvSpPr>
            <p:cNvPr id="36" name="Text Placeholder 22">
              <a:extLst>
                <a:ext uri="{FF2B5EF4-FFF2-40B4-BE49-F238E27FC236}">
                  <a16:creationId xmlns:a16="http://schemas.microsoft.com/office/drawing/2014/main" id="{DD793736-1E12-4E8C-284D-C86B12814A4C}"/>
                </a:ext>
              </a:extLst>
            </p:cNvPr>
            <p:cNvSpPr txBox="1">
              <a:spLocks/>
            </p:cNvSpPr>
            <p:nvPr/>
          </p:nvSpPr>
          <p:spPr>
            <a:xfrm>
              <a:off x="5096046" y="2510501"/>
              <a:ext cx="1309651" cy="554896"/>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L="0" marR="0" lvl="0"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1pPr>
              <a:lvl2pPr marL="172800" marR="0" lvl="1"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2pPr>
              <a:lvl3pPr marL="345600" marR="0" lvl="2"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3pPr>
              <a:lvl4pPr marL="518400" marR="0" lvl="3"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4pPr>
              <a:lvl5pPr marL="691200" marR="0" lvl="4"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fontAlgn="auto">
                <a:buClr>
                  <a:srgbClr val="00BCEB"/>
                </a:buClr>
                <a:defRPr/>
              </a:pPr>
              <a:r>
                <a:rPr lang="en-US" kern="0" dirty="0">
                  <a:solidFill>
                    <a:srgbClr val="646C78"/>
                  </a:solidFill>
                  <a:latin typeface="CiscoSansTT ExtraLight" panose="020B0604020202020204"/>
                </a:rPr>
                <a:t>Team Overview</a:t>
              </a:r>
            </a:p>
          </p:txBody>
        </p:sp>
        <p:grpSp>
          <p:nvGrpSpPr>
            <p:cNvPr id="37" name="Group 36">
              <a:extLst>
                <a:ext uri="{FF2B5EF4-FFF2-40B4-BE49-F238E27FC236}">
                  <a16:creationId xmlns:a16="http://schemas.microsoft.com/office/drawing/2014/main" id="{B58ACCFC-5879-7C2E-33D7-FE799B4B287D}"/>
                </a:ext>
              </a:extLst>
            </p:cNvPr>
            <p:cNvGrpSpPr/>
            <p:nvPr/>
          </p:nvGrpSpPr>
          <p:grpSpPr>
            <a:xfrm>
              <a:off x="4276507" y="2558012"/>
              <a:ext cx="678736" cy="589145"/>
              <a:chOff x="6111886" y="1840275"/>
              <a:chExt cx="717681" cy="785527"/>
            </a:xfrm>
          </p:grpSpPr>
          <p:sp>
            <p:nvSpPr>
              <p:cNvPr id="38" name="Text Placeholder 8">
                <a:extLst>
                  <a:ext uri="{FF2B5EF4-FFF2-40B4-BE49-F238E27FC236}">
                    <a16:creationId xmlns:a16="http://schemas.microsoft.com/office/drawing/2014/main" id="{00E662E7-4AAD-C5B4-6848-6B381964C48A}"/>
                  </a:ext>
                </a:extLst>
              </p:cNvPr>
              <p:cNvSpPr txBox="1">
                <a:spLocks/>
              </p:cNvSpPr>
              <p:nvPr/>
            </p:nvSpPr>
            <p:spPr>
              <a:xfrm>
                <a:off x="6111886" y="1840275"/>
                <a:ext cx="664809" cy="785527"/>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L="0" marR="0" lvl="0" indent="0" algn="r" rtl="0" eaLnBrk="1" hangingPunct="1">
                  <a:lnSpc>
                    <a:spcPct val="100000"/>
                  </a:lnSpc>
                  <a:spcBef>
                    <a:spcPts val="0"/>
                  </a:spcBef>
                  <a:spcAft>
                    <a:spcPts val="0"/>
                  </a:spcAft>
                  <a:buClr>
                    <a:srgbClr val="000000"/>
                  </a:buClr>
                  <a:buSzPct val="110000"/>
                  <a:buFont typeface="Arial"/>
                  <a:buNone/>
                  <a:defRPr lang="en-US" sz="4400" b="0" i="0" u="none" strike="noStrike" cap="none" dirty="0">
                    <a:solidFill>
                      <a:schemeClr val="accent1"/>
                    </a:solidFill>
                    <a:latin typeface="+mj-lt"/>
                    <a:ea typeface="CiscoSansTT ExtraLight" panose="020B0303020201020303" pitchFamily="34" charset="0"/>
                    <a:cs typeface="CiscoSansTT ExtraLight" panose="020B0303020201020303" pitchFamily="34" charset="0"/>
                    <a:sym typeface="Arial"/>
                  </a:defRPr>
                </a:lvl1pPr>
                <a:lvl2pPr marL="345600" marR="0" lvl="1"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10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2pPr>
                <a:lvl3pPr marL="518400" marR="0" lvl="2"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9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3pPr>
                <a:lvl4pPr marL="691200" marR="0" lvl="3"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9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4pPr>
                <a:lvl5pPr marL="864000" marR="0" lvl="4"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9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fontAlgn="auto">
                  <a:defRPr/>
                </a:pPr>
                <a:r>
                  <a:rPr lang="en-US" sz="2700" kern="0" dirty="0">
                    <a:solidFill>
                      <a:srgbClr val="00BCEB"/>
                    </a:solidFill>
                    <a:latin typeface="CiscoSansTT ExtraLight" panose="020B0604020202020204"/>
                  </a:rPr>
                  <a:t>01</a:t>
                </a:r>
              </a:p>
            </p:txBody>
          </p:sp>
          <p:cxnSp>
            <p:nvCxnSpPr>
              <p:cNvPr id="39" name="Straight Connector 38">
                <a:extLst>
                  <a:ext uri="{FF2B5EF4-FFF2-40B4-BE49-F238E27FC236}">
                    <a16:creationId xmlns:a16="http://schemas.microsoft.com/office/drawing/2014/main" id="{C87451DD-7E40-BC6A-7E63-5062BFE62397}"/>
                  </a:ext>
                </a:extLst>
              </p:cNvPr>
              <p:cNvCxnSpPr>
                <a:cxnSpLocks/>
              </p:cNvCxnSpPr>
              <p:nvPr/>
            </p:nvCxnSpPr>
            <p:spPr>
              <a:xfrm>
                <a:off x="6829567" y="1931644"/>
                <a:ext cx="0" cy="414533"/>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50" name="Group 49">
            <a:extLst>
              <a:ext uri="{FF2B5EF4-FFF2-40B4-BE49-F238E27FC236}">
                <a16:creationId xmlns:a16="http://schemas.microsoft.com/office/drawing/2014/main" id="{98703450-8791-0EAE-5878-A22C6B8B7695}"/>
              </a:ext>
            </a:extLst>
          </p:cNvPr>
          <p:cNvGrpSpPr/>
          <p:nvPr/>
        </p:nvGrpSpPr>
        <p:grpSpPr>
          <a:xfrm>
            <a:off x="4271605" y="1765932"/>
            <a:ext cx="2679201" cy="636656"/>
            <a:chOff x="4276507" y="2510501"/>
            <a:chExt cx="2679201" cy="636656"/>
          </a:xfrm>
        </p:grpSpPr>
        <p:sp>
          <p:nvSpPr>
            <p:cNvPr id="51" name="Text Placeholder 22">
              <a:extLst>
                <a:ext uri="{FF2B5EF4-FFF2-40B4-BE49-F238E27FC236}">
                  <a16:creationId xmlns:a16="http://schemas.microsoft.com/office/drawing/2014/main" id="{EE67825C-B2C2-0994-7211-E86C3EBFBBCE}"/>
                </a:ext>
              </a:extLst>
            </p:cNvPr>
            <p:cNvSpPr txBox="1">
              <a:spLocks/>
            </p:cNvSpPr>
            <p:nvPr/>
          </p:nvSpPr>
          <p:spPr>
            <a:xfrm>
              <a:off x="5096045" y="2510501"/>
              <a:ext cx="1859663" cy="554896"/>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L="0" marR="0" lvl="0"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1pPr>
              <a:lvl2pPr marL="172800" marR="0" lvl="1"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2pPr>
              <a:lvl3pPr marL="345600" marR="0" lvl="2"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3pPr>
              <a:lvl4pPr marL="518400" marR="0" lvl="3"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4pPr>
              <a:lvl5pPr marL="691200" marR="0" lvl="4"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fontAlgn="auto">
                <a:buClr>
                  <a:srgbClr val="00BCEB"/>
                </a:buClr>
                <a:defRPr/>
              </a:pPr>
              <a:r>
                <a:rPr lang="en-US" kern="0" dirty="0">
                  <a:solidFill>
                    <a:srgbClr val="646C78"/>
                  </a:solidFill>
                  <a:latin typeface="CiscoSansTT ExtraLight" panose="020B0604020202020204"/>
                </a:rPr>
                <a:t>Cisco Services Review</a:t>
              </a:r>
            </a:p>
          </p:txBody>
        </p:sp>
        <p:grpSp>
          <p:nvGrpSpPr>
            <p:cNvPr id="59" name="Group 58">
              <a:extLst>
                <a:ext uri="{FF2B5EF4-FFF2-40B4-BE49-F238E27FC236}">
                  <a16:creationId xmlns:a16="http://schemas.microsoft.com/office/drawing/2014/main" id="{DA02AA1A-ABC3-F907-F9DE-E9B257B5DA34}"/>
                </a:ext>
              </a:extLst>
            </p:cNvPr>
            <p:cNvGrpSpPr/>
            <p:nvPr/>
          </p:nvGrpSpPr>
          <p:grpSpPr>
            <a:xfrm>
              <a:off x="4276507" y="2558012"/>
              <a:ext cx="678736" cy="589145"/>
              <a:chOff x="6111886" y="1840275"/>
              <a:chExt cx="717681" cy="785527"/>
            </a:xfrm>
          </p:grpSpPr>
          <p:sp>
            <p:nvSpPr>
              <p:cNvPr id="60" name="Text Placeholder 8">
                <a:extLst>
                  <a:ext uri="{FF2B5EF4-FFF2-40B4-BE49-F238E27FC236}">
                    <a16:creationId xmlns:a16="http://schemas.microsoft.com/office/drawing/2014/main" id="{3CBF8AF2-8B3D-64C0-3F68-2508C5313EC2}"/>
                  </a:ext>
                </a:extLst>
              </p:cNvPr>
              <p:cNvSpPr txBox="1">
                <a:spLocks/>
              </p:cNvSpPr>
              <p:nvPr/>
            </p:nvSpPr>
            <p:spPr>
              <a:xfrm>
                <a:off x="6111886" y="1840275"/>
                <a:ext cx="664809" cy="785527"/>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L="0" marR="0" lvl="0" indent="0" algn="r" rtl="0" eaLnBrk="1" hangingPunct="1">
                  <a:lnSpc>
                    <a:spcPct val="100000"/>
                  </a:lnSpc>
                  <a:spcBef>
                    <a:spcPts val="0"/>
                  </a:spcBef>
                  <a:spcAft>
                    <a:spcPts val="0"/>
                  </a:spcAft>
                  <a:buClr>
                    <a:srgbClr val="000000"/>
                  </a:buClr>
                  <a:buSzPct val="110000"/>
                  <a:buFont typeface="Arial"/>
                  <a:buNone/>
                  <a:defRPr lang="en-US" sz="4400" b="0" i="0" u="none" strike="noStrike" cap="none" dirty="0">
                    <a:solidFill>
                      <a:schemeClr val="accent1"/>
                    </a:solidFill>
                    <a:latin typeface="+mj-lt"/>
                    <a:ea typeface="CiscoSansTT ExtraLight" panose="020B0303020201020303" pitchFamily="34" charset="0"/>
                    <a:cs typeface="CiscoSansTT ExtraLight" panose="020B0303020201020303" pitchFamily="34" charset="0"/>
                    <a:sym typeface="Arial"/>
                  </a:defRPr>
                </a:lvl1pPr>
                <a:lvl2pPr marL="345600" marR="0" lvl="1"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10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2pPr>
                <a:lvl3pPr marL="518400" marR="0" lvl="2"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9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3pPr>
                <a:lvl4pPr marL="691200" marR="0" lvl="3"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9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4pPr>
                <a:lvl5pPr marL="864000" marR="0" lvl="4"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9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fontAlgn="auto">
                  <a:defRPr/>
                </a:pPr>
                <a:r>
                  <a:rPr lang="en-US" sz="2700" kern="0" dirty="0">
                    <a:solidFill>
                      <a:srgbClr val="00BCEB"/>
                    </a:solidFill>
                    <a:latin typeface="CiscoSansTT ExtraLight" panose="020B0604020202020204"/>
                  </a:rPr>
                  <a:t>02</a:t>
                </a:r>
              </a:p>
            </p:txBody>
          </p:sp>
          <p:cxnSp>
            <p:nvCxnSpPr>
              <p:cNvPr id="61" name="Straight Connector 60">
                <a:extLst>
                  <a:ext uri="{FF2B5EF4-FFF2-40B4-BE49-F238E27FC236}">
                    <a16:creationId xmlns:a16="http://schemas.microsoft.com/office/drawing/2014/main" id="{3736F55A-D9D4-3BA1-F00D-7F68C0FA53C1}"/>
                  </a:ext>
                </a:extLst>
              </p:cNvPr>
              <p:cNvCxnSpPr>
                <a:cxnSpLocks/>
              </p:cNvCxnSpPr>
              <p:nvPr/>
            </p:nvCxnSpPr>
            <p:spPr>
              <a:xfrm>
                <a:off x="6829567" y="1931644"/>
                <a:ext cx="0" cy="414533"/>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62" name="Group 61">
            <a:extLst>
              <a:ext uri="{FF2B5EF4-FFF2-40B4-BE49-F238E27FC236}">
                <a16:creationId xmlns:a16="http://schemas.microsoft.com/office/drawing/2014/main" id="{70AA5A7A-FB8C-7D91-7F41-6F89CD0C1F8A}"/>
              </a:ext>
            </a:extLst>
          </p:cNvPr>
          <p:cNvGrpSpPr/>
          <p:nvPr/>
        </p:nvGrpSpPr>
        <p:grpSpPr>
          <a:xfrm>
            <a:off x="4271605" y="2385226"/>
            <a:ext cx="2679200" cy="636656"/>
            <a:chOff x="4276507" y="2510501"/>
            <a:chExt cx="2679200" cy="636656"/>
          </a:xfrm>
        </p:grpSpPr>
        <p:sp>
          <p:nvSpPr>
            <p:cNvPr id="63" name="Text Placeholder 22">
              <a:extLst>
                <a:ext uri="{FF2B5EF4-FFF2-40B4-BE49-F238E27FC236}">
                  <a16:creationId xmlns:a16="http://schemas.microsoft.com/office/drawing/2014/main" id="{78BEC1E4-78AC-3A9F-7A8B-3A4F35586884}"/>
                </a:ext>
              </a:extLst>
            </p:cNvPr>
            <p:cNvSpPr txBox="1">
              <a:spLocks/>
            </p:cNvSpPr>
            <p:nvPr/>
          </p:nvSpPr>
          <p:spPr>
            <a:xfrm>
              <a:off x="5096045" y="2510501"/>
              <a:ext cx="1859662" cy="554896"/>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L="0" marR="0" lvl="0"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1pPr>
              <a:lvl2pPr marL="172800" marR="0" lvl="1"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2pPr>
              <a:lvl3pPr marL="345600" marR="0" lvl="2"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3pPr>
              <a:lvl4pPr marL="518400" marR="0" lvl="3"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4pPr>
              <a:lvl5pPr marL="691200" marR="0" lvl="4"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fontAlgn="auto">
                <a:buClr>
                  <a:srgbClr val="00BCEB"/>
                </a:buClr>
                <a:defRPr/>
              </a:pPr>
              <a:r>
                <a:rPr lang="en-US" kern="0" dirty="0">
                  <a:solidFill>
                    <a:srgbClr val="646C78"/>
                  </a:solidFill>
                  <a:latin typeface="CiscoSansTT ExtraLight" panose="020B0604020202020204"/>
                </a:rPr>
                <a:t>WWT Services Review</a:t>
              </a:r>
            </a:p>
          </p:txBody>
        </p:sp>
        <p:grpSp>
          <p:nvGrpSpPr>
            <p:cNvPr id="64" name="Group 63">
              <a:extLst>
                <a:ext uri="{FF2B5EF4-FFF2-40B4-BE49-F238E27FC236}">
                  <a16:creationId xmlns:a16="http://schemas.microsoft.com/office/drawing/2014/main" id="{6EC58238-FE1E-92E0-A6BC-CA3AE8F41083}"/>
                </a:ext>
              </a:extLst>
            </p:cNvPr>
            <p:cNvGrpSpPr/>
            <p:nvPr/>
          </p:nvGrpSpPr>
          <p:grpSpPr>
            <a:xfrm>
              <a:off x="4276507" y="2558012"/>
              <a:ext cx="678736" cy="589145"/>
              <a:chOff x="6111886" y="1840275"/>
              <a:chExt cx="717681" cy="785527"/>
            </a:xfrm>
          </p:grpSpPr>
          <p:sp>
            <p:nvSpPr>
              <p:cNvPr id="65" name="Text Placeholder 8">
                <a:extLst>
                  <a:ext uri="{FF2B5EF4-FFF2-40B4-BE49-F238E27FC236}">
                    <a16:creationId xmlns:a16="http://schemas.microsoft.com/office/drawing/2014/main" id="{2AC1F282-72A4-2826-2746-3B84C2401369}"/>
                  </a:ext>
                </a:extLst>
              </p:cNvPr>
              <p:cNvSpPr txBox="1">
                <a:spLocks/>
              </p:cNvSpPr>
              <p:nvPr/>
            </p:nvSpPr>
            <p:spPr>
              <a:xfrm>
                <a:off x="6111886" y="1840275"/>
                <a:ext cx="664809" cy="785527"/>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L="0" marR="0" lvl="0" indent="0" algn="r" rtl="0" eaLnBrk="1" hangingPunct="1">
                  <a:lnSpc>
                    <a:spcPct val="100000"/>
                  </a:lnSpc>
                  <a:spcBef>
                    <a:spcPts val="0"/>
                  </a:spcBef>
                  <a:spcAft>
                    <a:spcPts val="0"/>
                  </a:spcAft>
                  <a:buClr>
                    <a:srgbClr val="000000"/>
                  </a:buClr>
                  <a:buSzPct val="110000"/>
                  <a:buFont typeface="Arial"/>
                  <a:buNone/>
                  <a:defRPr lang="en-US" sz="4400" b="0" i="0" u="none" strike="noStrike" cap="none" dirty="0">
                    <a:solidFill>
                      <a:schemeClr val="accent1"/>
                    </a:solidFill>
                    <a:latin typeface="+mj-lt"/>
                    <a:ea typeface="CiscoSansTT ExtraLight" panose="020B0303020201020303" pitchFamily="34" charset="0"/>
                    <a:cs typeface="CiscoSansTT ExtraLight" panose="020B0303020201020303" pitchFamily="34" charset="0"/>
                    <a:sym typeface="Arial"/>
                  </a:defRPr>
                </a:lvl1pPr>
                <a:lvl2pPr marL="345600" marR="0" lvl="1"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10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2pPr>
                <a:lvl3pPr marL="518400" marR="0" lvl="2"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9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3pPr>
                <a:lvl4pPr marL="691200" marR="0" lvl="3"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9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4pPr>
                <a:lvl5pPr marL="864000" marR="0" lvl="4"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9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fontAlgn="auto">
                  <a:defRPr/>
                </a:pPr>
                <a:r>
                  <a:rPr lang="en-US" sz="2700" kern="0" dirty="0">
                    <a:solidFill>
                      <a:srgbClr val="00BCEB"/>
                    </a:solidFill>
                    <a:latin typeface="CiscoSansTT ExtraLight" panose="020B0604020202020204"/>
                  </a:rPr>
                  <a:t>03</a:t>
                </a:r>
              </a:p>
            </p:txBody>
          </p:sp>
          <p:cxnSp>
            <p:nvCxnSpPr>
              <p:cNvPr id="66" name="Straight Connector 65">
                <a:extLst>
                  <a:ext uri="{FF2B5EF4-FFF2-40B4-BE49-F238E27FC236}">
                    <a16:creationId xmlns:a16="http://schemas.microsoft.com/office/drawing/2014/main" id="{E21D455C-1E93-82AE-30C6-69DFC4B68EA4}"/>
                  </a:ext>
                </a:extLst>
              </p:cNvPr>
              <p:cNvCxnSpPr>
                <a:cxnSpLocks/>
              </p:cNvCxnSpPr>
              <p:nvPr/>
            </p:nvCxnSpPr>
            <p:spPr>
              <a:xfrm>
                <a:off x="6829567" y="1931644"/>
                <a:ext cx="0" cy="414533"/>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67" name="Group 66">
            <a:extLst>
              <a:ext uri="{FF2B5EF4-FFF2-40B4-BE49-F238E27FC236}">
                <a16:creationId xmlns:a16="http://schemas.microsoft.com/office/drawing/2014/main" id="{B055EB43-7B86-4DB4-E392-A41E48101B8B}"/>
              </a:ext>
            </a:extLst>
          </p:cNvPr>
          <p:cNvGrpSpPr/>
          <p:nvPr/>
        </p:nvGrpSpPr>
        <p:grpSpPr>
          <a:xfrm>
            <a:off x="4271605" y="3004521"/>
            <a:ext cx="2184447" cy="636656"/>
            <a:chOff x="4276507" y="2510501"/>
            <a:chExt cx="2184447" cy="636656"/>
          </a:xfrm>
        </p:grpSpPr>
        <p:sp>
          <p:nvSpPr>
            <p:cNvPr id="68" name="Text Placeholder 22">
              <a:extLst>
                <a:ext uri="{FF2B5EF4-FFF2-40B4-BE49-F238E27FC236}">
                  <a16:creationId xmlns:a16="http://schemas.microsoft.com/office/drawing/2014/main" id="{A824C57F-ABA4-487B-3767-B4558013332C}"/>
                </a:ext>
              </a:extLst>
            </p:cNvPr>
            <p:cNvSpPr txBox="1">
              <a:spLocks/>
            </p:cNvSpPr>
            <p:nvPr/>
          </p:nvSpPr>
          <p:spPr>
            <a:xfrm>
              <a:off x="5096046" y="2510501"/>
              <a:ext cx="1364908" cy="554896"/>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L="0" marR="0" lvl="0"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1pPr>
              <a:lvl2pPr marL="172800" marR="0" lvl="1"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2pPr>
              <a:lvl3pPr marL="345600" marR="0" lvl="2"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3pPr>
              <a:lvl4pPr marL="518400" marR="0" lvl="3"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4pPr>
              <a:lvl5pPr marL="691200" marR="0" lvl="4" indent="0" algn="l" rtl="0" eaLnBrk="1" hangingPunct="1">
                <a:lnSpc>
                  <a:spcPct val="110000"/>
                </a:lnSpc>
                <a:spcBef>
                  <a:spcPts val="0"/>
                </a:spcBef>
                <a:spcAft>
                  <a:spcPts val="1200"/>
                </a:spcAft>
                <a:buClr>
                  <a:schemeClr val="accent1"/>
                </a:buClr>
                <a:buSzPct val="110000"/>
                <a:buFont typeface="Arial" panose="020B0604020202020204" pitchFamily="34" charset="0"/>
                <a:buNone/>
                <a:defRPr sz="14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fontAlgn="auto">
                <a:buClr>
                  <a:srgbClr val="00BCEB"/>
                </a:buClr>
                <a:defRPr/>
              </a:pPr>
              <a:r>
                <a:rPr lang="en-US" kern="0" dirty="0">
                  <a:solidFill>
                    <a:srgbClr val="646C78"/>
                  </a:solidFill>
                  <a:latin typeface="CiscoSansTT ExtraLight" panose="020B0604020202020204"/>
                </a:rPr>
                <a:t>Next Steps</a:t>
              </a:r>
            </a:p>
          </p:txBody>
        </p:sp>
        <p:grpSp>
          <p:nvGrpSpPr>
            <p:cNvPr id="69" name="Group 68">
              <a:extLst>
                <a:ext uri="{FF2B5EF4-FFF2-40B4-BE49-F238E27FC236}">
                  <a16:creationId xmlns:a16="http://schemas.microsoft.com/office/drawing/2014/main" id="{F9BE771B-FB2E-2355-AC4D-6524971F0BFE}"/>
                </a:ext>
              </a:extLst>
            </p:cNvPr>
            <p:cNvGrpSpPr/>
            <p:nvPr/>
          </p:nvGrpSpPr>
          <p:grpSpPr>
            <a:xfrm>
              <a:off x="4276507" y="2558012"/>
              <a:ext cx="678736" cy="589145"/>
              <a:chOff x="6111886" y="1840275"/>
              <a:chExt cx="717681" cy="785527"/>
            </a:xfrm>
          </p:grpSpPr>
          <p:sp>
            <p:nvSpPr>
              <p:cNvPr id="70" name="Text Placeholder 8">
                <a:extLst>
                  <a:ext uri="{FF2B5EF4-FFF2-40B4-BE49-F238E27FC236}">
                    <a16:creationId xmlns:a16="http://schemas.microsoft.com/office/drawing/2014/main" id="{33108C05-55F5-BB2B-0DA6-30D01417AF8D}"/>
                  </a:ext>
                </a:extLst>
              </p:cNvPr>
              <p:cNvSpPr txBox="1">
                <a:spLocks/>
              </p:cNvSpPr>
              <p:nvPr/>
            </p:nvSpPr>
            <p:spPr>
              <a:xfrm>
                <a:off x="6111886" y="1840275"/>
                <a:ext cx="664809" cy="785527"/>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L="0" marR="0" lvl="0" indent="0" algn="r" rtl="0" eaLnBrk="1" hangingPunct="1">
                  <a:lnSpc>
                    <a:spcPct val="100000"/>
                  </a:lnSpc>
                  <a:spcBef>
                    <a:spcPts val="0"/>
                  </a:spcBef>
                  <a:spcAft>
                    <a:spcPts val="0"/>
                  </a:spcAft>
                  <a:buClr>
                    <a:srgbClr val="000000"/>
                  </a:buClr>
                  <a:buSzPct val="110000"/>
                  <a:buFont typeface="Arial"/>
                  <a:buNone/>
                  <a:defRPr lang="en-US" sz="4400" b="0" i="0" u="none" strike="noStrike" cap="none" dirty="0">
                    <a:solidFill>
                      <a:schemeClr val="accent1"/>
                    </a:solidFill>
                    <a:latin typeface="+mj-lt"/>
                    <a:ea typeface="CiscoSansTT ExtraLight" panose="020B0303020201020303" pitchFamily="34" charset="0"/>
                    <a:cs typeface="CiscoSansTT ExtraLight" panose="020B0303020201020303" pitchFamily="34" charset="0"/>
                    <a:sym typeface="Arial"/>
                  </a:defRPr>
                </a:lvl1pPr>
                <a:lvl2pPr marL="345600" marR="0" lvl="1"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10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2pPr>
                <a:lvl3pPr marL="518400" marR="0" lvl="2"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9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3pPr>
                <a:lvl4pPr marL="691200" marR="0" lvl="3"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9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4pPr>
                <a:lvl5pPr marL="864000" marR="0" lvl="4" indent="-172800" algn="l" rtl="0" eaLnBrk="1" hangingPunct="1">
                  <a:lnSpc>
                    <a:spcPct val="110000"/>
                  </a:lnSpc>
                  <a:spcBef>
                    <a:spcPts val="0"/>
                  </a:spcBef>
                  <a:spcAft>
                    <a:spcPts val="1200"/>
                  </a:spcAft>
                  <a:buClr>
                    <a:schemeClr val="accent1"/>
                  </a:buClr>
                  <a:buSzPct val="110000"/>
                  <a:buFont typeface="Arial" panose="020B0604020202020204" pitchFamily="34" charset="0"/>
                  <a:buChar char="•"/>
                  <a:defRPr sz="900" b="0" i="0" u="none" strike="noStrike" cap="none">
                    <a:solidFill>
                      <a:schemeClr val="bg2"/>
                    </a:solidFill>
                    <a:latin typeface="+mn-lt"/>
                    <a:ea typeface="CiscoSansTT ExtraLight" panose="020B0303020201020303" pitchFamily="34" charset="0"/>
                    <a:cs typeface="CiscoSansTT ExtraLight" panose="020B0303020201020303" pitchFamily="34" charset="0"/>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fontAlgn="auto">
                  <a:defRPr/>
                </a:pPr>
                <a:r>
                  <a:rPr lang="en-US" sz="2700" kern="0" dirty="0">
                    <a:solidFill>
                      <a:srgbClr val="00BCEB"/>
                    </a:solidFill>
                    <a:latin typeface="CiscoSansTT ExtraLight" panose="020B0604020202020204"/>
                  </a:rPr>
                  <a:t>04</a:t>
                </a:r>
              </a:p>
            </p:txBody>
          </p:sp>
          <p:cxnSp>
            <p:nvCxnSpPr>
              <p:cNvPr id="71" name="Straight Connector 70">
                <a:extLst>
                  <a:ext uri="{FF2B5EF4-FFF2-40B4-BE49-F238E27FC236}">
                    <a16:creationId xmlns:a16="http://schemas.microsoft.com/office/drawing/2014/main" id="{B952538E-B622-E96E-C6D8-EC6A7F86F8AF}"/>
                  </a:ext>
                </a:extLst>
              </p:cNvPr>
              <p:cNvCxnSpPr>
                <a:cxnSpLocks/>
              </p:cNvCxnSpPr>
              <p:nvPr/>
            </p:nvCxnSpPr>
            <p:spPr>
              <a:xfrm>
                <a:off x="6829567" y="1931644"/>
                <a:ext cx="0" cy="414533"/>
              </a:xfrm>
              <a:prstGeom prst="line">
                <a:avLst/>
              </a:prstGeom>
              <a:ln w="25400"/>
            </p:spPr>
            <p:style>
              <a:lnRef idx="1">
                <a:schemeClr val="accent1"/>
              </a:lnRef>
              <a:fillRef idx="0">
                <a:schemeClr val="accent1"/>
              </a:fillRef>
              <a:effectRef idx="0">
                <a:schemeClr val="accent1"/>
              </a:effectRef>
              <a:fontRef idx="minor">
                <a:schemeClr val="tx1"/>
              </a:fontRef>
            </p:style>
          </p:cxnSp>
        </p:grpSp>
      </p:grpSp>
      <p:pic>
        <p:nvPicPr>
          <p:cNvPr id="3" name="Picture 2">
            <a:extLst>
              <a:ext uri="{FF2B5EF4-FFF2-40B4-BE49-F238E27FC236}">
                <a16:creationId xmlns:a16="http://schemas.microsoft.com/office/drawing/2014/main" id="{9A3467BF-CEF3-1543-B3C4-E0AC17B6E559}"/>
              </a:ext>
            </a:extLst>
          </p:cNvPr>
          <p:cNvPicPr>
            <a:picLocks noChangeAspect="1"/>
          </p:cNvPicPr>
          <p:nvPr/>
        </p:nvPicPr>
        <p:blipFill>
          <a:blip r:embed="rId3"/>
          <a:stretch>
            <a:fillRect/>
          </a:stretch>
        </p:blipFill>
        <p:spPr>
          <a:xfrm>
            <a:off x="7638739" y="4651219"/>
            <a:ext cx="1117600" cy="233206"/>
          </a:xfrm>
          <a:prstGeom prst="rect">
            <a:avLst/>
          </a:prstGeom>
        </p:spPr>
      </p:pic>
      <p:pic>
        <p:nvPicPr>
          <p:cNvPr id="5" name="Picture 4" descr="A purple and orange logo&#10;&#10;Description automatically generated">
            <a:extLst>
              <a:ext uri="{FF2B5EF4-FFF2-40B4-BE49-F238E27FC236}">
                <a16:creationId xmlns:a16="http://schemas.microsoft.com/office/drawing/2014/main" id="{99F7660D-4601-AC2F-BF1F-C335E997694E}"/>
              </a:ext>
            </a:extLst>
          </p:cNvPr>
          <p:cNvPicPr>
            <a:picLocks noChangeAspect="1"/>
          </p:cNvPicPr>
          <p:nvPr/>
        </p:nvPicPr>
        <p:blipFill>
          <a:blip r:embed="rId4"/>
          <a:stretch>
            <a:fillRect/>
          </a:stretch>
        </p:blipFill>
        <p:spPr>
          <a:xfrm>
            <a:off x="271901" y="188219"/>
            <a:ext cx="1545526" cy="607927"/>
          </a:xfrm>
          <a:prstGeom prst="rect">
            <a:avLst/>
          </a:prstGeom>
        </p:spPr>
      </p:pic>
    </p:spTree>
    <p:extLst>
      <p:ext uri="{BB962C8B-B14F-4D97-AF65-F5344CB8AC3E}">
        <p14:creationId xmlns:p14="http://schemas.microsoft.com/office/powerpoint/2010/main" val="418746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custDataLst>
              <p:tags r:id="rId1"/>
            </p:custDataLst>
          </p:nvPr>
        </p:nvSpPr>
        <p:spPr bwMode="gray">
          <a:xfrm>
            <a:off x="2869023" y="635791"/>
            <a:ext cx="5911086" cy="4288849"/>
          </a:xfrm>
          <a:prstGeom prst="roundRect">
            <a:avLst>
              <a:gd name="adj" fmla="val 4406"/>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128588" indent="-128588" defTabSz="685800" fontAlgn="auto">
              <a:spcBef>
                <a:spcPts val="0"/>
              </a:spcBef>
              <a:spcAft>
                <a:spcPts val="0"/>
              </a:spcAft>
              <a:buFont typeface="Arial" charset="0"/>
              <a:buChar char="•"/>
              <a:defRPr/>
            </a:pPr>
            <a:r>
              <a:rPr lang="en-US" sz="1050" i="1" dirty="0">
                <a:solidFill>
                  <a:prstClr val="white"/>
                </a:solidFill>
                <a:latin typeface="Calibri" panose="020F0502020204030204"/>
              </a:rPr>
              <a:t>transformational programs for UB</a:t>
            </a:r>
          </a:p>
        </p:txBody>
      </p:sp>
      <p:sp>
        <p:nvSpPr>
          <p:cNvPr id="20" name="Rectangle 19"/>
          <p:cNvSpPr/>
          <p:nvPr>
            <p:custDataLst>
              <p:tags r:id="rId2"/>
            </p:custDataLst>
          </p:nvPr>
        </p:nvSpPr>
        <p:spPr bwMode="gray">
          <a:xfrm>
            <a:off x="2822538" y="2052226"/>
            <a:ext cx="5717211" cy="138499"/>
          </a:xfrm>
          <a:prstGeom prst="rect">
            <a:avLst/>
          </a:prstGeom>
        </p:spPr>
        <p:txBody>
          <a:bodyPr wrap="square" lIns="0" tIns="0" rIns="0" bIns="0">
            <a:spAutoFit/>
          </a:bodyPr>
          <a:lstStyle/>
          <a:p>
            <a:pPr marL="893" lvl="1" defTabSz="685800" fontAlgn="auto">
              <a:spcBef>
                <a:spcPts val="169"/>
              </a:spcBef>
              <a:spcAft>
                <a:spcPts val="0"/>
              </a:spcAft>
              <a:buClr>
                <a:srgbClr val="11356F"/>
              </a:buClr>
              <a:defRPr/>
            </a:pPr>
            <a:endParaRPr lang="en-US" sz="900" b="1" kern="0" dirty="0">
              <a:solidFill>
                <a:prstClr val="black">
                  <a:lumMod val="65000"/>
                  <a:lumOff val="35000"/>
                </a:prstClr>
              </a:solidFill>
              <a:latin typeface="Calibri" pitchFamily="34" charset="0"/>
              <a:ea typeface="+mn-ea"/>
              <a:cs typeface="+mn-cs"/>
            </a:endParaRPr>
          </a:p>
        </p:txBody>
      </p:sp>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78525" y="244530"/>
            <a:ext cx="1521373" cy="251353"/>
          </a:xfrm>
          <a:prstGeom prst="rect">
            <a:avLst/>
          </a:prstGeom>
        </p:spPr>
      </p:pic>
      <p:sp>
        <p:nvSpPr>
          <p:cNvPr id="24" name="Rectangle 23"/>
          <p:cNvSpPr/>
          <p:nvPr>
            <p:custDataLst>
              <p:tags r:id="rId3"/>
            </p:custDataLst>
          </p:nvPr>
        </p:nvSpPr>
        <p:spPr bwMode="gray">
          <a:xfrm>
            <a:off x="2797900" y="1149943"/>
            <a:ext cx="5717211" cy="700192"/>
          </a:xfrm>
          <a:prstGeom prst="rect">
            <a:avLst/>
          </a:prstGeom>
        </p:spPr>
        <p:txBody>
          <a:bodyPr wrap="square" lIns="0" tIns="0" rIns="0" bIns="0">
            <a:spAutoFit/>
          </a:bodyPr>
          <a:lstStyle/>
          <a:p>
            <a:pPr marL="215206" lvl="1" indent="-214313" defTabSz="685800" fontAlgn="auto">
              <a:spcBef>
                <a:spcPts val="169"/>
              </a:spcBef>
              <a:spcAft>
                <a:spcPts val="0"/>
              </a:spcAft>
              <a:buClr>
                <a:srgbClr val="11356F"/>
              </a:buClr>
              <a:buFont typeface="Arial" charset="0"/>
              <a:buChar char="•"/>
              <a:defRPr/>
            </a:pPr>
            <a:endParaRPr lang="en-US" sz="1050" kern="0" dirty="0">
              <a:solidFill>
                <a:prstClr val="black">
                  <a:lumMod val="65000"/>
                  <a:lumOff val="35000"/>
                </a:prstClr>
              </a:solidFill>
              <a:latin typeface="Calibri" pitchFamily="34" charset="0"/>
              <a:ea typeface="+mn-ea"/>
              <a:cs typeface="+mn-cs"/>
            </a:endParaRPr>
          </a:p>
          <a:p>
            <a:pPr marL="215206" lvl="1" indent="-214313" defTabSz="685800" fontAlgn="auto">
              <a:spcBef>
                <a:spcPts val="169"/>
              </a:spcBef>
              <a:spcAft>
                <a:spcPts val="0"/>
              </a:spcAft>
              <a:buClr>
                <a:srgbClr val="11356F"/>
              </a:buClr>
              <a:buFont typeface="Arial" charset="0"/>
              <a:buChar char="•"/>
              <a:defRPr/>
            </a:pPr>
            <a:endParaRPr lang="en-US" sz="1050" kern="0" dirty="0">
              <a:solidFill>
                <a:prstClr val="black">
                  <a:lumMod val="65000"/>
                  <a:lumOff val="35000"/>
                </a:prstClr>
              </a:solidFill>
              <a:latin typeface="Calibri" pitchFamily="34" charset="0"/>
              <a:ea typeface="+mn-ea"/>
              <a:cs typeface="+mn-cs"/>
            </a:endParaRPr>
          </a:p>
          <a:p>
            <a:pPr marL="893" lvl="1" defTabSz="685800" fontAlgn="auto">
              <a:spcBef>
                <a:spcPts val="169"/>
              </a:spcBef>
              <a:spcAft>
                <a:spcPts val="0"/>
              </a:spcAft>
              <a:buClr>
                <a:srgbClr val="11356F"/>
              </a:buClr>
              <a:defRPr/>
            </a:pPr>
            <a:endParaRPr lang="en-US" sz="1050" b="1" kern="0" dirty="0">
              <a:solidFill>
                <a:prstClr val="black">
                  <a:lumMod val="65000"/>
                  <a:lumOff val="35000"/>
                </a:prstClr>
              </a:solidFill>
              <a:latin typeface="Calibri" pitchFamily="34" charset="0"/>
              <a:ea typeface="+mn-ea"/>
              <a:cs typeface="+mn-cs"/>
            </a:endParaRPr>
          </a:p>
          <a:p>
            <a:pPr marL="893" lvl="1" defTabSz="685800" fontAlgn="auto">
              <a:spcBef>
                <a:spcPts val="169"/>
              </a:spcBef>
              <a:spcAft>
                <a:spcPts val="0"/>
              </a:spcAft>
              <a:buClr>
                <a:srgbClr val="11356F"/>
              </a:buClr>
              <a:defRPr/>
            </a:pPr>
            <a:endParaRPr lang="en-US" sz="900" b="1" kern="0" dirty="0">
              <a:solidFill>
                <a:prstClr val="black">
                  <a:lumMod val="65000"/>
                  <a:lumOff val="35000"/>
                </a:prstClr>
              </a:solidFill>
              <a:latin typeface="Calibri" pitchFamily="34" charset="0"/>
              <a:ea typeface="+mn-ea"/>
              <a:cs typeface="+mn-cs"/>
            </a:endParaRPr>
          </a:p>
        </p:txBody>
      </p:sp>
      <p:sp>
        <p:nvSpPr>
          <p:cNvPr id="25" name="Title 1"/>
          <p:cNvSpPr txBox="1">
            <a:spLocks/>
          </p:cNvSpPr>
          <p:nvPr/>
        </p:nvSpPr>
        <p:spPr>
          <a:xfrm>
            <a:off x="1565537" y="195647"/>
            <a:ext cx="5911086" cy="4455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400" kern="1200">
                <a:solidFill>
                  <a:srgbClr val="0A29BF"/>
                </a:solidFill>
                <a:latin typeface="+mj-lt"/>
                <a:ea typeface="+mj-ea"/>
                <a:cs typeface="+mj-cs"/>
              </a:defRPr>
            </a:lvl1pPr>
          </a:lstStyle>
          <a:p>
            <a:pPr defTabSz="685800" fontAlgn="auto">
              <a:spcAft>
                <a:spcPts val="0"/>
              </a:spcAft>
              <a:defRPr/>
            </a:pPr>
            <a:r>
              <a:rPr lang="en-US" sz="2100" b="1" dirty="0">
                <a:latin typeface="Calibri Light" panose="020F0302020204030204"/>
              </a:rPr>
              <a:t>WWT Partner of Record Value Adds</a:t>
            </a:r>
          </a:p>
        </p:txBody>
      </p:sp>
      <p:sp>
        <p:nvSpPr>
          <p:cNvPr id="23" name="Rectangle 22"/>
          <p:cNvSpPr/>
          <p:nvPr>
            <p:custDataLst>
              <p:tags r:id="rId4"/>
            </p:custDataLst>
          </p:nvPr>
        </p:nvSpPr>
        <p:spPr bwMode="gray">
          <a:xfrm>
            <a:off x="3081352" y="928616"/>
            <a:ext cx="5433759" cy="369332"/>
          </a:xfrm>
          <a:prstGeom prst="rect">
            <a:avLst/>
          </a:prstGeom>
        </p:spPr>
        <p:txBody>
          <a:bodyPr wrap="square" lIns="0" tIns="0" rIns="0" bIns="0">
            <a:spAutoFit/>
          </a:bodyPr>
          <a:lstStyle/>
          <a:p>
            <a:pPr marL="128588" indent="-128588" defTabSz="685800" fontAlgn="auto">
              <a:spcBef>
                <a:spcPts val="0"/>
              </a:spcBef>
              <a:spcAft>
                <a:spcPts val="0"/>
              </a:spcAft>
              <a:buFont typeface="Arial" charset="0"/>
              <a:buChar char="•"/>
              <a:defRPr/>
            </a:pPr>
            <a:endParaRPr lang="en-US" sz="1200" i="1" dirty="0">
              <a:solidFill>
                <a:prstClr val="black"/>
              </a:solidFill>
              <a:latin typeface="Calibri" panose="020F0502020204030204"/>
              <a:ea typeface="+mn-ea"/>
              <a:cs typeface="+mn-cs"/>
            </a:endParaRPr>
          </a:p>
          <a:p>
            <a:pPr marL="128588" indent="-128588" defTabSz="685800" fontAlgn="auto">
              <a:spcBef>
                <a:spcPts val="0"/>
              </a:spcBef>
              <a:spcAft>
                <a:spcPts val="0"/>
              </a:spcAft>
              <a:buFont typeface="Arial" charset="0"/>
              <a:buChar char="•"/>
              <a:defRPr/>
            </a:pPr>
            <a:endParaRPr lang="en-US" sz="1200" i="1" dirty="0">
              <a:solidFill>
                <a:prstClr val="black"/>
              </a:solidFill>
              <a:latin typeface="Calibri" panose="020F0502020204030204"/>
              <a:ea typeface="+mn-ea"/>
              <a:cs typeface="+mn-cs"/>
            </a:endParaRPr>
          </a:p>
        </p:txBody>
      </p:sp>
      <p:sp>
        <p:nvSpPr>
          <p:cNvPr id="26" name="Rectangle 25"/>
          <p:cNvSpPr/>
          <p:nvPr>
            <p:custDataLst>
              <p:tags r:id="rId5"/>
            </p:custDataLst>
          </p:nvPr>
        </p:nvSpPr>
        <p:spPr bwMode="gray">
          <a:xfrm>
            <a:off x="2957663" y="811586"/>
            <a:ext cx="5605328" cy="4149854"/>
          </a:xfrm>
          <a:prstGeom prst="rect">
            <a:avLst/>
          </a:prstGeom>
        </p:spPr>
        <p:txBody>
          <a:bodyPr wrap="square" lIns="0" tIns="0" rIns="0" bIns="0">
            <a:spAutoFit/>
          </a:bodyPr>
          <a:lstStyle/>
          <a:p>
            <a:pPr marL="128588" indent="-128588" defTabSz="685800" fontAlgn="auto">
              <a:spcBef>
                <a:spcPts val="0"/>
              </a:spcBef>
              <a:spcAft>
                <a:spcPts val="0"/>
              </a:spcAft>
              <a:buFont typeface="Arial" charset="0"/>
              <a:buChar char="•"/>
              <a:defRPr/>
            </a:pPr>
            <a:r>
              <a:rPr lang="en-US" sz="1200" b="1" spc="169" dirty="0">
                <a:solidFill>
                  <a:srgbClr val="0070C0"/>
                </a:solidFill>
                <a:latin typeface="Calibri" panose="020F0502020204030204"/>
                <a:ea typeface="+mn-ea"/>
                <a:cs typeface="+mn-cs"/>
              </a:rPr>
              <a:t>WWT is providing:</a:t>
            </a:r>
          </a:p>
          <a:p>
            <a:pPr marL="471488" lvl="1" indent="-128588" defTabSz="685800" fontAlgn="auto">
              <a:spcBef>
                <a:spcPts val="450"/>
              </a:spcBef>
              <a:spcAft>
                <a:spcPts val="450"/>
              </a:spcAft>
              <a:buFont typeface="Arial" charset="0"/>
              <a:buChar char="•"/>
              <a:defRPr/>
            </a:pPr>
            <a:r>
              <a:rPr lang="en-US" sz="1050" b="1" i="1" dirty="0">
                <a:solidFill>
                  <a:prstClr val="black"/>
                </a:solidFill>
                <a:latin typeface="Calibri" panose="020F0502020204030204"/>
                <a:ea typeface="+mn-ea"/>
                <a:cs typeface="+mn-cs"/>
              </a:rPr>
              <a:t>Consolidation of Partners</a:t>
            </a:r>
            <a:r>
              <a:rPr lang="en-US" sz="1050" i="1" dirty="0">
                <a:solidFill>
                  <a:prstClr val="black"/>
                </a:solidFill>
                <a:latin typeface="Calibri" panose="020F0502020204030204"/>
                <a:ea typeface="+mn-ea"/>
                <a:cs typeface="+mn-cs"/>
              </a:rPr>
              <a:t>	</a:t>
            </a:r>
          </a:p>
          <a:p>
            <a:pPr marL="814388" lvl="2"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Per FedEx’s international goals, WWT assists with lowering partner usage to two per region with the primary partner being WWT.</a:t>
            </a:r>
          </a:p>
          <a:p>
            <a:pPr marL="471488" lvl="1" indent="-128588" defTabSz="685800" fontAlgn="auto">
              <a:spcBef>
                <a:spcPts val="450"/>
              </a:spcBef>
              <a:spcAft>
                <a:spcPts val="450"/>
              </a:spcAft>
              <a:buFont typeface="Arial" charset="0"/>
              <a:buChar char="•"/>
              <a:defRPr/>
            </a:pPr>
            <a:r>
              <a:rPr lang="en-US" sz="1050" b="1" i="1" dirty="0">
                <a:solidFill>
                  <a:prstClr val="black"/>
                </a:solidFill>
                <a:latin typeface="Calibri" panose="020F0502020204030204"/>
                <a:ea typeface="+mn-ea"/>
                <a:cs typeface="+mn-cs"/>
              </a:rPr>
              <a:t>Improved Process Documentation and Execution</a:t>
            </a:r>
          </a:p>
          <a:p>
            <a:pPr marL="814388" lvl="2"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WWT continues to work with FedEx to understand their processes and provide optimization opportunities utilizing our experience working with our large customer base.</a:t>
            </a:r>
          </a:p>
          <a:p>
            <a:pPr marL="471488" lvl="1" indent="-128588" defTabSz="685800" fontAlgn="auto">
              <a:spcBef>
                <a:spcPts val="450"/>
              </a:spcBef>
              <a:spcAft>
                <a:spcPts val="450"/>
              </a:spcAft>
              <a:buFont typeface="Arial" charset="0"/>
              <a:buChar char="•"/>
              <a:defRPr/>
            </a:pPr>
            <a:r>
              <a:rPr lang="en-US" sz="1050" b="1" i="1" dirty="0">
                <a:solidFill>
                  <a:prstClr val="black"/>
                </a:solidFill>
                <a:latin typeface="Calibri" panose="020F0502020204030204"/>
                <a:ea typeface="+mn-ea"/>
                <a:cs typeface="+mn-cs"/>
              </a:rPr>
              <a:t>Procurement Simplification</a:t>
            </a:r>
          </a:p>
          <a:p>
            <a:pPr marL="814388" lvl="2"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Through the purchase of the SFA and consolidation of partners, the FedEx procurement team reduced the number of purchase orders that need to be created in addition to having a consistent process regardless of location or partner.</a:t>
            </a:r>
          </a:p>
          <a:p>
            <a:pPr marL="471488" lvl="1" indent="-128588" defTabSz="685800" fontAlgn="auto">
              <a:spcBef>
                <a:spcPts val="450"/>
              </a:spcBef>
              <a:spcAft>
                <a:spcPts val="450"/>
              </a:spcAft>
              <a:buFont typeface="Arial" charset="0"/>
              <a:buChar char="•"/>
              <a:defRPr/>
            </a:pPr>
            <a:r>
              <a:rPr lang="en-US" sz="1050" b="1" i="1" dirty="0">
                <a:solidFill>
                  <a:prstClr val="black"/>
                </a:solidFill>
                <a:latin typeface="Calibri" panose="020F0502020204030204"/>
                <a:ea typeface="+mn-ea"/>
                <a:cs typeface="+mn-cs"/>
              </a:rPr>
              <a:t>Addition of  Global Business Review into Monthly Operation and Quarterly Business Reviews</a:t>
            </a:r>
          </a:p>
          <a:p>
            <a:pPr marL="814388" lvl="2"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Visibility and review of FedEx’s IT global business purchasing through WWT and measurement of key KPIs. </a:t>
            </a:r>
          </a:p>
          <a:p>
            <a:pPr marL="471488" lvl="1" indent="-128588" defTabSz="685800" fontAlgn="auto">
              <a:spcBef>
                <a:spcPts val="450"/>
              </a:spcBef>
              <a:spcAft>
                <a:spcPts val="450"/>
              </a:spcAft>
              <a:buFont typeface="Arial" charset="0"/>
              <a:buChar char="•"/>
              <a:defRPr/>
            </a:pPr>
            <a:r>
              <a:rPr lang="en-US" sz="1050" b="1" i="1" dirty="0">
                <a:solidFill>
                  <a:prstClr val="black"/>
                </a:solidFill>
                <a:latin typeface="Calibri" panose="020F0502020204030204"/>
                <a:ea typeface="+mn-ea"/>
                <a:cs typeface="+mn-cs"/>
              </a:rPr>
              <a:t>Just-In-Time Delivery</a:t>
            </a:r>
          </a:p>
          <a:p>
            <a:pPr marL="814388" lvl="2"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WWT manages ordering in a timely manner by understanding project timeline needs thereby eliminating the need for bulk orders and excess inventory sitting in warehouses.</a:t>
            </a:r>
          </a:p>
        </p:txBody>
      </p:sp>
      <p:sp>
        <p:nvSpPr>
          <p:cNvPr id="27" name="Round Same Side Corner Rectangle 5">
            <a:extLst>
              <a:ext uri="{FF2B5EF4-FFF2-40B4-BE49-F238E27FC236}">
                <a16:creationId xmlns:a16="http://schemas.microsoft.com/office/drawing/2014/main" id="{F221DD72-75C3-4228-A9DB-FDFD40E0D2DE}"/>
              </a:ext>
            </a:extLst>
          </p:cNvPr>
          <p:cNvSpPr/>
          <p:nvPr>
            <p:custDataLst>
              <p:tags r:id="rId6"/>
            </p:custDataLst>
          </p:nvPr>
        </p:nvSpPr>
        <p:spPr bwMode="gray">
          <a:xfrm rot="16200000" flipH="1">
            <a:off x="-35324" y="1378149"/>
            <a:ext cx="3357765" cy="2901354"/>
          </a:xfrm>
          <a:prstGeom prst="round2SameRect">
            <a:avLst>
              <a:gd name="adj1" fmla="val 9672"/>
              <a:gd name="adj2" fmla="val 0"/>
            </a:avLst>
          </a:prstGeom>
          <a:gradFill flip="none" rotWithShape="1">
            <a:gsLst>
              <a:gs pos="0">
                <a:schemeClr val="bg1">
                  <a:lumMod val="85000"/>
                </a:schemeClr>
              </a:gs>
              <a:gs pos="100000">
                <a:schemeClr val="bg1">
                  <a:lumMod val="85000"/>
                  <a:alpha val="0"/>
                </a:schemeClr>
              </a:gs>
            </a:gsLst>
            <a:lin ang="5400000" scaled="0"/>
            <a:tileRect/>
          </a:gradFill>
          <a:ln w="9525" cap="flat" cmpd="sng" algn="ctr">
            <a:noFill/>
            <a:prstDash val="solid"/>
            <a:round/>
            <a:headEnd type="none" w="med" len="med"/>
            <a:tailEnd type="none" w="med" len="med"/>
          </a:ln>
          <a:effectLst/>
        </p:spPr>
        <p:txBody>
          <a:bodyPr/>
          <a:lstStyle/>
          <a:p>
            <a:pPr defTabSz="685800" fontAlgn="auto">
              <a:spcBef>
                <a:spcPts val="0"/>
              </a:spcBef>
              <a:spcAft>
                <a:spcPts val="0"/>
              </a:spcAft>
              <a:defRPr/>
            </a:pPr>
            <a:endParaRPr lang="en-US" sz="450" dirty="0">
              <a:solidFill>
                <a:prstClr val="black"/>
              </a:solidFill>
              <a:latin typeface="Calibri"/>
              <a:ea typeface="+mn-ea"/>
              <a:cs typeface="+mn-cs"/>
            </a:endParaRPr>
          </a:p>
        </p:txBody>
      </p:sp>
      <p:sp>
        <p:nvSpPr>
          <p:cNvPr id="28" name="Rectangle 27">
            <a:extLst>
              <a:ext uri="{FF2B5EF4-FFF2-40B4-BE49-F238E27FC236}">
                <a16:creationId xmlns:a16="http://schemas.microsoft.com/office/drawing/2014/main" id="{5998FACE-89E3-4310-A68C-285664D4DF44}"/>
              </a:ext>
            </a:extLst>
          </p:cNvPr>
          <p:cNvSpPr/>
          <p:nvPr>
            <p:custDataLst>
              <p:tags r:id="rId7"/>
            </p:custDataLst>
          </p:nvPr>
        </p:nvSpPr>
        <p:spPr bwMode="gray">
          <a:xfrm>
            <a:off x="416641" y="1245250"/>
            <a:ext cx="1528193" cy="193002"/>
          </a:xfrm>
          <a:prstGeom prst="rect">
            <a:avLst/>
          </a:prstGeom>
        </p:spPr>
        <p:txBody>
          <a:bodyPr wrap="square" lIns="0" tIns="0" rIns="0" bIns="0">
            <a:spAutoFit/>
          </a:bodyPr>
          <a:lstStyle/>
          <a:p>
            <a:pPr marL="1786" indent="-1786" defTabSz="685800" fontAlgn="auto">
              <a:lnSpc>
                <a:spcPct val="110000"/>
              </a:lnSpc>
              <a:spcBef>
                <a:spcPct val="25000"/>
              </a:spcBef>
              <a:spcAft>
                <a:spcPts val="0"/>
              </a:spcAft>
              <a:buClr>
                <a:srgbClr val="0000FF"/>
              </a:buClr>
              <a:defRPr/>
            </a:pPr>
            <a:r>
              <a:rPr lang="en-US" altLang="en-US" sz="1200" b="1" spc="169" dirty="0">
                <a:solidFill>
                  <a:srgbClr val="0070C0"/>
                </a:solidFill>
                <a:latin typeface="Calibri"/>
                <a:ea typeface="+mn-ea"/>
                <a:cs typeface="+mn-cs"/>
              </a:rPr>
              <a:t>Partnership</a:t>
            </a:r>
          </a:p>
        </p:txBody>
      </p:sp>
      <p:sp>
        <p:nvSpPr>
          <p:cNvPr id="29" name="Rectangle 28">
            <a:extLst>
              <a:ext uri="{FF2B5EF4-FFF2-40B4-BE49-F238E27FC236}">
                <a16:creationId xmlns:a16="http://schemas.microsoft.com/office/drawing/2014/main" id="{F7E791C4-56DD-42EA-B0AC-88BAA130C8CA}"/>
              </a:ext>
            </a:extLst>
          </p:cNvPr>
          <p:cNvSpPr/>
          <p:nvPr>
            <p:custDataLst>
              <p:tags r:id="rId8"/>
            </p:custDataLst>
          </p:nvPr>
        </p:nvSpPr>
        <p:spPr bwMode="gray">
          <a:xfrm>
            <a:off x="350927" y="1683045"/>
            <a:ext cx="2398518" cy="1777410"/>
          </a:xfrm>
          <a:prstGeom prst="rect">
            <a:avLst/>
          </a:prstGeom>
        </p:spPr>
        <p:txBody>
          <a:bodyPr wrap="square" lIns="0" tIns="0" rIns="0" bIns="0">
            <a:spAutoFit/>
          </a:bodyPr>
          <a:lstStyle/>
          <a:p>
            <a:pPr marL="128588" indent="-128588" defTabSz="685800" fontAlgn="auto">
              <a:spcBef>
                <a:spcPts val="450"/>
              </a:spcBef>
              <a:spcAft>
                <a:spcPts val="0"/>
              </a:spcAft>
              <a:buFont typeface="Arial" charset="0"/>
              <a:buChar char="•"/>
              <a:defRPr/>
            </a:pPr>
            <a:endParaRPr lang="en-US" sz="1050" b="1" i="1" dirty="0">
              <a:solidFill>
                <a:prstClr val="black"/>
              </a:solidFill>
              <a:latin typeface="Calibri" panose="020F0502020204030204"/>
              <a:ea typeface="+mn-ea"/>
              <a:cs typeface="+mn-cs"/>
            </a:endParaRPr>
          </a:p>
          <a:p>
            <a:pPr defTabSz="685800" fontAlgn="auto">
              <a:spcBef>
                <a:spcPts val="0"/>
              </a:spcBef>
              <a:spcAft>
                <a:spcPts val="0"/>
              </a:spcAft>
              <a:defRPr/>
            </a:pPr>
            <a:r>
              <a:rPr lang="en-US" sz="1050" b="1" i="1" dirty="0">
                <a:solidFill>
                  <a:prstClr val="black"/>
                </a:solidFill>
                <a:latin typeface="Calibri" panose="020F0502020204030204"/>
                <a:ea typeface="+mn-ea"/>
                <a:cs typeface="+mn-cs"/>
              </a:rPr>
              <a:t>Since becoming partners in 1994, WWT has grown to be Cisco’s largest global and strategic partner. WWT has been recognized for our depth of expertise and delivery excellence service across Cisco’s extensive product portfolio, geographic regions and market segments. In addition to being a Cisco Gold Certified Partner, WWT has also achieved certification in many key areas.</a:t>
            </a:r>
          </a:p>
        </p:txBody>
      </p:sp>
      <p:pic>
        <p:nvPicPr>
          <p:cNvPr id="4" name="Picture 3">
            <a:extLst>
              <a:ext uri="{FF2B5EF4-FFF2-40B4-BE49-F238E27FC236}">
                <a16:creationId xmlns:a16="http://schemas.microsoft.com/office/drawing/2014/main" id="{B403720F-137C-420B-25AD-A9E49956B4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80" y="55021"/>
            <a:ext cx="974918" cy="548640"/>
          </a:xfrm>
          <a:prstGeom prst="rect">
            <a:avLst/>
          </a:prstGeom>
        </p:spPr>
      </p:pic>
      <p:sp>
        <p:nvSpPr>
          <p:cNvPr id="5" name="Rectangle 4">
            <a:extLst>
              <a:ext uri="{FF2B5EF4-FFF2-40B4-BE49-F238E27FC236}">
                <a16:creationId xmlns:a16="http://schemas.microsoft.com/office/drawing/2014/main" id="{BE13DE15-50A4-1342-ED9B-26C63238FC4C}"/>
              </a:ext>
            </a:extLst>
          </p:cNvPr>
          <p:cNvSpPr/>
          <p:nvPr>
            <p:custDataLst>
              <p:tags r:id="rId9"/>
            </p:custDataLst>
          </p:nvPr>
        </p:nvSpPr>
        <p:spPr bwMode="gray">
          <a:xfrm>
            <a:off x="2822538" y="666230"/>
            <a:ext cx="6004055" cy="217111"/>
          </a:xfrm>
          <a:prstGeom prst="rect">
            <a:avLst/>
          </a:prstGeom>
        </p:spPr>
        <p:txBody>
          <a:bodyPr wrap="square" lIns="0" tIns="0" rIns="0" bIns="0">
            <a:spAutoFit/>
          </a:bodyPr>
          <a:lstStyle/>
          <a:p>
            <a:pPr marL="1786" indent="-1786" algn="ctr" defTabSz="685800" fontAlgn="auto">
              <a:lnSpc>
                <a:spcPct val="110000"/>
              </a:lnSpc>
              <a:spcBef>
                <a:spcPct val="25000"/>
              </a:spcBef>
              <a:spcAft>
                <a:spcPts val="0"/>
              </a:spcAft>
              <a:buClr>
                <a:srgbClr val="0000FF"/>
              </a:buClr>
              <a:defRPr/>
            </a:pPr>
            <a:r>
              <a:rPr lang="en-US" altLang="en-US" sz="1350" b="1" spc="169" dirty="0">
                <a:solidFill>
                  <a:srgbClr val="0070C0"/>
                </a:solidFill>
                <a:latin typeface="Calibri"/>
                <a:ea typeface="+mn-ea"/>
                <a:cs typeface="+mn-cs"/>
              </a:rPr>
              <a:t>Initial Benefits </a:t>
            </a:r>
          </a:p>
        </p:txBody>
      </p:sp>
    </p:spTree>
    <p:extLst>
      <p:ext uri="{BB962C8B-B14F-4D97-AF65-F5344CB8AC3E}">
        <p14:creationId xmlns:p14="http://schemas.microsoft.com/office/powerpoint/2010/main" val="1066015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4845BD2-A9DB-AAD0-C908-0E2A0727E61B}"/>
              </a:ext>
            </a:extLst>
          </p:cNvPr>
          <p:cNvSpPr txBox="1">
            <a:spLocks/>
          </p:cNvSpPr>
          <p:nvPr/>
        </p:nvSpPr>
        <p:spPr>
          <a:xfrm>
            <a:off x="254286" y="3527888"/>
            <a:ext cx="8697074" cy="1403708"/>
          </a:xfrm>
          <a:prstGeom prst="rect">
            <a:avLst/>
          </a:prstGeom>
        </p:spPr>
        <p:txBody>
          <a:bodyPr vert="horz" lIns="68580" tIns="34290" rIns="68580" bIns="34290" rtlCol="0">
            <a:normAutofit fontScale="92500" lnSpcReduction="10000"/>
          </a:bodyPr>
          <a:lst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16" indent="-171416" defTabSz="685663" fontAlgn="auto">
              <a:spcAft>
                <a:spcPts val="450"/>
              </a:spcAft>
            </a:pPr>
            <a:r>
              <a:rPr lang="en-US" sz="1350">
                <a:solidFill>
                  <a:srgbClr val="333333"/>
                </a:solidFill>
              </a:rPr>
              <a:t>Single one-stop-shop for all SFA information and utilization needs</a:t>
            </a:r>
          </a:p>
          <a:p>
            <a:pPr marL="171416" indent="-171416" defTabSz="685663" fontAlgn="auto">
              <a:spcAft>
                <a:spcPts val="450"/>
              </a:spcAft>
            </a:pPr>
            <a:r>
              <a:rPr lang="en-US" sz="1350">
                <a:solidFill>
                  <a:srgbClr val="333333"/>
                </a:solidFill>
              </a:rPr>
              <a:t>“Living” content that can be easily updated to meet the needs of the customer</a:t>
            </a:r>
          </a:p>
          <a:p>
            <a:pPr marL="171416" indent="-171416" defTabSz="685663" fontAlgn="auto">
              <a:spcAft>
                <a:spcPts val="450"/>
              </a:spcAft>
            </a:pPr>
            <a:r>
              <a:rPr lang="en-US" sz="1350">
                <a:solidFill>
                  <a:srgbClr val="333333"/>
                </a:solidFill>
              </a:rPr>
              <a:t>Consolidated view of all events – both WWT and Cisco, allowing customers to engage with technology experts as well as expand training skills</a:t>
            </a:r>
          </a:p>
          <a:p>
            <a:pPr marL="171416" indent="-171416" defTabSz="685663" fontAlgn="auto">
              <a:spcAft>
                <a:spcPts val="450"/>
              </a:spcAft>
            </a:pPr>
            <a:r>
              <a:rPr lang="en-US" sz="1350">
                <a:solidFill>
                  <a:srgbClr val="333333"/>
                </a:solidFill>
              </a:rPr>
              <a:t>Time sensitive announcements that are pushed to Community members</a:t>
            </a:r>
          </a:p>
          <a:p>
            <a:pPr marL="171416" indent="-171416" defTabSz="685663" fontAlgn="auto">
              <a:spcAft>
                <a:spcPts val="450"/>
              </a:spcAft>
            </a:pPr>
            <a:r>
              <a:rPr lang="en-US" sz="1350">
                <a:solidFill>
                  <a:srgbClr val="333333"/>
                </a:solidFill>
              </a:rPr>
              <a:t>One click engagement with Team Experts</a:t>
            </a:r>
          </a:p>
        </p:txBody>
      </p:sp>
      <p:pic>
        <p:nvPicPr>
          <p:cNvPr id="8" name="Picture 7">
            <a:extLst>
              <a:ext uri="{FF2B5EF4-FFF2-40B4-BE49-F238E27FC236}">
                <a16:creationId xmlns:a16="http://schemas.microsoft.com/office/drawing/2014/main" id="{E03C8645-005A-11C6-9640-1C9C571B87E9}"/>
              </a:ext>
            </a:extLst>
          </p:cNvPr>
          <p:cNvPicPr>
            <a:picLocks noChangeAspect="1"/>
          </p:cNvPicPr>
          <p:nvPr/>
        </p:nvPicPr>
        <p:blipFill>
          <a:blip r:embed="rId2"/>
          <a:stretch>
            <a:fillRect/>
          </a:stretch>
        </p:blipFill>
        <p:spPr>
          <a:xfrm>
            <a:off x="383166" y="22508"/>
            <a:ext cx="8377668" cy="3505380"/>
          </a:xfrm>
          <a:prstGeom prst="rect">
            <a:avLst/>
          </a:prstGeom>
        </p:spPr>
      </p:pic>
    </p:spTree>
    <p:extLst>
      <p:ext uri="{BB962C8B-B14F-4D97-AF65-F5344CB8AC3E}">
        <p14:creationId xmlns:p14="http://schemas.microsoft.com/office/powerpoint/2010/main" val="3751765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787FF4-5DDB-6142-B53B-6B3F28E07571}"/>
              </a:ext>
            </a:extLst>
          </p:cNvPr>
          <p:cNvPicPr>
            <a:picLocks noChangeAspect="1"/>
          </p:cNvPicPr>
          <p:nvPr/>
        </p:nvPicPr>
        <p:blipFill>
          <a:blip r:embed="rId3"/>
          <a:stretch>
            <a:fillRect/>
          </a:stretch>
        </p:blipFill>
        <p:spPr>
          <a:xfrm>
            <a:off x="1652476" y="153909"/>
            <a:ext cx="4198557" cy="1364530"/>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149B95CE-CD25-1C41-8A81-B4121A218C17}"/>
              </a:ext>
            </a:extLst>
          </p:cNvPr>
          <p:cNvPicPr>
            <a:picLocks noChangeAspect="1"/>
          </p:cNvPicPr>
          <p:nvPr/>
        </p:nvPicPr>
        <p:blipFill>
          <a:blip r:embed="rId4"/>
          <a:stretch>
            <a:fillRect/>
          </a:stretch>
        </p:blipFill>
        <p:spPr>
          <a:xfrm>
            <a:off x="2570280" y="1217234"/>
            <a:ext cx="4438708" cy="1469750"/>
          </a:xfrm>
          <a:prstGeom prst="rect">
            <a:avLst/>
          </a:prstGeom>
          <a:effectLst>
            <a:outerShdw blurRad="63500" sx="102000" sy="102000" algn="ctr" rotWithShape="0">
              <a:prstClr val="black">
                <a:alpha val="40000"/>
              </a:prstClr>
            </a:outerShdw>
          </a:effectLst>
        </p:spPr>
      </p:pic>
      <p:sp>
        <p:nvSpPr>
          <p:cNvPr id="34" name="Rectangle 33">
            <a:extLst>
              <a:ext uri="{FF2B5EF4-FFF2-40B4-BE49-F238E27FC236}">
                <a16:creationId xmlns:a16="http://schemas.microsoft.com/office/drawing/2014/main" id="{985019C0-8B8B-924A-9339-297665AC7A7F}"/>
              </a:ext>
            </a:extLst>
          </p:cNvPr>
          <p:cNvSpPr/>
          <p:nvPr/>
        </p:nvSpPr>
        <p:spPr>
          <a:xfrm>
            <a:off x="96210" y="150406"/>
            <a:ext cx="1415252" cy="1342269"/>
          </a:xfrm>
          <a:prstGeom prst="rect">
            <a:avLst/>
          </a:prstGeom>
          <a:solidFill>
            <a:schemeClr val="accent2"/>
          </a:solidFill>
          <a:ln>
            <a:solidFill>
              <a:schemeClr val="tx1">
                <a:lumMod val="50000"/>
                <a:lumOff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fontAlgn="auto">
              <a:spcBef>
                <a:spcPts val="0"/>
              </a:spcBef>
              <a:spcAft>
                <a:spcPts val="0"/>
              </a:spcAft>
              <a:defRPr/>
            </a:pPr>
            <a:r>
              <a:rPr lang="en-US" b="1">
                <a:solidFill>
                  <a:srgbClr val="FFFFFF"/>
                </a:solidFill>
                <a:latin typeface="Calibri"/>
                <a:cs typeface="Calibri"/>
              </a:rPr>
              <a:t> Health Check</a:t>
            </a:r>
          </a:p>
        </p:txBody>
      </p:sp>
      <p:sp>
        <p:nvSpPr>
          <p:cNvPr id="14" name="TextBox 13">
            <a:extLst>
              <a:ext uri="{FF2B5EF4-FFF2-40B4-BE49-F238E27FC236}">
                <a16:creationId xmlns:a16="http://schemas.microsoft.com/office/drawing/2014/main" id="{42318512-5BCF-0E4B-8690-C82448239498}"/>
              </a:ext>
            </a:extLst>
          </p:cNvPr>
          <p:cNvSpPr txBox="1"/>
          <p:nvPr/>
        </p:nvSpPr>
        <p:spPr>
          <a:xfrm>
            <a:off x="96210" y="1580695"/>
            <a:ext cx="2333056" cy="1200329"/>
          </a:xfrm>
          <a:prstGeom prst="rect">
            <a:avLst/>
          </a:prstGeom>
          <a:noFill/>
        </p:spPr>
        <p:txBody>
          <a:bodyPr wrap="square" rtlCol="0">
            <a:spAutoFit/>
          </a:bodyPr>
          <a:lstStyle/>
          <a:p>
            <a:pPr algn="ctr" defTabSz="685800" fontAlgn="auto">
              <a:spcBef>
                <a:spcPts val="0"/>
              </a:spcBef>
              <a:spcAft>
                <a:spcPts val="0"/>
              </a:spcAft>
              <a:defRPr/>
            </a:pPr>
            <a:r>
              <a:rPr lang="en-US" sz="1200">
                <a:solidFill>
                  <a:srgbClr val="121212"/>
                </a:solidFill>
                <a:latin typeface="Calibri" panose="020F0502020204030204"/>
                <a:ea typeface="+mn-ea"/>
                <a:cs typeface="+mn-cs"/>
              </a:rPr>
              <a:t>Proactive, recurring touchpoints</a:t>
            </a:r>
          </a:p>
          <a:p>
            <a:pPr algn="ctr" defTabSz="685800" fontAlgn="auto">
              <a:spcBef>
                <a:spcPts val="0"/>
              </a:spcBef>
              <a:spcAft>
                <a:spcPts val="0"/>
              </a:spcAft>
              <a:defRPr/>
            </a:pPr>
            <a:r>
              <a:rPr lang="en-US" sz="1200">
                <a:solidFill>
                  <a:srgbClr val="121212"/>
                </a:solidFill>
                <a:latin typeface="Calibri" panose="020F0502020204030204"/>
                <a:ea typeface="+mn-ea"/>
                <a:cs typeface="+mn-cs"/>
              </a:rPr>
              <a:t>designed to ensure our customers understand the inventory they own, rate of consumption, </a:t>
            </a:r>
          </a:p>
          <a:p>
            <a:pPr algn="ctr" defTabSz="685800" fontAlgn="auto">
              <a:spcBef>
                <a:spcPts val="0"/>
              </a:spcBef>
              <a:spcAft>
                <a:spcPts val="0"/>
              </a:spcAft>
              <a:defRPr/>
            </a:pPr>
            <a:r>
              <a:rPr lang="en-US" sz="1200">
                <a:solidFill>
                  <a:srgbClr val="121212"/>
                </a:solidFill>
                <a:latin typeface="Calibri" panose="020F0502020204030204"/>
                <a:ea typeface="+mn-ea"/>
                <a:cs typeface="+mn-cs"/>
              </a:rPr>
              <a:t>and how WWT assists with adoption of technology </a:t>
            </a:r>
          </a:p>
        </p:txBody>
      </p:sp>
      <p:sp>
        <p:nvSpPr>
          <p:cNvPr id="16" name="Pentagon 15">
            <a:extLst>
              <a:ext uri="{FF2B5EF4-FFF2-40B4-BE49-F238E27FC236}">
                <a16:creationId xmlns:a16="http://schemas.microsoft.com/office/drawing/2014/main" id="{56B0DEEA-BC26-9048-9A89-0C53A97A8609}"/>
              </a:ext>
            </a:extLst>
          </p:cNvPr>
          <p:cNvSpPr/>
          <p:nvPr/>
        </p:nvSpPr>
        <p:spPr>
          <a:xfrm>
            <a:off x="96210" y="2880190"/>
            <a:ext cx="2831925" cy="685800"/>
          </a:xfrm>
          <a:prstGeom prst="homePlate">
            <a:avLst/>
          </a:prstGeom>
          <a:solidFill>
            <a:schemeClr val="accent2"/>
          </a:solidFill>
          <a:ln>
            <a:solidFill>
              <a:schemeClr val="tx1">
                <a:lumMod val="50000"/>
                <a:lumOff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fontAlgn="auto">
              <a:spcBef>
                <a:spcPts val="0"/>
              </a:spcBef>
              <a:spcAft>
                <a:spcPts val="0"/>
              </a:spcAft>
              <a:defRPr/>
            </a:pPr>
            <a:r>
              <a:rPr lang="en-US" sz="1350" b="1">
                <a:solidFill>
                  <a:srgbClr val="FFFFFF"/>
                </a:solidFill>
                <a:latin typeface="Calibri"/>
                <a:cs typeface="Calibri"/>
              </a:rPr>
              <a:t>LOW UTILIZATION OF LICENSING</a:t>
            </a:r>
          </a:p>
        </p:txBody>
      </p:sp>
      <p:sp>
        <p:nvSpPr>
          <p:cNvPr id="35" name="Pentagon 34">
            <a:extLst>
              <a:ext uri="{FF2B5EF4-FFF2-40B4-BE49-F238E27FC236}">
                <a16:creationId xmlns:a16="http://schemas.microsoft.com/office/drawing/2014/main" id="{E9A5E243-C93A-0F40-A03C-1879EF94C629}"/>
              </a:ext>
            </a:extLst>
          </p:cNvPr>
          <p:cNvSpPr/>
          <p:nvPr/>
        </p:nvSpPr>
        <p:spPr>
          <a:xfrm>
            <a:off x="96210" y="3855530"/>
            <a:ext cx="3969014" cy="685800"/>
          </a:xfrm>
          <a:prstGeom prst="homePlate">
            <a:avLst/>
          </a:prstGeom>
          <a:solidFill>
            <a:schemeClr val="accent2"/>
          </a:solidFill>
          <a:ln>
            <a:solidFill>
              <a:schemeClr val="tx1">
                <a:lumMod val="50000"/>
                <a:lumOff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fontAlgn="auto">
              <a:spcBef>
                <a:spcPts val="0"/>
              </a:spcBef>
              <a:spcAft>
                <a:spcPts val="0"/>
              </a:spcAft>
              <a:defRPr/>
            </a:pPr>
            <a:r>
              <a:rPr lang="en-US" sz="1350" b="1">
                <a:solidFill>
                  <a:srgbClr val="FFFFFF"/>
                </a:solidFill>
                <a:latin typeface="Calibri"/>
                <a:cs typeface="Calibri"/>
              </a:rPr>
              <a:t>APPLY A WORKSHOP TO CREATE STRATEGY</a:t>
            </a:r>
          </a:p>
        </p:txBody>
      </p:sp>
      <p:pic>
        <p:nvPicPr>
          <p:cNvPr id="9" name="Picture 8">
            <a:extLst>
              <a:ext uri="{FF2B5EF4-FFF2-40B4-BE49-F238E27FC236}">
                <a16:creationId xmlns:a16="http://schemas.microsoft.com/office/drawing/2014/main" id="{235816D1-C5AD-9144-8004-65D3692E6C21}"/>
              </a:ext>
            </a:extLst>
          </p:cNvPr>
          <p:cNvPicPr>
            <a:picLocks noChangeAspect="1"/>
          </p:cNvPicPr>
          <p:nvPr/>
        </p:nvPicPr>
        <p:blipFill>
          <a:blip r:embed="rId5"/>
          <a:stretch>
            <a:fillRect/>
          </a:stretch>
        </p:blipFill>
        <p:spPr>
          <a:xfrm>
            <a:off x="3019625" y="2057035"/>
            <a:ext cx="4443639" cy="146975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233D343A-A54B-5037-0EDC-7D9E6427F38F}"/>
              </a:ext>
            </a:extLst>
          </p:cNvPr>
          <p:cNvPicPr>
            <a:picLocks noChangeAspect="1"/>
          </p:cNvPicPr>
          <p:nvPr/>
        </p:nvPicPr>
        <p:blipFill>
          <a:blip r:embed="rId6"/>
          <a:stretch>
            <a:fillRect/>
          </a:stretch>
        </p:blipFill>
        <p:spPr>
          <a:xfrm>
            <a:off x="4163454" y="3085849"/>
            <a:ext cx="3869897" cy="1903743"/>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6E04AC94-D427-C987-1D5A-07A1E726FB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3351" y="-7315"/>
            <a:ext cx="974918" cy="548640"/>
          </a:xfrm>
          <a:prstGeom prst="rect">
            <a:avLst/>
          </a:prstGeom>
        </p:spPr>
      </p:pic>
    </p:spTree>
    <p:extLst>
      <p:ext uri="{BB962C8B-B14F-4D97-AF65-F5344CB8AC3E}">
        <p14:creationId xmlns:p14="http://schemas.microsoft.com/office/powerpoint/2010/main" val="3330533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FA2E6D-EF47-3EF6-3F2D-493C4FFC9217}"/>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2AB903A2-D379-B945-B882-A0B246ED77BC}"/>
              </a:ext>
            </a:extLst>
          </p:cNvPr>
          <p:cNvSpPr>
            <a:spLocks noGrp="1"/>
          </p:cNvSpPr>
          <p:nvPr>
            <p:ph type="title"/>
          </p:nvPr>
        </p:nvSpPr>
        <p:spPr/>
        <p:txBody>
          <a:bodyPr/>
          <a:lstStyle/>
          <a:p>
            <a:endParaRPr lang="en-US"/>
          </a:p>
        </p:txBody>
      </p:sp>
      <p:pic>
        <p:nvPicPr>
          <p:cNvPr id="4" name="Picture 3" descr="A screenshot of a computer&#10;&#10;Description automatically generated">
            <a:extLst>
              <a:ext uri="{FF2B5EF4-FFF2-40B4-BE49-F238E27FC236}">
                <a16:creationId xmlns:a16="http://schemas.microsoft.com/office/drawing/2014/main" id="{B3BD398F-B151-CD93-6778-B924CE4CA8E6}"/>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312ED0B8-CE23-56BF-C52A-DB375B8B0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20" y="-61593"/>
            <a:ext cx="974918" cy="548640"/>
          </a:xfrm>
          <a:prstGeom prst="rect">
            <a:avLst/>
          </a:prstGeom>
        </p:spPr>
      </p:pic>
    </p:spTree>
    <p:extLst>
      <p:ext uri="{BB962C8B-B14F-4D97-AF65-F5344CB8AC3E}">
        <p14:creationId xmlns:p14="http://schemas.microsoft.com/office/powerpoint/2010/main" val="296507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C0B88D95-1166-6B47-B72F-558E7F0442A9}"/>
              </a:ext>
            </a:extLst>
          </p:cNvPr>
          <p:cNvSpPr txBox="1"/>
          <p:nvPr/>
        </p:nvSpPr>
        <p:spPr>
          <a:xfrm>
            <a:off x="3664277" y="1215382"/>
            <a:ext cx="630753" cy="219291"/>
          </a:xfrm>
          <a:prstGeom prst="rect">
            <a:avLst/>
          </a:prstGeom>
          <a:noFill/>
        </p:spPr>
        <p:txBody>
          <a:bodyPr wrap="square" lIns="68580" tIns="34290" rIns="68580" bIns="34290" rtlCol="0" anchor="t">
            <a:spAutoFit/>
          </a:bodyPr>
          <a:lstStyle/>
          <a:p>
            <a:pPr algn="r" defTabSz="457189">
              <a:defRPr/>
            </a:pPr>
            <a:r>
              <a:rPr lang="en-US" sz="975" b="1">
                <a:solidFill>
                  <a:srgbClr val="9E9EA2"/>
                </a:solidFill>
                <a:latin typeface="CiscoSansTT ExtraLight"/>
                <a:ea typeface="ＭＳ Ｐゴシック"/>
                <a:cs typeface="+mn-cs"/>
              </a:rPr>
              <a:t>$274</a:t>
            </a:r>
            <a:r>
              <a:rPr lang="en-US" sz="900" b="1">
                <a:solidFill>
                  <a:srgbClr val="9E9EA2"/>
                </a:solidFill>
                <a:latin typeface="CiscoSansTT ExtraLight"/>
                <a:ea typeface="ＭＳ Ｐゴシック"/>
                <a:cs typeface="+mn-cs"/>
              </a:rPr>
              <a:t>M</a:t>
            </a:r>
            <a:endParaRPr lang="en-US" sz="900" b="1">
              <a:solidFill>
                <a:srgbClr val="9E9EA2">
                  <a:lumMod val="75000"/>
                </a:srgbClr>
              </a:solidFill>
              <a:latin typeface="CiscoSansTT ExtraLight"/>
              <a:cs typeface="+mn-cs"/>
            </a:endParaRPr>
          </a:p>
        </p:txBody>
      </p:sp>
      <p:sp>
        <p:nvSpPr>
          <p:cNvPr id="3" name="Title 2">
            <a:extLst>
              <a:ext uri="{FF2B5EF4-FFF2-40B4-BE49-F238E27FC236}">
                <a16:creationId xmlns:a16="http://schemas.microsoft.com/office/drawing/2014/main" id="{22C3D568-CA65-0C4E-B203-140F2B33BF00}"/>
              </a:ext>
            </a:extLst>
          </p:cNvPr>
          <p:cNvSpPr>
            <a:spLocks noGrp="1"/>
          </p:cNvSpPr>
          <p:nvPr>
            <p:ph type="title"/>
          </p:nvPr>
        </p:nvSpPr>
        <p:spPr>
          <a:xfrm>
            <a:off x="0" y="1"/>
            <a:ext cx="8345488" cy="494675"/>
          </a:xfrm>
        </p:spPr>
        <p:txBody>
          <a:bodyPr>
            <a:normAutofit fontScale="90000"/>
          </a:bodyPr>
          <a:lstStyle/>
          <a:p>
            <a:r>
              <a:rPr lang="en-US" sz="2775"/>
              <a:t>SPA Return on Investment </a:t>
            </a:r>
          </a:p>
        </p:txBody>
      </p:sp>
      <p:sp>
        <p:nvSpPr>
          <p:cNvPr id="2" name="TextBox 1">
            <a:extLst>
              <a:ext uri="{FF2B5EF4-FFF2-40B4-BE49-F238E27FC236}">
                <a16:creationId xmlns:a16="http://schemas.microsoft.com/office/drawing/2014/main" id="{1738522E-938F-4AA2-B10E-E67E920683A2}"/>
              </a:ext>
            </a:extLst>
          </p:cNvPr>
          <p:cNvSpPr txBox="1"/>
          <p:nvPr/>
        </p:nvSpPr>
        <p:spPr>
          <a:xfrm>
            <a:off x="5716682" y="4093993"/>
            <a:ext cx="2908779" cy="519373"/>
          </a:xfrm>
          <a:prstGeom prst="rect">
            <a:avLst/>
          </a:prstGeom>
          <a:noFill/>
        </p:spPr>
        <p:txBody>
          <a:bodyPr wrap="square" lIns="68580" tIns="34290" rIns="68580" bIns="34290" rtlCol="0" anchor="t">
            <a:spAutoFit/>
          </a:bodyPr>
          <a:lstStyle/>
          <a:p>
            <a:pPr marL="113824" indent="-113824" defTabSz="457189">
              <a:defRPr/>
            </a:pPr>
            <a:r>
              <a:rPr lang="en-US" sz="975" b="1">
                <a:solidFill>
                  <a:srgbClr val="282828"/>
                </a:solidFill>
                <a:latin typeface="CiscoSansTT ExtraLight"/>
                <a:ea typeface="ＭＳ Ｐゴシック"/>
                <a:cs typeface="+mn-cs"/>
              </a:rPr>
              <a:t>* If trend continues, breakeven would occur during Year 3 and would continue with total expected savings of $248M over the 5 years</a:t>
            </a:r>
            <a:endParaRPr lang="en-US" sz="975">
              <a:solidFill>
                <a:srgbClr val="121212"/>
              </a:solidFill>
              <a:latin typeface="Calibri" panose="020F0502020204030204"/>
              <a:ea typeface="ＭＳ Ｐゴシック"/>
              <a:cs typeface="+mn-cs"/>
            </a:endParaRPr>
          </a:p>
        </p:txBody>
      </p:sp>
      <p:graphicFrame>
        <p:nvGraphicFramePr>
          <p:cNvPr id="6" name="Table 5">
            <a:extLst>
              <a:ext uri="{FF2B5EF4-FFF2-40B4-BE49-F238E27FC236}">
                <a16:creationId xmlns:a16="http://schemas.microsoft.com/office/drawing/2014/main" id="{ECDCF539-CA84-4233-925D-954F981805FB}"/>
              </a:ext>
            </a:extLst>
          </p:cNvPr>
          <p:cNvGraphicFramePr>
            <a:graphicFrameLocks noGrp="1"/>
          </p:cNvGraphicFramePr>
          <p:nvPr/>
        </p:nvGraphicFramePr>
        <p:xfrm>
          <a:off x="595873" y="3601105"/>
          <a:ext cx="4460221" cy="1217295"/>
        </p:xfrm>
        <a:graphic>
          <a:graphicData uri="http://schemas.openxmlformats.org/drawingml/2006/table">
            <a:tbl>
              <a:tblPr/>
              <a:tblGrid>
                <a:gridCol w="1346645">
                  <a:extLst>
                    <a:ext uri="{9D8B030D-6E8A-4147-A177-3AD203B41FA5}">
                      <a16:colId xmlns:a16="http://schemas.microsoft.com/office/drawing/2014/main" val="2835746193"/>
                    </a:ext>
                  </a:extLst>
                </a:gridCol>
                <a:gridCol w="636868">
                  <a:extLst>
                    <a:ext uri="{9D8B030D-6E8A-4147-A177-3AD203B41FA5}">
                      <a16:colId xmlns:a16="http://schemas.microsoft.com/office/drawing/2014/main" val="68715806"/>
                    </a:ext>
                  </a:extLst>
                </a:gridCol>
                <a:gridCol w="636868">
                  <a:extLst>
                    <a:ext uri="{9D8B030D-6E8A-4147-A177-3AD203B41FA5}">
                      <a16:colId xmlns:a16="http://schemas.microsoft.com/office/drawing/2014/main" val="4265317446"/>
                    </a:ext>
                  </a:extLst>
                </a:gridCol>
                <a:gridCol w="636868">
                  <a:extLst>
                    <a:ext uri="{9D8B030D-6E8A-4147-A177-3AD203B41FA5}">
                      <a16:colId xmlns:a16="http://schemas.microsoft.com/office/drawing/2014/main" val="718173899"/>
                    </a:ext>
                  </a:extLst>
                </a:gridCol>
                <a:gridCol w="636868">
                  <a:extLst>
                    <a:ext uri="{9D8B030D-6E8A-4147-A177-3AD203B41FA5}">
                      <a16:colId xmlns:a16="http://schemas.microsoft.com/office/drawing/2014/main" val="3958122078"/>
                    </a:ext>
                  </a:extLst>
                </a:gridCol>
                <a:gridCol w="566104">
                  <a:extLst>
                    <a:ext uri="{9D8B030D-6E8A-4147-A177-3AD203B41FA5}">
                      <a16:colId xmlns:a16="http://schemas.microsoft.com/office/drawing/2014/main" val="5011416"/>
                    </a:ext>
                  </a:extLst>
                </a:gridCol>
              </a:tblGrid>
              <a:tr h="135255">
                <a:tc>
                  <a:txBody>
                    <a:bodyPr/>
                    <a:lstStyle/>
                    <a:p>
                      <a:pPr algn="l" fontAlgn="b"/>
                      <a:r>
                        <a:rPr lang="en-US" sz="800" b="1" i="0" u="none" strike="noStrike">
                          <a:solidFill>
                            <a:srgbClr val="FFFFFF"/>
                          </a:solidFill>
                          <a:effectLst/>
                          <a:latin typeface="Calibri"/>
                        </a:rPr>
                        <a:t>WPA ROI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800" b="1" i="0" u="none" strike="noStrike" err="1">
                          <a:solidFill>
                            <a:srgbClr val="000000"/>
                          </a:solidFill>
                          <a:effectLst/>
                          <a:latin typeface="Calibri"/>
                        </a:rPr>
                        <a:t>Yr</a:t>
                      </a:r>
                      <a:r>
                        <a:rPr lang="en-US" sz="800" b="1" i="0" u="none" strike="noStrike">
                          <a:solidFill>
                            <a:srgbClr val="000000"/>
                          </a:solidFill>
                          <a:effectLst/>
                          <a:latin typeface="Calibri"/>
                        </a:rPr>
                        <a: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1" i="0" u="none" strike="noStrike" err="1">
                          <a:solidFill>
                            <a:srgbClr val="000000"/>
                          </a:solidFill>
                          <a:effectLst/>
                          <a:latin typeface="Calibri"/>
                        </a:rPr>
                        <a:t>Yr</a:t>
                      </a:r>
                      <a:r>
                        <a:rPr lang="en-US" sz="800" b="1" i="0" u="none" strike="noStrike">
                          <a:solidFill>
                            <a:srgbClr val="000000"/>
                          </a:solidFill>
                          <a:effectLst/>
                          <a:latin typeface="Calibri"/>
                        </a:rPr>
                        <a:t>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1" i="0" u="none" strike="noStrike" err="1">
                          <a:solidFill>
                            <a:srgbClr val="000000"/>
                          </a:solidFill>
                          <a:effectLst/>
                          <a:latin typeface="Calibri"/>
                        </a:rPr>
                        <a:t>Yr</a:t>
                      </a:r>
                      <a:r>
                        <a:rPr lang="en-US" sz="800" b="1" i="0" u="none" strike="noStrike">
                          <a:solidFill>
                            <a:srgbClr val="000000"/>
                          </a:solidFill>
                          <a:effectLst/>
                          <a:latin typeface="Calibri"/>
                        </a:rPr>
                        <a:t>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1" i="0" u="none" strike="noStrike" err="1">
                          <a:solidFill>
                            <a:srgbClr val="000000"/>
                          </a:solidFill>
                          <a:effectLst/>
                          <a:latin typeface="Calibri"/>
                        </a:rPr>
                        <a:t>Yr</a:t>
                      </a:r>
                      <a:r>
                        <a:rPr lang="en-US" sz="800" b="1" i="0" u="none" strike="noStrike">
                          <a:solidFill>
                            <a:srgbClr val="000000"/>
                          </a:solidFill>
                          <a:effectLst/>
                          <a:latin typeface="Calibri"/>
                        </a:rPr>
                        <a:t>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1" i="0" u="none" strike="noStrike" err="1">
                          <a:solidFill>
                            <a:srgbClr val="000000"/>
                          </a:solidFill>
                          <a:effectLst/>
                          <a:latin typeface="Calibri"/>
                        </a:rPr>
                        <a:t>Yr</a:t>
                      </a:r>
                      <a:r>
                        <a:rPr lang="en-US" sz="800" b="1" i="0" u="none" strike="noStrike">
                          <a:solidFill>
                            <a:srgbClr val="000000"/>
                          </a:solidFill>
                          <a:effectLst/>
                          <a:latin typeface="Calibri"/>
                        </a:rPr>
                        <a:t>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82164471"/>
                  </a:ext>
                </a:extLst>
              </a:tr>
              <a:tr h="135255">
                <a:tc>
                  <a:txBody>
                    <a:bodyPr/>
                    <a:lstStyle/>
                    <a:p>
                      <a:pPr algn="l" fontAlgn="b"/>
                      <a:r>
                        <a:rPr lang="en-US" sz="800" b="1" i="0" u="none" strike="noStrike">
                          <a:solidFill>
                            <a:srgbClr val="FFFFFF"/>
                          </a:solidFill>
                          <a:effectLst/>
                          <a:latin typeface="Calibri"/>
                        </a:rPr>
                        <a:t>Breakeven</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800" b="0" i="0" u="none" strike="noStrike">
                          <a:solidFill>
                            <a:srgbClr val="FFFFFF"/>
                          </a:solidFill>
                          <a:effectLst/>
                          <a:latin typeface="Calibri"/>
                        </a:rPr>
                        <a:t>$240M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800" b="0" i="0" u="none" strike="noStrike">
                          <a:solidFill>
                            <a:srgbClr val="FFFFFF"/>
                          </a:solidFill>
                          <a:effectLst/>
                          <a:latin typeface="Calibri"/>
                        </a:rPr>
                        <a:t>$240M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800" b="0" i="0" u="none" strike="noStrike">
                          <a:solidFill>
                            <a:srgbClr val="FFFFFF"/>
                          </a:solidFill>
                          <a:effectLst/>
                          <a:latin typeface="Calibri"/>
                        </a:rPr>
                        <a:t>$240M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800" b="0" i="0" u="none" strike="noStrike">
                          <a:solidFill>
                            <a:srgbClr val="FFFFFF"/>
                          </a:solidFill>
                          <a:effectLst/>
                          <a:latin typeface="Calibri"/>
                        </a:rPr>
                        <a:t>$240M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800" b="0" i="0" u="none" strike="noStrike">
                          <a:solidFill>
                            <a:srgbClr val="FFFFFF"/>
                          </a:solidFill>
                          <a:effectLst/>
                          <a:latin typeface="Calibri"/>
                        </a:rPr>
                        <a:t>$240M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47803284"/>
                  </a:ext>
                </a:extLst>
              </a:tr>
              <a:tr h="135255">
                <a:tc>
                  <a:txBody>
                    <a:bodyPr/>
                    <a:lstStyle/>
                    <a:p>
                      <a:pPr algn="l" fontAlgn="b"/>
                      <a:r>
                        <a:rPr lang="en-US" sz="800" b="1" i="0" u="none" strike="noStrike">
                          <a:solidFill>
                            <a:srgbClr val="000000"/>
                          </a:solidFill>
                          <a:effectLst/>
                          <a:latin typeface="Calibri"/>
                        </a:rPr>
                        <a:t>Cumulative SFA Payments </a:t>
                      </a:r>
                      <a:endParaRPr lang="en-US" sz="8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800" b="0" i="0" u="none" strike="noStrike">
                          <a:solidFill>
                            <a:srgbClr val="000000"/>
                          </a:solidFill>
                          <a:effectLst/>
                          <a:latin typeface="Calibri"/>
                        </a:rPr>
                        <a:t>$40M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800" b="0" i="0" u="none" strike="noStrike">
                          <a:solidFill>
                            <a:srgbClr val="000000"/>
                          </a:solidFill>
                          <a:effectLst/>
                          <a:latin typeface="Calibri"/>
                        </a:rPr>
                        <a:t>$80M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800" b="0" i="0" u="none" strike="noStrike">
                          <a:solidFill>
                            <a:srgbClr val="000000"/>
                          </a:solidFill>
                          <a:effectLst/>
                          <a:latin typeface="Calibri"/>
                        </a:rPr>
                        <a:t>$120M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800" b="0" i="0" u="none" strike="noStrike">
                          <a:solidFill>
                            <a:srgbClr val="000000"/>
                          </a:solidFill>
                          <a:effectLst/>
                          <a:latin typeface="Calibri"/>
                        </a:rPr>
                        <a:t>$160M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800" b="0" i="0" u="none" strike="noStrike">
                          <a:solidFill>
                            <a:srgbClr val="000000"/>
                          </a:solidFill>
                          <a:effectLst/>
                          <a:latin typeface="Calibri"/>
                        </a:rPr>
                        <a:t>$200M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923832278"/>
                  </a:ext>
                </a:extLst>
              </a:tr>
              <a:tr h="135255">
                <a:tc>
                  <a:txBody>
                    <a:bodyPr/>
                    <a:lstStyle/>
                    <a:p>
                      <a:pPr algn="l" fontAlgn="b"/>
                      <a:endParaRPr lang="en-US" sz="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24967748"/>
                  </a:ext>
                </a:extLst>
              </a:tr>
              <a:tr h="135255">
                <a:tc>
                  <a:txBody>
                    <a:bodyPr/>
                    <a:lstStyle/>
                    <a:p>
                      <a:pPr algn="l" fontAlgn="b"/>
                      <a:r>
                        <a:rPr lang="en-US" sz="800" b="0" i="0" u="none" strike="noStrike">
                          <a:solidFill>
                            <a:srgbClr val="FFFFFF"/>
                          </a:solidFill>
                          <a:effectLst/>
                          <a:latin typeface="Calibri"/>
                        </a:rPr>
                        <a:t>Addl HW Cost (Pre-SFA)</a:t>
                      </a:r>
                    </a:p>
                  </a:txBody>
                  <a:tcPr marL="114300" marR="9525" marT="9525" marB="0" anchor="b">
                    <a:lnL>
                      <a:noFill/>
                    </a:lnL>
                    <a:lnR>
                      <a:noFill/>
                    </a:lnR>
                    <a:lnT>
                      <a:noFill/>
                    </a:lnT>
                    <a:lnB>
                      <a:noFill/>
                    </a:lnB>
                    <a:solidFill>
                      <a:srgbClr val="00B0F0"/>
                    </a:solidFill>
                  </a:tcPr>
                </a:tc>
                <a:tc>
                  <a:txBody>
                    <a:bodyPr/>
                    <a:lstStyle/>
                    <a:p>
                      <a:pPr algn="ctr" fontAlgn="b"/>
                      <a:r>
                        <a:rPr lang="en-US" sz="800" b="0" i="0" u="none" strike="noStrike">
                          <a:solidFill>
                            <a:srgbClr val="FFFFFF"/>
                          </a:solidFill>
                          <a:effectLst/>
                          <a:latin typeface="Calibri"/>
                        </a:rPr>
                        <a:t>$41M</a:t>
                      </a:r>
                      <a:endParaRPr lang="en-US" sz="800" b="0" i="0" u="none" strike="noStrike">
                        <a:solidFill>
                          <a:srgbClr val="FFFFFF"/>
                        </a:solidFill>
                        <a:effectLst/>
                        <a:latin typeface="Calibri" panose="020F0502020204030204" pitchFamily="34" charset="0"/>
                      </a:endParaRPr>
                    </a:p>
                  </a:txBody>
                  <a:tcPr marL="9525" marR="9525" marT="9525" marB="0" anchor="b">
                    <a:lnL>
                      <a:noFill/>
                    </a:lnL>
                    <a:lnR>
                      <a:noFill/>
                    </a:lnR>
                    <a:lnT>
                      <a:noFill/>
                    </a:lnT>
                    <a:lnB>
                      <a:noFill/>
                    </a:lnB>
                    <a:solidFill>
                      <a:srgbClr val="00B0F0"/>
                    </a:solidFill>
                  </a:tcPr>
                </a:tc>
                <a:tc>
                  <a:txBody>
                    <a:bodyPr/>
                    <a:lstStyle/>
                    <a:p>
                      <a:pPr algn="ctr" fontAlgn="b"/>
                      <a:r>
                        <a:rPr lang="en-US" sz="800" b="0" i="0" u="none" strike="noStrike">
                          <a:solidFill>
                            <a:srgbClr val="000000"/>
                          </a:solidFill>
                          <a:effectLst/>
                          <a:latin typeface="Calibri"/>
                        </a:rPr>
                        <a:t>$23M</a:t>
                      </a:r>
                    </a:p>
                  </a:txBody>
                  <a:tcPr marL="9525" marR="9525" marT="9525" marB="0" anchor="b">
                    <a:lnL>
                      <a:noFill/>
                    </a:lnL>
                    <a:lnR>
                      <a:noFill/>
                    </a:lnR>
                    <a:lnT>
                      <a:noFill/>
                    </a:lnT>
                    <a:lnB>
                      <a:noFill/>
                    </a:lnB>
                    <a:solidFill>
                      <a:srgbClr val="D9E1F2"/>
                    </a:solidFill>
                  </a:tcPr>
                </a:tc>
                <a:tc>
                  <a:txBody>
                    <a:bodyPr/>
                    <a:lstStyle/>
                    <a:p>
                      <a:pPr algn="ctr" fontAlgn="b"/>
                      <a:r>
                        <a:rPr lang="en-US" sz="800" b="0" i="0" u="none" strike="noStrike">
                          <a:solidFill>
                            <a:srgbClr val="000000"/>
                          </a:solidFill>
                          <a:effectLst/>
                          <a:latin typeface="Calibri"/>
                        </a:rPr>
                        <a:t>$41M</a:t>
                      </a:r>
                    </a:p>
                  </a:txBody>
                  <a:tcPr marL="9525" marR="9525" marT="9525" marB="0" anchor="b">
                    <a:lnL>
                      <a:noFill/>
                    </a:lnL>
                    <a:lnR>
                      <a:noFill/>
                    </a:lnR>
                    <a:lnT>
                      <a:noFill/>
                    </a:lnT>
                    <a:lnB>
                      <a:noFill/>
                    </a:lnB>
                    <a:solidFill>
                      <a:srgbClr val="D9E1F2"/>
                    </a:solidFill>
                  </a:tcPr>
                </a:tc>
                <a:tc>
                  <a:txBody>
                    <a:bodyPr/>
                    <a:lstStyle/>
                    <a:p>
                      <a:pPr algn="ctr" fontAlgn="b"/>
                      <a:r>
                        <a:rPr lang="en-US" sz="800" b="0" i="0" u="none" strike="noStrike">
                          <a:solidFill>
                            <a:srgbClr val="000000"/>
                          </a:solidFill>
                          <a:effectLst/>
                          <a:latin typeface="Calibri"/>
                        </a:rPr>
                        <a:t>$41M</a:t>
                      </a:r>
                    </a:p>
                  </a:txBody>
                  <a:tcPr marL="9525" marR="9525" marT="9525" marB="0" anchor="b">
                    <a:lnL>
                      <a:noFill/>
                    </a:lnL>
                    <a:lnR>
                      <a:noFill/>
                    </a:lnR>
                    <a:lnT>
                      <a:noFill/>
                    </a:lnT>
                    <a:lnB>
                      <a:noFill/>
                    </a:lnB>
                    <a:solidFill>
                      <a:srgbClr val="D9E1F2"/>
                    </a:solidFill>
                  </a:tcPr>
                </a:tc>
                <a:tc>
                  <a:txBody>
                    <a:bodyPr/>
                    <a:lstStyle/>
                    <a:p>
                      <a:pPr algn="ctr" fontAlgn="b"/>
                      <a:r>
                        <a:rPr lang="en-US" sz="800" b="0" i="0" u="none" strike="noStrike">
                          <a:solidFill>
                            <a:srgbClr val="000000"/>
                          </a:solidFill>
                          <a:effectLst/>
                          <a:latin typeface="Calibri"/>
                        </a:rPr>
                        <a:t>$41M</a:t>
                      </a:r>
                    </a:p>
                  </a:txBody>
                  <a:tcPr marL="9525" marR="9525" marT="9525" marB="0" anchor="b">
                    <a:lnL>
                      <a:noFill/>
                    </a:lnL>
                    <a:lnR>
                      <a:noFill/>
                    </a:lnR>
                    <a:lnT>
                      <a:noFill/>
                    </a:lnT>
                    <a:lnB>
                      <a:noFill/>
                    </a:lnB>
                    <a:solidFill>
                      <a:srgbClr val="D9E1F2"/>
                    </a:solidFill>
                  </a:tcPr>
                </a:tc>
                <a:extLst>
                  <a:ext uri="{0D108BD9-81ED-4DB2-BD59-A6C34878D82A}">
                    <a16:rowId xmlns:a16="http://schemas.microsoft.com/office/drawing/2014/main" val="366343431"/>
                  </a:ext>
                </a:extLst>
              </a:tr>
              <a:tr h="135255">
                <a:tc>
                  <a:txBody>
                    <a:bodyPr/>
                    <a:lstStyle/>
                    <a:p>
                      <a:pPr algn="l" fontAlgn="b"/>
                      <a:r>
                        <a:rPr lang="en-US" sz="800" b="0" i="0" u="none" strike="noStrike">
                          <a:solidFill>
                            <a:srgbClr val="FFFFFF"/>
                          </a:solidFill>
                          <a:effectLst/>
                          <a:latin typeface="Calibri"/>
                        </a:rPr>
                        <a:t>Software Licenses</a:t>
                      </a:r>
                    </a:p>
                  </a:txBody>
                  <a:tcPr marL="114300" marR="9525" marT="9525" marB="0" anchor="b">
                    <a:lnL>
                      <a:noFill/>
                    </a:lnL>
                    <a:lnR>
                      <a:noFill/>
                    </a:lnR>
                    <a:lnT>
                      <a:noFill/>
                    </a:lnT>
                    <a:lnB>
                      <a:noFill/>
                    </a:lnB>
                    <a:solidFill>
                      <a:srgbClr val="00B0F0"/>
                    </a:solidFill>
                  </a:tcPr>
                </a:tc>
                <a:tc>
                  <a:txBody>
                    <a:bodyPr/>
                    <a:lstStyle/>
                    <a:p>
                      <a:pPr algn="ctr" fontAlgn="b"/>
                      <a:r>
                        <a:rPr lang="en-US" sz="800" b="0" i="0" u="none" strike="noStrike">
                          <a:solidFill>
                            <a:srgbClr val="FFFFFF"/>
                          </a:solidFill>
                          <a:effectLst/>
                          <a:latin typeface="Calibri"/>
                        </a:rPr>
                        <a:t>$25M</a:t>
                      </a:r>
                      <a:endParaRPr lang="en-US" sz="800" b="0" i="0" u="none" strike="noStrike">
                        <a:solidFill>
                          <a:srgbClr val="FFFFFF"/>
                        </a:solidFill>
                        <a:effectLst/>
                        <a:latin typeface="Calibri" panose="020F0502020204030204" pitchFamily="34" charset="0"/>
                      </a:endParaRPr>
                    </a:p>
                  </a:txBody>
                  <a:tcPr marL="9525" marR="9525" marT="9525" marB="0" anchor="b">
                    <a:lnL>
                      <a:noFill/>
                    </a:lnL>
                    <a:lnR>
                      <a:noFill/>
                    </a:lnR>
                    <a:lnT>
                      <a:noFill/>
                    </a:lnT>
                    <a:lnB>
                      <a:noFill/>
                    </a:lnB>
                    <a:solidFill>
                      <a:srgbClr val="00B0F0"/>
                    </a:solidFill>
                  </a:tcPr>
                </a:tc>
                <a:tc>
                  <a:txBody>
                    <a:bodyPr/>
                    <a:lstStyle/>
                    <a:p>
                      <a:pPr algn="ctr" fontAlgn="b"/>
                      <a:r>
                        <a:rPr lang="en-US" sz="800" b="0" i="0" u="none" strike="noStrike">
                          <a:solidFill>
                            <a:srgbClr val="000000"/>
                          </a:solidFill>
                          <a:effectLst/>
                          <a:latin typeface="Calibri"/>
                        </a:rPr>
                        <a:t>$63M</a:t>
                      </a:r>
                    </a:p>
                  </a:txBody>
                  <a:tcPr marL="9525" marR="9525" marT="9525" marB="0" anchor="b">
                    <a:lnL>
                      <a:noFill/>
                    </a:lnL>
                    <a:lnR>
                      <a:noFill/>
                    </a:lnR>
                    <a:lnT>
                      <a:noFill/>
                    </a:lnT>
                    <a:lnB>
                      <a:noFill/>
                    </a:lnB>
                    <a:solidFill>
                      <a:srgbClr val="D9E1F2"/>
                    </a:solidFill>
                  </a:tcPr>
                </a:tc>
                <a:tc>
                  <a:txBody>
                    <a:bodyPr/>
                    <a:lstStyle/>
                    <a:p>
                      <a:pPr algn="ctr" fontAlgn="b"/>
                      <a:r>
                        <a:rPr lang="en-US" sz="800" b="0" i="0" u="none" strike="noStrike">
                          <a:solidFill>
                            <a:srgbClr val="000000"/>
                          </a:solidFill>
                          <a:effectLst/>
                          <a:latin typeface="Calibri"/>
                        </a:rPr>
                        <a:t>$25M</a:t>
                      </a:r>
                    </a:p>
                  </a:txBody>
                  <a:tcPr marL="9525" marR="9525" marT="9525" marB="0" anchor="b">
                    <a:lnL>
                      <a:noFill/>
                    </a:lnL>
                    <a:lnR>
                      <a:noFill/>
                    </a:lnR>
                    <a:lnT>
                      <a:noFill/>
                    </a:lnT>
                    <a:lnB>
                      <a:noFill/>
                    </a:lnB>
                    <a:solidFill>
                      <a:srgbClr val="D9E1F2"/>
                    </a:solidFill>
                  </a:tcPr>
                </a:tc>
                <a:tc>
                  <a:txBody>
                    <a:bodyPr/>
                    <a:lstStyle/>
                    <a:p>
                      <a:pPr algn="ctr" fontAlgn="b"/>
                      <a:r>
                        <a:rPr lang="en-US" sz="800" b="0" i="0" u="none" strike="noStrike">
                          <a:solidFill>
                            <a:srgbClr val="000000"/>
                          </a:solidFill>
                          <a:effectLst/>
                          <a:latin typeface="Calibri"/>
                        </a:rPr>
                        <a:t>$25M</a:t>
                      </a:r>
                    </a:p>
                  </a:txBody>
                  <a:tcPr marL="9525" marR="9525" marT="9525" marB="0" anchor="b">
                    <a:lnL>
                      <a:noFill/>
                    </a:lnL>
                    <a:lnR>
                      <a:noFill/>
                    </a:lnR>
                    <a:lnT>
                      <a:noFill/>
                    </a:lnT>
                    <a:lnB>
                      <a:noFill/>
                    </a:lnB>
                    <a:solidFill>
                      <a:srgbClr val="D9E1F2"/>
                    </a:solidFill>
                  </a:tcPr>
                </a:tc>
                <a:tc>
                  <a:txBody>
                    <a:bodyPr/>
                    <a:lstStyle/>
                    <a:p>
                      <a:pPr algn="ctr" fontAlgn="b"/>
                      <a:r>
                        <a:rPr lang="en-US" sz="800" b="0" i="0" u="none" strike="noStrike">
                          <a:solidFill>
                            <a:srgbClr val="000000"/>
                          </a:solidFill>
                          <a:effectLst/>
                          <a:latin typeface="Calibri"/>
                        </a:rPr>
                        <a:t>$25M</a:t>
                      </a:r>
                    </a:p>
                  </a:txBody>
                  <a:tcPr marL="9525" marR="9525" marT="9525" marB="0" anchor="b">
                    <a:lnL>
                      <a:noFill/>
                    </a:lnL>
                    <a:lnR>
                      <a:noFill/>
                    </a:lnR>
                    <a:lnT>
                      <a:noFill/>
                    </a:lnT>
                    <a:lnB>
                      <a:noFill/>
                    </a:lnB>
                    <a:solidFill>
                      <a:srgbClr val="D9E1F2"/>
                    </a:solidFill>
                  </a:tcPr>
                </a:tc>
                <a:extLst>
                  <a:ext uri="{0D108BD9-81ED-4DB2-BD59-A6C34878D82A}">
                    <a16:rowId xmlns:a16="http://schemas.microsoft.com/office/drawing/2014/main" val="2968161784"/>
                  </a:ext>
                </a:extLst>
              </a:tr>
              <a:tr h="135255">
                <a:tc>
                  <a:txBody>
                    <a:bodyPr/>
                    <a:lstStyle/>
                    <a:p>
                      <a:pPr algn="l" fontAlgn="b"/>
                      <a:r>
                        <a:rPr lang="en-US" sz="800" b="0" i="0" u="none" strike="noStrike">
                          <a:solidFill>
                            <a:srgbClr val="FFFFFF"/>
                          </a:solidFill>
                          <a:effectLst/>
                          <a:latin typeface="Calibri"/>
                        </a:rPr>
                        <a:t>New </a:t>
                      </a:r>
                      <a:r>
                        <a:rPr lang="en-US" sz="800" b="0" i="0" u="none" strike="noStrike" err="1">
                          <a:solidFill>
                            <a:srgbClr val="FFFFFF"/>
                          </a:solidFill>
                          <a:effectLst/>
                          <a:latin typeface="Calibri"/>
                        </a:rPr>
                        <a:t>Maint</a:t>
                      </a:r>
                      <a:r>
                        <a:rPr lang="en-US" sz="800" b="0" i="0" u="none" strike="noStrike">
                          <a:solidFill>
                            <a:srgbClr val="FFFFFF"/>
                          </a:solidFill>
                          <a:effectLst/>
                          <a:latin typeface="Calibri"/>
                        </a:rPr>
                        <a:t>. Attach</a:t>
                      </a:r>
                    </a:p>
                  </a:txBody>
                  <a:tcPr marL="114300" marR="9525" marT="9525" marB="0" anchor="b">
                    <a:lnL>
                      <a:noFill/>
                    </a:lnL>
                    <a:lnR>
                      <a:noFill/>
                    </a:lnR>
                    <a:lnT>
                      <a:noFill/>
                    </a:lnT>
                    <a:lnB>
                      <a:noFill/>
                    </a:lnB>
                    <a:solidFill>
                      <a:srgbClr val="00B0F0"/>
                    </a:solidFill>
                  </a:tcPr>
                </a:tc>
                <a:tc>
                  <a:txBody>
                    <a:bodyPr/>
                    <a:lstStyle/>
                    <a:p>
                      <a:pPr algn="ctr" fontAlgn="b"/>
                      <a:r>
                        <a:rPr lang="en-US" sz="800" b="0" i="0" u="none" strike="noStrike">
                          <a:solidFill>
                            <a:srgbClr val="FFFFFF"/>
                          </a:solidFill>
                          <a:effectLst/>
                          <a:latin typeface="Calibri"/>
                        </a:rPr>
                        <a:t>$3M</a:t>
                      </a:r>
                      <a:endParaRPr lang="en-US" sz="800" b="0" i="0" u="none" strike="noStrike">
                        <a:solidFill>
                          <a:srgbClr val="FFFFFF"/>
                        </a:solidFill>
                        <a:effectLst/>
                        <a:latin typeface="Calibri" panose="020F0502020204030204" pitchFamily="34" charset="0"/>
                      </a:endParaRPr>
                    </a:p>
                  </a:txBody>
                  <a:tcPr marL="9525" marR="9525" marT="9525" marB="0" anchor="b">
                    <a:lnL>
                      <a:noFill/>
                    </a:lnL>
                    <a:lnR>
                      <a:noFill/>
                    </a:lnR>
                    <a:lnT>
                      <a:noFill/>
                    </a:lnT>
                    <a:lnB>
                      <a:noFill/>
                    </a:lnB>
                    <a:solidFill>
                      <a:srgbClr val="00B0F0"/>
                    </a:solidFill>
                  </a:tcPr>
                </a:tc>
                <a:tc>
                  <a:txBody>
                    <a:bodyPr/>
                    <a:lstStyle/>
                    <a:p>
                      <a:pPr algn="ctr" fontAlgn="b"/>
                      <a:r>
                        <a:rPr lang="en-US" sz="800" b="0" i="0" u="none" strike="noStrike">
                          <a:solidFill>
                            <a:srgbClr val="000000"/>
                          </a:solidFill>
                          <a:effectLst/>
                          <a:latin typeface="Calibri"/>
                        </a:rPr>
                        <a:t>$6M</a:t>
                      </a:r>
                    </a:p>
                  </a:txBody>
                  <a:tcPr marL="9525" marR="9525" marT="9525" marB="0" anchor="b">
                    <a:lnL>
                      <a:noFill/>
                    </a:lnL>
                    <a:lnR>
                      <a:noFill/>
                    </a:lnR>
                    <a:lnT>
                      <a:noFill/>
                    </a:lnT>
                    <a:lnB>
                      <a:noFill/>
                    </a:lnB>
                    <a:solidFill>
                      <a:srgbClr val="D9E1F2"/>
                    </a:solidFill>
                  </a:tcPr>
                </a:tc>
                <a:tc>
                  <a:txBody>
                    <a:bodyPr/>
                    <a:lstStyle/>
                    <a:p>
                      <a:pPr algn="ctr" fontAlgn="b"/>
                      <a:r>
                        <a:rPr lang="en-US" sz="800" b="0" i="0" u="none" strike="noStrike">
                          <a:solidFill>
                            <a:srgbClr val="000000"/>
                          </a:solidFill>
                          <a:effectLst/>
                          <a:latin typeface="Calibri"/>
                        </a:rPr>
                        <a:t>$3M</a:t>
                      </a:r>
                    </a:p>
                  </a:txBody>
                  <a:tcPr marL="9525" marR="9525" marT="9525" marB="0" anchor="b">
                    <a:lnL>
                      <a:noFill/>
                    </a:lnL>
                    <a:lnR>
                      <a:noFill/>
                    </a:lnR>
                    <a:lnT>
                      <a:noFill/>
                    </a:lnT>
                    <a:lnB>
                      <a:noFill/>
                    </a:lnB>
                    <a:solidFill>
                      <a:srgbClr val="D9E1F2"/>
                    </a:solidFill>
                  </a:tcPr>
                </a:tc>
                <a:tc>
                  <a:txBody>
                    <a:bodyPr/>
                    <a:lstStyle/>
                    <a:p>
                      <a:pPr algn="ctr" fontAlgn="b"/>
                      <a:r>
                        <a:rPr lang="en-US" sz="800" b="0" i="0" u="none" strike="noStrike">
                          <a:solidFill>
                            <a:srgbClr val="000000"/>
                          </a:solidFill>
                          <a:effectLst/>
                          <a:latin typeface="Calibri"/>
                        </a:rPr>
                        <a:t>$3M</a:t>
                      </a:r>
                    </a:p>
                  </a:txBody>
                  <a:tcPr marL="9525" marR="9525" marT="9525" marB="0" anchor="b">
                    <a:lnL>
                      <a:noFill/>
                    </a:lnL>
                    <a:lnR>
                      <a:noFill/>
                    </a:lnR>
                    <a:lnT>
                      <a:noFill/>
                    </a:lnT>
                    <a:lnB>
                      <a:noFill/>
                    </a:lnB>
                    <a:solidFill>
                      <a:srgbClr val="D9E1F2"/>
                    </a:solidFill>
                  </a:tcPr>
                </a:tc>
                <a:tc>
                  <a:txBody>
                    <a:bodyPr/>
                    <a:lstStyle/>
                    <a:p>
                      <a:pPr algn="ctr" fontAlgn="b"/>
                      <a:r>
                        <a:rPr lang="en-US" sz="800" b="0" i="0" u="none" strike="noStrike">
                          <a:solidFill>
                            <a:srgbClr val="000000"/>
                          </a:solidFill>
                          <a:effectLst/>
                          <a:latin typeface="Calibri"/>
                        </a:rPr>
                        <a:t>$3M</a:t>
                      </a:r>
                    </a:p>
                  </a:txBody>
                  <a:tcPr marL="9525" marR="9525" marT="9525" marB="0" anchor="b">
                    <a:lnL>
                      <a:noFill/>
                    </a:lnL>
                    <a:lnR>
                      <a:noFill/>
                    </a:lnR>
                    <a:lnT>
                      <a:noFill/>
                    </a:lnT>
                    <a:lnB>
                      <a:noFill/>
                    </a:lnB>
                    <a:solidFill>
                      <a:srgbClr val="D9E1F2"/>
                    </a:solidFill>
                  </a:tcPr>
                </a:tc>
                <a:extLst>
                  <a:ext uri="{0D108BD9-81ED-4DB2-BD59-A6C34878D82A}">
                    <a16:rowId xmlns:a16="http://schemas.microsoft.com/office/drawing/2014/main" val="2550952900"/>
                  </a:ext>
                </a:extLst>
              </a:tr>
              <a:tr h="135255">
                <a:tc>
                  <a:txBody>
                    <a:bodyPr/>
                    <a:lstStyle/>
                    <a:p>
                      <a:pPr algn="l" fontAlgn="b"/>
                      <a:r>
                        <a:rPr lang="en-US" sz="800" b="0" i="0" u="none" strike="noStrike">
                          <a:solidFill>
                            <a:srgbClr val="FFFFFF"/>
                          </a:solidFill>
                          <a:effectLst/>
                          <a:latin typeface="Calibri"/>
                        </a:rPr>
                        <a:t>Services (</a:t>
                      </a:r>
                      <a:r>
                        <a:rPr lang="en-US" sz="800" b="0" i="0" u="none" strike="noStrike" err="1">
                          <a:solidFill>
                            <a:srgbClr val="FFFFFF"/>
                          </a:solidFill>
                          <a:effectLst/>
                          <a:latin typeface="Calibri"/>
                        </a:rPr>
                        <a:t>Maint</a:t>
                      </a:r>
                      <a:r>
                        <a:rPr lang="en-US" sz="800" b="0" i="0" u="none" strike="noStrike">
                          <a:solidFill>
                            <a:srgbClr val="FFFFFF"/>
                          </a:solidFill>
                          <a:effectLst/>
                          <a:latin typeface="Calibri"/>
                        </a:rPr>
                        <a:t>./BCS/SVS)</a:t>
                      </a:r>
                    </a:p>
                  </a:txBody>
                  <a:tcPr marL="114300" marR="9525" marT="9525" marB="0" anchor="b">
                    <a:lnL>
                      <a:noFill/>
                    </a:lnL>
                    <a:lnR>
                      <a:noFill/>
                    </a:lnR>
                    <a:lnT>
                      <a:noFill/>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800" b="0" i="0" u="none" strike="noStrike">
                          <a:solidFill>
                            <a:srgbClr val="FFFFFF"/>
                          </a:solidFill>
                          <a:effectLst/>
                          <a:latin typeface="Calibri"/>
                        </a:rPr>
                        <a:t>$18M</a:t>
                      </a:r>
                      <a:endParaRPr lang="en-US" sz="800" b="0" i="0" u="none" strike="noStrike">
                        <a:solidFill>
                          <a:srgbClr val="FFFFFF"/>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800" b="0" i="0" u="none" strike="noStrike">
                          <a:solidFill>
                            <a:srgbClr val="000000"/>
                          </a:solidFill>
                          <a:effectLst/>
                          <a:latin typeface="Calibri"/>
                        </a:rPr>
                        <a:t>$14M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800" b="0" i="0" u="none" strike="noStrike">
                          <a:solidFill>
                            <a:srgbClr val="000000"/>
                          </a:solidFill>
                          <a:effectLst/>
                          <a:latin typeface="Calibri"/>
                        </a:rPr>
                        <a:t>$18M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800" b="0" i="0" u="none" strike="noStrike">
                          <a:solidFill>
                            <a:srgbClr val="000000"/>
                          </a:solidFill>
                          <a:effectLst/>
                          <a:latin typeface="Calibri"/>
                        </a:rPr>
                        <a:t>$18M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800" b="0" i="0" u="none" strike="noStrike">
                          <a:solidFill>
                            <a:srgbClr val="000000"/>
                          </a:solidFill>
                          <a:effectLst/>
                          <a:latin typeface="Calibri"/>
                        </a:rPr>
                        <a:t>$18M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571206529"/>
                  </a:ext>
                </a:extLst>
              </a:tr>
              <a:tr h="135255">
                <a:tc>
                  <a:txBody>
                    <a:bodyPr/>
                    <a:lstStyle/>
                    <a:p>
                      <a:pPr algn="l" fontAlgn="b"/>
                      <a:r>
                        <a:rPr lang="en-US" sz="800" b="1" i="0" u="none" strike="noStrike">
                          <a:solidFill>
                            <a:srgbClr val="000000"/>
                          </a:solidFill>
                          <a:effectLst/>
                          <a:latin typeface="Calibri"/>
                        </a:rPr>
                        <a:t>Cumulative Savings</a:t>
                      </a:r>
                    </a:p>
                  </a:txBody>
                  <a:tcPr marL="342900" marR="9525" marT="9525"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ctr" fontAlgn="b"/>
                      <a:r>
                        <a:rPr lang="en-US" sz="800" b="1" i="0" u="none" strike="noStrike">
                          <a:solidFill>
                            <a:srgbClr val="000000"/>
                          </a:solidFill>
                          <a:effectLst/>
                          <a:latin typeface="Calibri"/>
                        </a:rPr>
                        <a:t>$48M</a:t>
                      </a:r>
                      <a:endParaRPr lang="en-US" sz="1000"/>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ctr" fontAlgn="b"/>
                      <a:r>
                        <a:rPr lang="en-US" sz="800" b="1" i="0" u="none" strike="noStrike">
                          <a:solidFill>
                            <a:srgbClr val="000000"/>
                          </a:solidFill>
                          <a:effectLst/>
                          <a:latin typeface="Calibri"/>
                        </a:rPr>
                        <a:t>$106M</a:t>
                      </a:r>
                      <a:endParaRPr lang="en-US" sz="1000"/>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ctr" fontAlgn="b"/>
                      <a:r>
                        <a:rPr lang="en-US" sz="800" b="1" i="0" u="none" strike="noStrike">
                          <a:solidFill>
                            <a:srgbClr val="000000"/>
                          </a:solidFill>
                          <a:effectLst/>
                          <a:latin typeface="Calibri"/>
                        </a:rPr>
                        <a:t>$154M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ctr" fontAlgn="b"/>
                      <a:r>
                        <a:rPr lang="en-US" sz="800" b="1" i="0" u="none" strike="noStrike">
                          <a:solidFill>
                            <a:srgbClr val="000000"/>
                          </a:solidFill>
                          <a:effectLst/>
                          <a:latin typeface="Calibri"/>
                        </a:rPr>
                        <a:t>$202M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ctr" fontAlgn="b"/>
                      <a:r>
                        <a:rPr lang="en-US" sz="800" b="1" i="0" u="none" strike="noStrike">
                          <a:solidFill>
                            <a:srgbClr val="000000"/>
                          </a:solidFill>
                          <a:effectLst/>
                          <a:latin typeface="Calibri"/>
                        </a:rPr>
                        <a:t>$248M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accent2"/>
                    </a:solidFill>
                  </a:tcPr>
                </a:tc>
                <a:extLst>
                  <a:ext uri="{0D108BD9-81ED-4DB2-BD59-A6C34878D82A}">
                    <a16:rowId xmlns:a16="http://schemas.microsoft.com/office/drawing/2014/main" val="628376498"/>
                  </a:ext>
                </a:extLst>
              </a:tr>
            </a:tbl>
          </a:graphicData>
        </a:graphic>
      </p:graphicFrame>
      <p:cxnSp>
        <p:nvCxnSpPr>
          <p:cNvPr id="9" name="Straight Connector 8">
            <a:extLst>
              <a:ext uri="{FF2B5EF4-FFF2-40B4-BE49-F238E27FC236}">
                <a16:creationId xmlns:a16="http://schemas.microsoft.com/office/drawing/2014/main" id="{E78E625B-FD0D-FB4F-BCD1-1B33ED2B27A4}"/>
              </a:ext>
            </a:extLst>
          </p:cNvPr>
          <p:cNvCxnSpPr>
            <a:cxnSpLocks/>
          </p:cNvCxnSpPr>
          <p:nvPr/>
        </p:nvCxnSpPr>
        <p:spPr>
          <a:xfrm>
            <a:off x="1012166" y="862642"/>
            <a:ext cx="6441057"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0A362DC-1CE5-5C4B-A5DC-37FAD4E085AE}"/>
              </a:ext>
            </a:extLst>
          </p:cNvPr>
          <p:cNvCxnSpPr>
            <a:cxnSpLocks/>
          </p:cNvCxnSpPr>
          <p:nvPr/>
        </p:nvCxnSpPr>
        <p:spPr>
          <a:xfrm>
            <a:off x="1012166" y="1182641"/>
            <a:ext cx="6441057"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44C3AC-975A-9745-8EC9-0434C91FC800}"/>
              </a:ext>
            </a:extLst>
          </p:cNvPr>
          <p:cNvCxnSpPr>
            <a:cxnSpLocks/>
          </p:cNvCxnSpPr>
          <p:nvPr/>
        </p:nvCxnSpPr>
        <p:spPr>
          <a:xfrm>
            <a:off x="1012166" y="1502640"/>
            <a:ext cx="6441057"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AA8E599-CF87-4B40-B7E6-CBBF5D588FD3}"/>
              </a:ext>
            </a:extLst>
          </p:cNvPr>
          <p:cNvCxnSpPr>
            <a:cxnSpLocks/>
          </p:cNvCxnSpPr>
          <p:nvPr/>
        </p:nvCxnSpPr>
        <p:spPr>
          <a:xfrm>
            <a:off x="1012166" y="1822639"/>
            <a:ext cx="6441057"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222B6B2-60E1-1946-9498-E3C8A585AC71}"/>
              </a:ext>
            </a:extLst>
          </p:cNvPr>
          <p:cNvCxnSpPr>
            <a:cxnSpLocks/>
          </p:cNvCxnSpPr>
          <p:nvPr/>
        </p:nvCxnSpPr>
        <p:spPr>
          <a:xfrm>
            <a:off x="1012166" y="2142638"/>
            <a:ext cx="6441057"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7564CC-4E15-EF44-84BA-0F26D312C69A}"/>
              </a:ext>
            </a:extLst>
          </p:cNvPr>
          <p:cNvCxnSpPr>
            <a:cxnSpLocks/>
          </p:cNvCxnSpPr>
          <p:nvPr/>
        </p:nvCxnSpPr>
        <p:spPr>
          <a:xfrm>
            <a:off x="1012166" y="2462637"/>
            <a:ext cx="6441057"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4CB6D1-D8F1-8143-B562-7D6A6542C684}"/>
              </a:ext>
            </a:extLst>
          </p:cNvPr>
          <p:cNvCxnSpPr>
            <a:cxnSpLocks/>
          </p:cNvCxnSpPr>
          <p:nvPr/>
        </p:nvCxnSpPr>
        <p:spPr>
          <a:xfrm>
            <a:off x="1012166" y="2782636"/>
            <a:ext cx="6441057"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A29788F-1672-EA42-9A30-ECB61B0C888C}"/>
              </a:ext>
            </a:extLst>
          </p:cNvPr>
          <p:cNvCxnSpPr>
            <a:cxnSpLocks/>
          </p:cNvCxnSpPr>
          <p:nvPr/>
        </p:nvCxnSpPr>
        <p:spPr>
          <a:xfrm>
            <a:off x="1012166" y="3102634"/>
            <a:ext cx="6441057"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87F61EA-F5F5-3C4A-8C8F-D0CCF240E94B}"/>
              </a:ext>
            </a:extLst>
          </p:cNvPr>
          <p:cNvSpPr txBox="1"/>
          <p:nvPr/>
        </p:nvSpPr>
        <p:spPr>
          <a:xfrm>
            <a:off x="2412522" y="462637"/>
            <a:ext cx="2135521" cy="346249"/>
          </a:xfrm>
          <a:prstGeom prst="rect">
            <a:avLst/>
          </a:prstGeom>
          <a:noFill/>
        </p:spPr>
        <p:txBody>
          <a:bodyPr wrap="none" lIns="68580" tIns="34290" rIns="68580" bIns="34290" rtlCol="0" anchor="t">
            <a:spAutoFit/>
          </a:bodyPr>
          <a:lstStyle/>
          <a:p>
            <a:pPr defTabSz="457189">
              <a:defRPr/>
            </a:pPr>
            <a:r>
              <a:rPr lang="en-US" b="1" dirty="0">
                <a:solidFill>
                  <a:srgbClr val="9E9EA2"/>
                </a:solidFill>
                <a:latin typeface="CiscoSansTT ExtraLight"/>
                <a:ea typeface="ＭＳ Ｐゴシック"/>
                <a:cs typeface="+mn-cs"/>
              </a:rPr>
              <a:t>SFA ROI - Cumulative</a:t>
            </a:r>
          </a:p>
        </p:txBody>
      </p:sp>
      <p:sp>
        <p:nvSpPr>
          <p:cNvPr id="18" name="TextBox 17">
            <a:extLst>
              <a:ext uri="{FF2B5EF4-FFF2-40B4-BE49-F238E27FC236}">
                <a16:creationId xmlns:a16="http://schemas.microsoft.com/office/drawing/2014/main" id="{95B2F7DB-FF86-474D-A068-6BD861DA14AC}"/>
              </a:ext>
            </a:extLst>
          </p:cNvPr>
          <p:cNvSpPr txBox="1"/>
          <p:nvPr/>
        </p:nvSpPr>
        <p:spPr>
          <a:xfrm>
            <a:off x="425571" y="738655"/>
            <a:ext cx="592348" cy="230832"/>
          </a:xfrm>
          <a:prstGeom prst="rect">
            <a:avLst/>
          </a:prstGeom>
          <a:noFill/>
        </p:spPr>
        <p:txBody>
          <a:bodyPr wrap="square" rtlCol="0">
            <a:spAutoFit/>
          </a:bodyPr>
          <a:lstStyle/>
          <a:p>
            <a:pPr algn="r" defTabSz="457189">
              <a:defRPr/>
            </a:pPr>
            <a:r>
              <a:rPr lang="en-US" sz="900" b="1">
                <a:solidFill>
                  <a:srgbClr val="9E9EA2">
                    <a:lumMod val="75000"/>
                  </a:srgbClr>
                </a:solidFill>
                <a:latin typeface="CiscoSansTT ExtraLight"/>
                <a:cs typeface="+mn-cs"/>
              </a:rPr>
              <a:t>$350M</a:t>
            </a:r>
          </a:p>
        </p:txBody>
      </p:sp>
      <p:sp>
        <p:nvSpPr>
          <p:cNvPr id="19" name="TextBox 18">
            <a:extLst>
              <a:ext uri="{FF2B5EF4-FFF2-40B4-BE49-F238E27FC236}">
                <a16:creationId xmlns:a16="http://schemas.microsoft.com/office/drawing/2014/main" id="{B808B0F5-38DA-3741-B50C-D91A940E4D43}"/>
              </a:ext>
            </a:extLst>
          </p:cNvPr>
          <p:cNvSpPr txBox="1"/>
          <p:nvPr/>
        </p:nvSpPr>
        <p:spPr>
          <a:xfrm>
            <a:off x="425571" y="1060297"/>
            <a:ext cx="592348" cy="230832"/>
          </a:xfrm>
          <a:prstGeom prst="rect">
            <a:avLst/>
          </a:prstGeom>
          <a:noFill/>
        </p:spPr>
        <p:txBody>
          <a:bodyPr wrap="square" rtlCol="0">
            <a:spAutoFit/>
          </a:bodyPr>
          <a:lstStyle/>
          <a:p>
            <a:pPr algn="r" defTabSz="457189">
              <a:defRPr/>
            </a:pPr>
            <a:r>
              <a:rPr lang="en-US" sz="900" b="1">
                <a:solidFill>
                  <a:srgbClr val="9E9EA2">
                    <a:lumMod val="75000"/>
                  </a:srgbClr>
                </a:solidFill>
                <a:latin typeface="CiscoSansTT ExtraLight"/>
                <a:cs typeface="+mn-cs"/>
              </a:rPr>
              <a:t>$300M</a:t>
            </a:r>
          </a:p>
        </p:txBody>
      </p:sp>
      <p:sp>
        <p:nvSpPr>
          <p:cNvPr id="20" name="TextBox 19">
            <a:extLst>
              <a:ext uri="{FF2B5EF4-FFF2-40B4-BE49-F238E27FC236}">
                <a16:creationId xmlns:a16="http://schemas.microsoft.com/office/drawing/2014/main" id="{C068FAC9-AE5D-5F48-8C73-D54360B5D1DB}"/>
              </a:ext>
            </a:extLst>
          </p:cNvPr>
          <p:cNvSpPr txBox="1"/>
          <p:nvPr/>
        </p:nvSpPr>
        <p:spPr>
          <a:xfrm>
            <a:off x="425571" y="1381939"/>
            <a:ext cx="592348" cy="230832"/>
          </a:xfrm>
          <a:prstGeom prst="rect">
            <a:avLst/>
          </a:prstGeom>
          <a:noFill/>
        </p:spPr>
        <p:txBody>
          <a:bodyPr wrap="square" rtlCol="0">
            <a:spAutoFit/>
          </a:bodyPr>
          <a:lstStyle/>
          <a:p>
            <a:pPr algn="r" defTabSz="457189">
              <a:defRPr/>
            </a:pPr>
            <a:r>
              <a:rPr lang="en-US" sz="900" b="1">
                <a:solidFill>
                  <a:srgbClr val="9E9EA2">
                    <a:lumMod val="75000"/>
                  </a:srgbClr>
                </a:solidFill>
                <a:latin typeface="CiscoSansTT ExtraLight"/>
                <a:cs typeface="+mn-cs"/>
              </a:rPr>
              <a:t>$250M</a:t>
            </a:r>
          </a:p>
        </p:txBody>
      </p:sp>
      <p:sp>
        <p:nvSpPr>
          <p:cNvPr id="21" name="TextBox 20">
            <a:extLst>
              <a:ext uri="{FF2B5EF4-FFF2-40B4-BE49-F238E27FC236}">
                <a16:creationId xmlns:a16="http://schemas.microsoft.com/office/drawing/2014/main" id="{409A6602-ED4F-684D-9BBB-AA02B6BF2CA8}"/>
              </a:ext>
            </a:extLst>
          </p:cNvPr>
          <p:cNvSpPr txBox="1"/>
          <p:nvPr/>
        </p:nvSpPr>
        <p:spPr>
          <a:xfrm>
            <a:off x="425571" y="1703581"/>
            <a:ext cx="592348" cy="230832"/>
          </a:xfrm>
          <a:prstGeom prst="rect">
            <a:avLst/>
          </a:prstGeom>
          <a:noFill/>
        </p:spPr>
        <p:txBody>
          <a:bodyPr wrap="square" rtlCol="0">
            <a:spAutoFit/>
          </a:bodyPr>
          <a:lstStyle/>
          <a:p>
            <a:pPr algn="r" defTabSz="457189">
              <a:defRPr/>
            </a:pPr>
            <a:r>
              <a:rPr lang="en-US" sz="900" b="1">
                <a:solidFill>
                  <a:srgbClr val="9E9EA2">
                    <a:lumMod val="75000"/>
                  </a:srgbClr>
                </a:solidFill>
                <a:latin typeface="CiscoSansTT ExtraLight"/>
                <a:cs typeface="+mn-cs"/>
              </a:rPr>
              <a:t>$200M</a:t>
            </a:r>
          </a:p>
        </p:txBody>
      </p:sp>
      <p:sp>
        <p:nvSpPr>
          <p:cNvPr id="22" name="TextBox 21">
            <a:extLst>
              <a:ext uri="{FF2B5EF4-FFF2-40B4-BE49-F238E27FC236}">
                <a16:creationId xmlns:a16="http://schemas.microsoft.com/office/drawing/2014/main" id="{3976720A-6ADE-4C4E-B672-4635E4AC67AF}"/>
              </a:ext>
            </a:extLst>
          </p:cNvPr>
          <p:cNvSpPr txBox="1"/>
          <p:nvPr/>
        </p:nvSpPr>
        <p:spPr>
          <a:xfrm>
            <a:off x="425571" y="2025223"/>
            <a:ext cx="592348" cy="230832"/>
          </a:xfrm>
          <a:prstGeom prst="rect">
            <a:avLst/>
          </a:prstGeom>
          <a:noFill/>
        </p:spPr>
        <p:txBody>
          <a:bodyPr wrap="square" rtlCol="0">
            <a:spAutoFit/>
          </a:bodyPr>
          <a:lstStyle/>
          <a:p>
            <a:pPr algn="r" defTabSz="457189">
              <a:defRPr/>
            </a:pPr>
            <a:r>
              <a:rPr lang="en-US" sz="900" b="1">
                <a:solidFill>
                  <a:srgbClr val="9E9EA2">
                    <a:lumMod val="75000"/>
                  </a:srgbClr>
                </a:solidFill>
                <a:latin typeface="CiscoSansTT ExtraLight"/>
                <a:cs typeface="+mn-cs"/>
              </a:rPr>
              <a:t>$150M</a:t>
            </a:r>
          </a:p>
        </p:txBody>
      </p:sp>
      <p:sp>
        <p:nvSpPr>
          <p:cNvPr id="23" name="TextBox 22">
            <a:extLst>
              <a:ext uri="{FF2B5EF4-FFF2-40B4-BE49-F238E27FC236}">
                <a16:creationId xmlns:a16="http://schemas.microsoft.com/office/drawing/2014/main" id="{278C4EC7-074E-9A4C-B02A-C6D65BDED47B}"/>
              </a:ext>
            </a:extLst>
          </p:cNvPr>
          <p:cNvSpPr txBox="1"/>
          <p:nvPr/>
        </p:nvSpPr>
        <p:spPr>
          <a:xfrm>
            <a:off x="425571" y="2346865"/>
            <a:ext cx="592348" cy="230832"/>
          </a:xfrm>
          <a:prstGeom prst="rect">
            <a:avLst/>
          </a:prstGeom>
          <a:noFill/>
        </p:spPr>
        <p:txBody>
          <a:bodyPr wrap="square" rtlCol="0">
            <a:spAutoFit/>
          </a:bodyPr>
          <a:lstStyle/>
          <a:p>
            <a:pPr algn="r" defTabSz="457189">
              <a:defRPr/>
            </a:pPr>
            <a:r>
              <a:rPr lang="en-US" sz="900" b="1">
                <a:solidFill>
                  <a:srgbClr val="9E9EA2">
                    <a:lumMod val="75000"/>
                  </a:srgbClr>
                </a:solidFill>
                <a:latin typeface="CiscoSansTT ExtraLight"/>
                <a:cs typeface="+mn-cs"/>
              </a:rPr>
              <a:t>$100M</a:t>
            </a:r>
          </a:p>
        </p:txBody>
      </p:sp>
      <p:sp>
        <p:nvSpPr>
          <p:cNvPr id="24" name="TextBox 23">
            <a:extLst>
              <a:ext uri="{FF2B5EF4-FFF2-40B4-BE49-F238E27FC236}">
                <a16:creationId xmlns:a16="http://schemas.microsoft.com/office/drawing/2014/main" id="{04E8FC0D-F9A6-B147-AB85-9F08117EB51D}"/>
              </a:ext>
            </a:extLst>
          </p:cNvPr>
          <p:cNvSpPr txBox="1"/>
          <p:nvPr/>
        </p:nvSpPr>
        <p:spPr>
          <a:xfrm>
            <a:off x="425571" y="2668507"/>
            <a:ext cx="592348" cy="230832"/>
          </a:xfrm>
          <a:prstGeom prst="rect">
            <a:avLst/>
          </a:prstGeom>
          <a:noFill/>
        </p:spPr>
        <p:txBody>
          <a:bodyPr wrap="square" rtlCol="0">
            <a:spAutoFit/>
          </a:bodyPr>
          <a:lstStyle/>
          <a:p>
            <a:pPr algn="r" defTabSz="457189">
              <a:defRPr/>
            </a:pPr>
            <a:r>
              <a:rPr lang="en-US" sz="900" b="1">
                <a:solidFill>
                  <a:srgbClr val="9E9EA2">
                    <a:lumMod val="75000"/>
                  </a:srgbClr>
                </a:solidFill>
                <a:latin typeface="CiscoSansTT ExtraLight"/>
                <a:cs typeface="+mn-cs"/>
              </a:rPr>
              <a:t>$50M</a:t>
            </a:r>
          </a:p>
        </p:txBody>
      </p:sp>
      <p:sp>
        <p:nvSpPr>
          <p:cNvPr id="25" name="TextBox 24">
            <a:extLst>
              <a:ext uri="{FF2B5EF4-FFF2-40B4-BE49-F238E27FC236}">
                <a16:creationId xmlns:a16="http://schemas.microsoft.com/office/drawing/2014/main" id="{CEE71351-4640-A740-920F-BCAD4746236E}"/>
              </a:ext>
            </a:extLst>
          </p:cNvPr>
          <p:cNvSpPr txBox="1"/>
          <p:nvPr/>
        </p:nvSpPr>
        <p:spPr>
          <a:xfrm>
            <a:off x="425571" y="2990149"/>
            <a:ext cx="592348" cy="230832"/>
          </a:xfrm>
          <a:prstGeom prst="rect">
            <a:avLst/>
          </a:prstGeom>
          <a:noFill/>
        </p:spPr>
        <p:txBody>
          <a:bodyPr wrap="square" rtlCol="0">
            <a:spAutoFit/>
          </a:bodyPr>
          <a:lstStyle/>
          <a:p>
            <a:pPr algn="r" defTabSz="457189">
              <a:defRPr/>
            </a:pPr>
            <a:r>
              <a:rPr lang="en-US" sz="900" b="1">
                <a:solidFill>
                  <a:srgbClr val="9E9EA2">
                    <a:lumMod val="75000"/>
                  </a:srgbClr>
                </a:solidFill>
                <a:latin typeface="CiscoSansTT ExtraLight"/>
                <a:cs typeface="+mn-cs"/>
              </a:rPr>
              <a:t>$M</a:t>
            </a:r>
          </a:p>
        </p:txBody>
      </p:sp>
      <p:sp>
        <p:nvSpPr>
          <p:cNvPr id="26" name="TextBox 25">
            <a:extLst>
              <a:ext uri="{FF2B5EF4-FFF2-40B4-BE49-F238E27FC236}">
                <a16:creationId xmlns:a16="http://schemas.microsoft.com/office/drawing/2014/main" id="{04FB52F3-BC65-3F4F-A3F6-D23EE0D0D74D}"/>
              </a:ext>
            </a:extLst>
          </p:cNvPr>
          <p:cNvSpPr txBox="1"/>
          <p:nvPr/>
        </p:nvSpPr>
        <p:spPr>
          <a:xfrm>
            <a:off x="1362975" y="3105731"/>
            <a:ext cx="592348" cy="230832"/>
          </a:xfrm>
          <a:prstGeom prst="rect">
            <a:avLst/>
          </a:prstGeom>
          <a:noFill/>
        </p:spPr>
        <p:txBody>
          <a:bodyPr wrap="square" rtlCol="0">
            <a:spAutoFit/>
          </a:bodyPr>
          <a:lstStyle/>
          <a:p>
            <a:pPr algn="ctr" defTabSz="457189">
              <a:defRPr/>
            </a:pPr>
            <a:r>
              <a:rPr lang="en-US" sz="900" b="1">
                <a:solidFill>
                  <a:srgbClr val="9E9EA2">
                    <a:lumMod val="75000"/>
                  </a:srgbClr>
                </a:solidFill>
                <a:latin typeface="CiscoSansTT ExtraLight"/>
                <a:cs typeface="+mn-cs"/>
              </a:rPr>
              <a:t>Yr 1</a:t>
            </a:r>
          </a:p>
        </p:txBody>
      </p:sp>
      <p:sp>
        <p:nvSpPr>
          <p:cNvPr id="27" name="TextBox 26">
            <a:extLst>
              <a:ext uri="{FF2B5EF4-FFF2-40B4-BE49-F238E27FC236}">
                <a16:creationId xmlns:a16="http://schemas.microsoft.com/office/drawing/2014/main" id="{4D751073-B4C1-BC42-B875-E946D06A46A1}"/>
              </a:ext>
            </a:extLst>
          </p:cNvPr>
          <p:cNvSpPr txBox="1"/>
          <p:nvPr/>
        </p:nvSpPr>
        <p:spPr>
          <a:xfrm>
            <a:off x="2654063" y="3105731"/>
            <a:ext cx="592348" cy="230832"/>
          </a:xfrm>
          <a:prstGeom prst="rect">
            <a:avLst/>
          </a:prstGeom>
          <a:noFill/>
        </p:spPr>
        <p:txBody>
          <a:bodyPr wrap="square" rtlCol="0">
            <a:spAutoFit/>
          </a:bodyPr>
          <a:lstStyle/>
          <a:p>
            <a:pPr algn="ctr" defTabSz="457189">
              <a:defRPr/>
            </a:pPr>
            <a:r>
              <a:rPr lang="en-US" sz="900" b="1">
                <a:solidFill>
                  <a:srgbClr val="9E9EA2">
                    <a:lumMod val="75000"/>
                  </a:srgbClr>
                </a:solidFill>
                <a:latin typeface="CiscoSansTT ExtraLight"/>
                <a:cs typeface="+mn-cs"/>
              </a:rPr>
              <a:t>Yr 2</a:t>
            </a:r>
          </a:p>
        </p:txBody>
      </p:sp>
      <p:sp>
        <p:nvSpPr>
          <p:cNvPr id="28" name="TextBox 27">
            <a:extLst>
              <a:ext uri="{FF2B5EF4-FFF2-40B4-BE49-F238E27FC236}">
                <a16:creationId xmlns:a16="http://schemas.microsoft.com/office/drawing/2014/main" id="{E913B46C-6800-1A40-B6AF-3A9755C454BC}"/>
              </a:ext>
            </a:extLst>
          </p:cNvPr>
          <p:cNvSpPr txBox="1"/>
          <p:nvPr/>
        </p:nvSpPr>
        <p:spPr>
          <a:xfrm>
            <a:off x="3945150" y="3105731"/>
            <a:ext cx="592348" cy="230832"/>
          </a:xfrm>
          <a:prstGeom prst="rect">
            <a:avLst/>
          </a:prstGeom>
          <a:noFill/>
        </p:spPr>
        <p:txBody>
          <a:bodyPr wrap="square" rtlCol="0">
            <a:spAutoFit/>
          </a:bodyPr>
          <a:lstStyle/>
          <a:p>
            <a:pPr algn="ctr" defTabSz="457189">
              <a:defRPr/>
            </a:pPr>
            <a:r>
              <a:rPr lang="en-US" sz="900" b="1">
                <a:solidFill>
                  <a:srgbClr val="9E9EA2">
                    <a:lumMod val="75000"/>
                  </a:srgbClr>
                </a:solidFill>
                <a:latin typeface="CiscoSansTT ExtraLight"/>
                <a:cs typeface="+mn-cs"/>
              </a:rPr>
              <a:t>Yr 3</a:t>
            </a:r>
          </a:p>
        </p:txBody>
      </p:sp>
      <p:sp>
        <p:nvSpPr>
          <p:cNvPr id="29" name="TextBox 28">
            <a:extLst>
              <a:ext uri="{FF2B5EF4-FFF2-40B4-BE49-F238E27FC236}">
                <a16:creationId xmlns:a16="http://schemas.microsoft.com/office/drawing/2014/main" id="{CBD3863E-212F-7447-B20C-22DD57D2FF98}"/>
              </a:ext>
            </a:extLst>
          </p:cNvPr>
          <p:cNvSpPr txBox="1"/>
          <p:nvPr/>
        </p:nvSpPr>
        <p:spPr>
          <a:xfrm>
            <a:off x="5236236" y="3105731"/>
            <a:ext cx="592348" cy="230832"/>
          </a:xfrm>
          <a:prstGeom prst="rect">
            <a:avLst/>
          </a:prstGeom>
          <a:noFill/>
        </p:spPr>
        <p:txBody>
          <a:bodyPr wrap="square" rtlCol="0">
            <a:spAutoFit/>
          </a:bodyPr>
          <a:lstStyle/>
          <a:p>
            <a:pPr algn="ctr" defTabSz="457189">
              <a:defRPr/>
            </a:pPr>
            <a:r>
              <a:rPr lang="en-US" sz="900" b="1">
                <a:solidFill>
                  <a:srgbClr val="9E9EA2">
                    <a:lumMod val="75000"/>
                  </a:srgbClr>
                </a:solidFill>
                <a:latin typeface="CiscoSansTT ExtraLight"/>
                <a:cs typeface="+mn-cs"/>
              </a:rPr>
              <a:t>Yr 4</a:t>
            </a:r>
          </a:p>
        </p:txBody>
      </p:sp>
      <p:sp>
        <p:nvSpPr>
          <p:cNvPr id="30" name="TextBox 29">
            <a:extLst>
              <a:ext uri="{FF2B5EF4-FFF2-40B4-BE49-F238E27FC236}">
                <a16:creationId xmlns:a16="http://schemas.microsoft.com/office/drawing/2014/main" id="{3CB05579-3AF9-FC40-9141-988D69863FE8}"/>
              </a:ext>
            </a:extLst>
          </p:cNvPr>
          <p:cNvSpPr txBox="1"/>
          <p:nvPr/>
        </p:nvSpPr>
        <p:spPr>
          <a:xfrm>
            <a:off x="6527322" y="3105731"/>
            <a:ext cx="592348" cy="230832"/>
          </a:xfrm>
          <a:prstGeom prst="rect">
            <a:avLst/>
          </a:prstGeom>
          <a:noFill/>
        </p:spPr>
        <p:txBody>
          <a:bodyPr wrap="square" rtlCol="0">
            <a:spAutoFit/>
          </a:bodyPr>
          <a:lstStyle/>
          <a:p>
            <a:pPr algn="ctr" defTabSz="457189">
              <a:defRPr/>
            </a:pPr>
            <a:r>
              <a:rPr lang="en-US" sz="900" b="1">
                <a:solidFill>
                  <a:srgbClr val="9E9EA2">
                    <a:lumMod val="75000"/>
                  </a:srgbClr>
                </a:solidFill>
                <a:latin typeface="CiscoSansTT ExtraLight"/>
                <a:cs typeface="+mn-cs"/>
              </a:rPr>
              <a:t>Yr 5</a:t>
            </a:r>
          </a:p>
        </p:txBody>
      </p:sp>
      <p:sp>
        <p:nvSpPr>
          <p:cNvPr id="53" name="Rectangle 52">
            <a:extLst>
              <a:ext uri="{FF2B5EF4-FFF2-40B4-BE49-F238E27FC236}">
                <a16:creationId xmlns:a16="http://schemas.microsoft.com/office/drawing/2014/main" id="{C5F4E715-3FE2-0942-9633-D85DE7EEAFF2}"/>
              </a:ext>
            </a:extLst>
          </p:cNvPr>
          <p:cNvSpPr/>
          <p:nvPr/>
        </p:nvSpPr>
        <p:spPr>
          <a:xfrm>
            <a:off x="1282460" y="2490668"/>
            <a:ext cx="375030" cy="61477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sp>
        <p:nvSpPr>
          <p:cNvPr id="54" name="Rectangle 53">
            <a:extLst>
              <a:ext uri="{FF2B5EF4-FFF2-40B4-BE49-F238E27FC236}">
                <a16:creationId xmlns:a16="http://schemas.microsoft.com/office/drawing/2014/main" id="{BA3CE4F5-E497-1343-8688-61F402A96B86}"/>
              </a:ext>
            </a:extLst>
          </p:cNvPr>
          <p:cNvSpPr/>
          <p:nvPr/>
        </p:nvSpPr>
        <p:spPr>
          <a:xfrm>
            <a:off x="1650766" y="2800710"/>
            <a:ext cx="368061" cy="304732"/>
          </a:xfrm>
          <a:prstGeom prst="rect">
            <a:avLst/>
          </a:prstGeom>
          <a:solidFill>
            <a:srgbClr val="ACDA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sp>
        <p:nvSpPr>
          <p:cNvPr id="55" name="Rectangle 54">
            <a:extLst>
              <a:ext uri="{FF2B5EF4-FFF2-40B4-BE49-F238E27FC236}">
                <a16:creationId xmlns:a16="http://schemas.microsoft.com/office/drawing/2014/main" id="{6523FAB4-742C-4A48-B098-43EB6F09CFC8}"/>
              </a:ext>
            </a:extLst>
          </p:cNvPr>
          <p:cNvSpPr/>
          <p:nvPr/>
        </p:nvSpPr>
        <p:spPr>
          <a:xfrm>
            <a:off x="2585050" y="2025223"/>
            <a:ext cx="361092" cy="1080219"/>
          </a:xfrm>
          <a:prstGeom prst="rect">
            <a:avLst/>
          </a:prstGeom>
          <a:solidFill>
            <a:srgbClr val="C9F4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sp>
        <p:nvSpPr>
          <p:cNvPr id="56" name="Rectangle 55">
            <a:extLst>
              <a:ext uri="{FF2B5EF4-FFF2-40B4-BE49-F238E27FC236}">
                <a16:creationId xmlns:a16="http://schemas.microsoft.com/office/drawing/2014/main" id="{6F506CB9-2D73-F34D-86D7-B0EFC3C43D61}"/>
              </a:ext>
            </a:extLst>
          </p:cNvPr>
          <p:cNvSpPr/>
          <p:nvPr/>
        </p:nvSpPr>
        <p:spPr>
          <a:xfrm>
            <a:off x="2953355" y="2490159"/>
            <a:ext cx="368061" cy="615284"/>
          </a:xfrm>
          <a:prstGeom prst="rect">
            <a:avLst/>
          </a:prstGeom>
          <a:solidFill>
            <a:srgbClr val="ACDA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sp>
        <p:nvSpPr>
          <p:cNvPr id="57" name="Rectangle 56">
            <a:extLst>
              <a:ext uri="{FF2B5EF4-FFF2-40B4-BE49-F238E27FC236}">
                <a16:creationId xmlns:a16="http://schemas.microsoft.com/office/drawing/2014/main" id="{03605B7A-9DF2-7342-8E8A-527E803B563F}"/>
              </a:ext>
            </a:extLst>
          </p:cNvPr>
          <p:cNvSpPr/>
          <p:nvPr/>
        </p:nvSpPr>
        <p:spPr>
          <a:xfrm>
            <a:off x="3855301" y="1397473"/>
            <a:ext cx="384159" cy="1707970"/>
          </a:xfrm>
          <a:prstGeom prst="rect">
            <a:avLst/>
          </a:prstGeom>
          <a:solidFill>
            <a:srgbClr val="C9F4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sp>
        <p:nvSpPr>
          <p:cNvPr id="58" name="Rectangle 57">
            <a:extLst>
              <a:ext uri="{FF2B5EF4-FFF2-40B4-BE49-F238E27FC236}">
                <a16:creationId xmlns:a16="http://schemas.microsoft.com/office/drawing/2014/main" id="{2A82AA65-B419-D64D-A12E-3B9FD881258E}"/>
              </a:ext>
            </a:extLst>
          </p:cNvPr>
          <p:cNvSpPr/>
          <p:nvPr/>
        </p:nvSpPr>
        <p:spPr>
          <a:xfrm>
            <a:off x="4239704" y="2179608"/>
            <a:ext cx="368061" cy="925834"/>
          </a:xfrm>
          <a:prstGeom prst="rect">
            <a:avLst/>
          </a:prstGeom>
          <a:solidFill>
            <a:srgbClr val="ACDA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sp>
        <p:nvSpPr>
          <p:cNvPr id="59" name="Rectangle 58">
            <a:extLst>
              <a:ext uri="{FF2B5EF4-FFF2-40B4-BE49-F238E27FC236}">
                <a16:creationId xmlns:a16="http://schemas.microsoft.com/office/drawing/2014/main" id="{03A35F6F-A180-0E43-B980-A8B522BDBB80}"/>
              </a:ext>
            </a:extLst>
          </p:cNvPr>
          <p:cNvSpPr/>
          <p:nvPr/>
        </p:nvSpPr>
        <p:spPr>
          <a:xfrm>
            <a:off x="5164348" y="845876"/>
            <a:ext cx="368061" cy="2259567"/>
          </a:xfrm>
          <a:prstGeom prst="rect">
            <a:avLst/>
          </a:prstGeom>
          <a:solidFill>
            <a:srgbClr val="C9F4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sp>
        <p:nvSpPr>
          <p:cNvPr id="60" name="Rectangle 59">
            <a:extLst>
              <a:ext uri="{FF2B5EF4-FFF2-40B4-BE49-F238E27FC236}">
                <a16:creationId xmlns:a16="http://schemas.microsoft.com/office/drawing/2014/main" id="{9C75EF23-3B05-1741-A2F4-6999064FABA0}"/>
              </a:ext>
            </a:extLst>
          </p:cNvPr>
          <p:cNvSpPr/>
          <p:nvPr/>
        </p:nvSpPr>
        <p:spPr>
          <a:xfrm>
            <a:off x="5532653" y="1995547"/>
            <a:ext cx="368061" cy="1109895"/>
          </a:xfrm>
          <a:prstGeom prst="rect">
            <a:avLst/>
          </a:prstGeom>
          <a:solidFill>
            <a:srgbClr val="ACDA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sp>
        <p:nvSpPr>
          <p:cNvPr id="61" name="Rectangle 60">
            <a:extLst>
              <a:ext uri="{FF2B5EF4-FFF2-40B4-BE49-F238E27FC236}">
                <a16:creationId xmlns:a16="http://schemas.microsoft.com/office/drawing/2014/main" id="{D6C446D2-801D-7941-B83E-9A23C61E297C}"/>
              </a:ext>
            </a:extLst>
          </p:cNvPr>
          <p:cNvSpPr/>
          <p:nvPr/>
        </p:nvSpPr>
        <p:spPr>
          <a:xfrm>
            <a:off x="6457297" y="675776"/>
            <a:ext cx="368061" cy="2429667"/>
          </a:xfrm>
          <a:prstGeom prst="rect">
            <a:avLst/>
          </a:prstGeom>
          <a:solidFill>
            <a:srgbClr val="C9F4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sp>
        <p:nvSpPr>
          <p:cNvPr id="62" name="Rectangle 61">
            <a:extLst>
              <a:ext uri="{FF2B5EF4-FFF2-40B4-BE49-F238E27FC236}">
                <a16:creationId xmlns:a16="http://schemas.microsoft.com/office/drawing/2014/main" id="{447C946C-8E10-C547-B50F-1A9C63F03E65}"/>
              </a:ext>
            </a:extLst>
          </p:cNvPr>
          <p:cNvSpPr/>
          <p:nvPr/>
        </p:nvSpPr>
        <p:spPr>
          <a:xfrm>
            <a:off x="6825602" y="1824133"/>
            <a:ext cx="368061" cy="1281309"/>
          </a:xfrm>
          <a:prstGeom prst="rect">
            <a:avLst/>
          </a:prstGeom>
          <a:solidFill>
            <a:srgbClr val="ACDA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grpSp>
        <p:nvGrpSpPr>
          <p:cNvPr id="5" name="Group 4">
            <a:extLst>
              <a:ext uri="{FF2B5EF4-FFF2-40B4-BE49-F238E27FC236}">
                <a16:creationId xmlns:a16="http://schemas.microsoft.com/office/drawing/2014/main" id="{9D6162CB-3753-0C46-98CA-AB24691CC324}"/>
              </a:ext>
            </a:extLst>
          </p:cNvPr>
          <p:cNvGrpSpPr/>
          <p:nvPr/>
        </p:nvGrpSpPr>
        <p:grpSpPr>
          <a:xfrm>
            <a:off x="827756" y="3308701"/>
            <a:ext cx="6711732" cy="230832"/>
            <a:chOff x="827755" y="3267280"/>
            <a:chExt cx="6711733" cy="230831"/>
          </a:xfrm>
        </p:grpSpPr>
        <p:sp>
          <p:nvSpPr>
            <p:cNvPr id="63" name="Rectangle 62">
              <a:extLst>
                <a:ext uri="{FF2B5EF4-FFF2-40B4-BE49-F238E27FC236}">
                  <a16:creationId xmlns:a16="http://schemas.microsoft.com/office/drawing/2014/main" id="{186CCF2C-8BB1-1D49-9642-23DE44EC1213}"/>
                </a:ext>
              </a:extLst>
            </p:cNvPr>
            <p:cNvSpPr/>
            <p:nvPr/>
          </p:nvSpPr>
          <p:spPr>
            <a:xfrm>
              <a:off x="827755" y="3370273"/>
              <a:ext cx="316683" cy="45719"/>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sp>
          <p:nvSpPr>
            <p:cNvPr id="64" name="Rectangle 63">
              <a:extLst>
                <a:ext uri="{FF2B5EF4-FFF2-40B4-BE49-F238E27FC236}">
                  <a16:creationId xmlns:a16="http://schemas.microsoft.com/office/drawing/2014/main" id="{024AF383-7C81-D54A-B851-5E318B4F01C7}"/>
                </a:ext>
              </a:extLst>
            </p:cNvPr>
            <p:cNvSpPr/>
            <p:nvPr/>
          </p:nvSpPr>
          <p:spPr>
            <a:xfrm>
              <a:off x="2095838" y="3370273"/>
              <a:ext cx="316683" cy="45719"/>
            </a:xfrm>
            <a:prstGeom prst="rect">
              <a:avLst/>
            </a:prstGeom>
            <a:solidFill>
              <a:srgbClr val="ACDA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sp>
          <p:nvSpPr>
            <p:cNvPr id="65" name="TextBox 64">
              <a:extLst>
                <a:ext uri="{FF2B5EF4-FFF2-40B4-BE49-F238E27FC236}">
                  <a16:creationId xmlns:a16="http://schemas.microsoft.com/office/drawing/2014/main" id="{C7410952-6E85-CA4F-BF63-265C24E30470}"/>
                </a:ext>
              </a:extLst>
            </p:cNvPr>
            <p:cNvSpPr txBox="1"/>
            <p:nvPr/>
          </p:nvSpPr>
          <p:spPr>
            <a:xfrm>
              <a:off x="1091488" y="3267280"/>
              <a:ext cx="989104" cy="207748"/>
            </a:xfrm>
            <a:prstGeom prst="rect">
              <a:avLst/>
            </a:prstGeom>
            <a:noFill/>
          </p:spPr>
          <p:txBody>
            <a:bodyPr wrap="square" lIns="68580" tIns="34290" rIns="68580" bIns="34290" rtlCol="0" anchor="t">
              <a:spAutoFit/>
            </a:bodyPr>
            <a:lstStyle/>
            <a:p>
              <a:pPr defTabSz="457189">
                <a:defRPr/>
              </a:pPr>
              <a:r>
                <a:rPr lang="en-US" sz="900">
                  <a:solidFill>
                    <a:srgbClr val="9E9EA2"/>
                  </a:solidFill>
                  <a:latin typeface="CiscoSansTT ExtraLight"/>
                  <a:ea typeface="ＭＳ Ｐゴシック"/>
                  <a:cs typeface="+mn-cs"/>
                </a:rPr>
                <a:t>Non-SFA Cost</a:t>
              </a:r>
            </a:p>
          </p:txBody>
        </p:sp>
        <p:sp>
          <p:nvSpPr>
            <p:cNvPr id="66" name="TextBox 65">
              <a:extLst>
                <a:ext uri="{FF2B5EF4-FFF2-40B4-BE49-F238E27FC236}">
                  <a16:creationId xmlns:a16="http://schemas.microsoft.com/office/drawing/2014/main" id="{5D75C8E2-1EC2-1241-BF2D-923D46AA8692}"/>
                </a:ext>
              </a:extLst>
            </p:cNvPr>
            <p:cNvSpPr txBox="1"/>
            <p:nvPr/>
          </p:nvSpPr>
          <p:spPr>
            <a:xfrm>
              <a:off x="2354098" y="3267280"/>
              <a:ext cx="1702828" cy="207748"/>
            </a:xfrm>
            <a:prstGeom prst="rect">
              <a:avLst/>
            </a:prstGeom>
            <a:noFill/>
          </p:spPr>
          <p:txBody>
            <a:bodyPr wrap="square" lIns="68580" tIns="34290" rIns="68580" bIns="34290" rtlCol="0" anchor="t">
              <a:spAutoFit/>
            </a:bodyPr>
            <a:lstStyle/>
            <a:p>
              <a:pPr defTabSz="457189">
                <a:defRPr/>
              </a:pPr>
              <a:r>
                <a:rPr lang="en-US" sz="900">
                  <a:solidFill>
                    <a:srgbClr val="9E9EA2"/>
                  </a:solidFill>
                  <a:latin typeface="CiscoSansTT ExtraLight"/>
                  <a:ea typeface="ＭＳ Ｐゴシック"/>
                  <a:cs typeface="+mn-cs"/>
                </a:rPr>
                <a:t>Cumulative SFA Payments</a:t>
              </a:r>
            </a:p>
          </p:txBody>
        </p:sp>
        <p:sp>
          <p:nvSpPr>
            <p:cNvPr id="67" name="TextBox 66">
              <a:extLst>
                <a:ext uri="{FF2B5EF4-FFF2-40B4-BE49-F238E27FC236}">
                  <a16:creationId xmlns:a16="http://schemas.microsoft.com/office/drawing/2014/main" id="{0A1B9721-5DD5-DE42-B104-ADBD3ED7684D}"/>
                </a:ext>
              </a:extLst>
            </p:cNvPr>
            <p:cNvSpPr txBox="1"/>
            <p:nvPr/>
          </p:nvSpPr>
          <p:spPr>
            <a:xfrm>
              <a:off x="4307909" y="3267280"/>
              <a:ext cx="780238" cy="230831"/>
            </a:xfrm>
            <a:prstGeom prst="rect">
              <a:avLst/>
            </a:prstGeom>
            <a:noFill/>
          </p:spPr>
          <p:txBody>
            <a:bodyPr wrap="square" rtlCol="0">
              <a:spAutoFit/>
            </a:bodyPr>
            <a:lstStyle/>
            <a:p>
              <a:pPr defTabSz="457189">
                <a:defRPr/>
              </a:pPr>
              <a:r>
                <a:rPr lang="en-US" sz="900">
                  <a:solidFill>
                    <a:srgbClr val="9E9EA2">
                      <a:lumMod val="75000"/>
                    </a:srgbClr>
                  </a:solidFill>
                  <a:latin typeface="CiscoSansTT ExtraLight"/>
                  <a:cs typeface="+mn-cs"/>
                </a:rPr>
                <a:t>Breakeven</a:t>
              </a:r>
            </a:p>
          </p:txBody>
        </p:sp>
        <p:sp>
          <p:nvSpPr>
            <p:cNvPr id="68" name="TextBox 67">
              <a:extLst>
                <a:ext uri="{FF2B5EF4-FFF2-40B4-BE49-F238E27FC236}">
                  <a16:creationId xmlns:a16="http://schemas.microsoft.com/office/drawing/2014/main" id="{851BCEF0-42D9-DE43-A96E-E0AAE910FAB0}"/>
                </a:ext>
              </a:extLst>
            </p:cNvPr>
            <p:cNvSpPr txBox="1"/>
            <p:nvPr/>
          </p:nvSpPr>
          <p:spPr>
            <a:xfrm>
              <a:off x="5319826" y="3267280"/>
              <a:ext cx="2219662" cy="230831"/>
            </a:xfrm>
            <a:prstGeom prst="rect">
              <a:avLst/>
            </a:prstGeom>
            <a:noFill/>
          </p:spPr>
          <p:txBody>
            <a:bodyPr wrap="square" rtlCol="0">
              <a:spAutoFit/>
            </a:bodyPr>
            <a:lstStyle/>
            <a:p>
              <a:pPr defTabSz="457189">
                <a:defRPr/>
              </a:pPr>
              <a:r>
                <a:rPr lang="en-US" sz="900">
                  <a:solidFill>
                    <a:srgbClr val="9E9EA2">
                      <a:lumMod val="75000"/>
                    </a:srgbClr>
                  </a:solidFill>
                  <a:latin typeface="CiscoSansTT ExtraLight"/>
                  <a:cs typeface="+mn-cs"/>
                </a:rPr>
                <a:t>Projection (Based on Yr 1 continuation)</a:t>
              </a:r>
            </a:p>
          </p:txBody>
        </p:sp>
        <p:sp>
          <p:nvSpPr>
            <p:cNvPr id="69" name="Rectangle 68">
              <a:extLst>
                <a:ext uri="{FF2B5EF4-FFF2-40B4-BE49-F238E27FC236}">
                  <a16:creationId xmlns:a16="http://schemas.microsoft.com/office/drawing/2014/main" id="{7D891F64-2B34-014C-839F-A3764FF3FA73}"/>
                </a:ext>
              </a:extLst>
            </p:cNvPr>
            <p:cNvSpPr/>
            <p:nvPr/>
          </p:nvSpPr>
          <p:spPr>
            <a:xfrm>
              <a:off x="5035765" y="3370273"/>
              <a:ext cx="316683" cy="45719"/>
            </a:xfrm>
            <a:prstGeom prst="rect">
              <a:avLst/>
            </a:prstGeom>
            <a:solidFill>
              <a:srgbClr val="C9F4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grpSp>
          <p:nvGrpSpPr>
            <p:cNvPr id="70" name="Group 69">
              <a:extLst>
                <a:ext uri="{FF2B5EF4-FFF2-40B4-BE49-F238E27FC236}">
                  <a16:creationId xmlns:a16="http://schemas.microsoft.com/office/drawing/2014/main" id="{E42C763F-F70B-C145-A19B-FDD1FB38329C}"/>
                </a:ext>
              </a:extLst>
            </p:cNvPr>
            <p:cNvGrpSpPr/>
            <p:nvPr/>
          </p:nvGrpSpPr>
          <p:grpSpPr>
            <a:xfrm>
              <a:off x="3924082" y="3336843"/>
              <a:ext cx="412971" cy="97766"/>
              <a:chOff x="7875400" y="3189947"/>
              <a:chExt cx="454121" cy="97766"/>
            </a:xfrm>
          </p:grpSpPr>
          <p:cxnSp>
            <p:nvCxnSpPr>
              <p:cNvPr id="71" name="Straight Connector 70">
                <a:extLst>
                  <a:ext uri="{FF2B5EF4-FFF2-40B4-BE49-F238E27FC236}">
                    <a16:creationId xmlns:a16="http://schemas.microsoft.com/office/drawing/2014/main" id="{ED412911-9A63-3248-A98F-FD90AEE775A8}"/>
                  </a:ext>
                </a:extLst>
              </p:cNvPr>
              <p:cNvCxnSpPr>
                <a:cxnSpLocks/>
              </p:cNvCxnSpPr>
              <p:nvPr/>
            </p:nvCxnSpPr>
            <p:spPr>
              <a:xfrm>
                <a:off x="7875400" y="3233752"/>
                <a:ext cx="454121"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9C84B2E8-D728-5A46-886D-D25AB6B11558}"/>
                  </a:ext>
                </a:extLst>
              </p:cNvPr>
              <p:cNvSpPr/>
              <p:nvPr/>
            </p:nvSpPr>
            <p:spPr>
              <a:xfrm>
                <a:off x="8017145" y="3189947"/>
                <a:ext cx="97766" cy="97766"/>
              </a:xfrm>
              <a:prstGeom prst="ellipse">
                <a:avLst/>
              </a:prstGeom>
              <a:solidFill>
                <a:schemeClr val="accent4">
                  <a:lumMod val="60000"/>
                  <a:lumOff val="40000"/>
                </a:schemeClr>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grpSp>
      </p:grpSp>
      <p:grpSp>
        <p:nvGrpSpPr>
          <p:cNvPr id="75" name="Group 74">
            <a:extLst>
              <a:ext uri="{FF2B5EF4-FFF2-40B4-BE49-F238E27FC236}">
                <a16:creationId xmlns:a16="http://schemas.microsoft.com/office/drawing/2014/main" id="{B563D8C5-21C1-4A44-A470-C041DD3B565B}"/>
              </a:ext>
            </a:extLst>
          </p:cNvPr>
          <p:cNvGrpSpPr/>
          <p:nvPr/>
        </p:nvGrpSpPr>
        <p:grpSpPr>
          <a:xfrm>
            <a:off x="1562877" y="1792913"/>
            <a:ext cx="5243953" cy="104465"/>
            <a:chOff x="1611172" y="1467567"/>
            <a:chExt cx="5243953" cy="139287"/>
          </a:xfrm>
        </p:grpSpPr>
        <p:cxnSp>
          <p:nvCxnSpPr>
            <p:cNvPr id="76" name="Straight Connector 75">
              <a:extLst>
                <a:ext uri="{FF2B5EF4-FFF2-40B4-BE49-F238E27FC236}">
                  <a16:creationId xmlns:a16="http://schemas.microsoft.com/office/drawing/2014/main" id="{429EEF61-3CAB-3046-B51F-014E6382E187}"/>
                </a:ext>
              </a:extLst>
            </p:cNvPr>
            <p:cNvCxnSpPr>
              <a:cxnSpLocks/>
            </p:cNvCxnSpPr>
            <p:nvPr/>
          </p:nvCxnSpPr>
          <p:spPr>
            <a:xfrm>
              <a:off x="1700079" y="1517947"/>
              <a:ext cx="5102206"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425C36A9-C313-5548-96E4-5A258C7C1838}"/>
                </a:ext>
              </a:extLst>
            </p:cNvPr>
            <p:cNvSpPr/>
            <p:nvPr/>
          </p:nvSpPr>
          <p:spPr>
            <a:xfrm>
              <a:off x="6766218" y="1467567"/>
              <a:ext cx="88907" cy="121920"/>
            </a:xfrm>
            <a:prstGeom prst="ellipse">
              <a:avLst/>
            </a:prstGeom>
            <a:solidFill>
              <a:schemeClr val="accent4">
                <a:lumMod val="60000"/>
                <a:lumOff val="40000"/>
              </a:schemeClr>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0D274D"/>
                </a:solidFill>
                <a:latin typeface="CiscoSansTT ExtraLight"/>
              </a:endParaRPr>
            </a:p>
          </p:txBody>
        </p:sp>
        <p:sp>
          <p:nvSpPr>
            <p:cNvPr id="81" name="Oval 80">
              <a:extLst>
                <a:ext uri="{FF2B5EF4-FFF2-40B4-BE49-F238E27FC236}">
                  <a16:creationId xmlns:a16="http://schemas.microsoft.com/office/drawing/2014/main" id="{1434DE48-130E-0E4F-8146-0555A48DD957}"/>
                </a:ext>
              </a:extLst>
            </p:cNvPr>
            <p:cNvSpPr/>
            <p:nvPr/>
          </p:nvSpPr>
          <p:spPr>
            <a:xfrm>
              <a:off x="1611172" y="1517947"/>
              <a:ext cx="88907" cy="88907"/>
            </a:xfrm>
            <a:prstGeom prst="ellipse">
              <a:avLst/>
            </a:prstGeom>
            <a:solidFill>
              <a:srgbClr val="C9F4FF"/>
            </a:solidFill>
            <a:ln w="12700">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C9F4FF"/>
                </a:solidFill>
                <a:latin typeface="CiscoSansTT ExtraLight"/>
              </a:endParaRPr>
            </a:p>
          </p:txBody>
        </p:sp>
      </p:grpSp>
      <p:sp>
        <p:nvSpPr>
          <p:cNvPr id="82" name="Left Brace 81">
            <a:extLst>
              <a:ext uri="{FF2B5EF4-FFF2-40B4-BE49-F238E27FC236}">
                <a16:creationId xmlns:a16="http://schemas.microsoft.com/office/drawing/2014/main" id="{988F30D5-4E7E-B24F-9613-58447F0A1E47}"/>
              </a:ext>
            </a:extLst>
          </p:cNvPr>
          <p:cNvSpPr/>
          <p:nvPr/>
        </p:nvSpPr>
        <p:spPr>
          <a:xfrm flipH="1">
            <a:off x="1690484" y="2441914"/>
            <a:ext cx="485620" cy="352058"/>
          </a:xfrm>
          <a:prstGeom prst="leftBrace">
            <a:avLst>
              <a:gd name="adj1" fmla="val 8333"/>
              <a:gd name="adj2" fmla="val 57133"/>
            </a:avLst>
          </a:prstGeom>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7189">
              <a:defRPr/>
            </a:pPr>
            <a:endParaRPr lang="en-US">
              <a:solidFill>
                <a:srgbClr val="282828"/>
              </a:solidFill>
              <a:latin typeface="CiscoSansTT ExtraLight"/>
            </a:endParaRPr>
          </a:p>
        </p:txBody>
      </p:sp>
      <p:sp>
        <p:nvSpPr>
          <p:cNvPr id="31" name="TextBox 30">
            <a:extLst>
              <a:ext uri="{FF2B5EF4-FFF2-40B4-BE49-F238E27FC236}">
                <a16:creationId xmlns:a16="http://schemas.microsoft.com/office/drawing/2014/main" id="{A7F53F38-CBBE-2049-824B-DC81156E93AC}"/>
              </a:ext>
            </a:extLst>
          </p:cNvPr>
          <p:cNvSpPr txBox="1"/>
          <p:nvPr/>
        </p:nvSpPr>
        <p:spPr>
          <a:xfrm>
            <a:off x="830578" y="1625384"/>
            <a:ext cx="1061647" cy="219291"/>
          </a:xfrm>
          <a:prstGeom prst="rect">
            <a:avLst/>
          </a:prstGeom>
          <a:noFill/>
        </p:spPr>
        <p:txBody>
          <a:bodyPr wrap="square" lIns="68580" tIns="34290" rIns="68580" bIns="34290" rtlCol="0" anchor="t">
            <a:spAutoFit/>
          </a:bodyPr>
          <a:lstStyle/>
          <a:p>
            <a:pPr algn="r" defTabSz="457189">
              <a:defRPr/>
            </a:pPr>
            <a:r>
              <a:rPr lang="en-US" sz="975" b="1">
                <a:solidFill>
                  <a:srgbClr val="9E9EA2"/>
                </a:solidFill>
                <a:latin typeface="CiscoSansTT ExtraLight"/>
                <a:ea typeface="ＭＳ Ｐゴシック"/>
                <a:cs typeface="+mn-cs"/>
              </a:rPr>
              <a:t>$200M SFA…</a:t>
            </a:r>
          </a:p>
        </p:txBody>
      </p:sp>
      <p:sp>
        <p:nvSpPr>
          <p:cNvPr id="32" name="TextBox 31">
            <a:extLst>
              <a:ext uri="{FF2B5EF4-FFF2-40B4-BE49-F238E27FC236}">
                <a16:creationId xmlns:a16="http://schemas.microsoft.com/office/drawing/2014/main" id="{AA745EDE-E31F-F74E-A179-3F3B8038EDF4}"/>
              </a:ext>
            </a:extLst>
          </p:cNvPr>
          <p:cNvSpPr txBox="1"/>
          <p:nvPr/>
        </p:nvSpPr>
        <p:spPr>
          <a:xfrm>
            <a:off x="1173146" y="2521606"/>
            <a:ext cx="528707" cy="219291"/>
          </a:xfrm>
          <a:prstGeom prst="rect">
            <a:avLst/>
          </a:prstGeom>
          <a:noFill/>
        </p:spPr>
        <p:txBody>
          <a:bodyPr wrap="square" lIns="68580" tIns="34290" rIns="68580" bIns="34290" rtlCol="0" anchor="t">
            <a:spAutoFit/>
          </a:bodyPr>
          <a:lstStyle/>
          <a:p>
            <a:pPr algn="r" defTabSz="457189">
              <a:defRPr/>
            </a:pPr>
            <a:r>
              <a:rPr lang="en-US" sz="975" b="1" dirty="0">
                <a:solidFill>
                  <a:srgbClr val="282828"/>
                </a:solidFill>
                <a:latin typeface="CiscoSansTT ExtraLight"/>
                <a:ea typeface="ＭＳ Ｐゴシック"/>
                <a:cs typeface="+mn-cs"/>
              </a:rPr>
              <a:t>$88M</a:t>
            </a:r>
            <a:endParaRPr lang="en-US" sz="1000" b="1" dirty="0">
              <a:solidFill>
                <a:srgbClr val="282828"/>
              </a:solidFill>
              <a:latin typeface="CiscoSansTT ExtraLight"/>
              <a:cs typeface="+mn-cs"/>
            </a:endParaRPr>
          </a:p>
        </p:txBody>
      </p:sp>
      <p:sp>
        <p:nvSpPr>
          <p:cNvPr id="33" name="TextBox 32">
            <a:extLst>
              <a:ext uri="{FF2B5EF4-FFF2-40B4-BE49-F238E27FC236}">
                <a16:creationId xmlns:a16="http://schemas.microsoft.com/office/drawing/2014/main" id="{26ACFE7D-85C3-E443-94C3-DD81FF8D35DE}"/>
              </a:ext>
            </a:extLst>
          </p:cNvPr>
          <p:cNvSpPr txBox="1"/>
          <p:nvPr/>
        </p:nvSpPr>
        <p:spPr>
          <a:xfrm>
            <a:off x="1459025" y="2841475"/>
            <a:ext cx="651209" cy="246221"/>
          </a:xfrm>
          <a:prstGeom prst="rect">
            <a:avLst/>
          </a:prstGeom>
          <a:noFill/>
        </p:spPr>
        <p:txBody>
          <a:bodyPr wrap="square" rtlCol="0">
            <a:spAutoFit/>
          </a:bodyPr>
          <a:lstStyle/>
          <a:p>
            <a:pPr algn="r" defTabSz="457189">
              <a:defRPr/>
            </a:pPr>
            <a:r>
              <a:rPr lang="en-US" sz="1000" b="1" dirty="0">
                <a:solidFill>
                  <a:srgbClr val="9E9EA2">
                    <a:lumMod val="75000"/>
                  </a:srgbClr>
                </a:solidFill>
                <a:latin typeface="CiscoSansTT ExtraLight"/>
                <a:cs typeface="+mn-cs"/>
              </a:rPr>
              <a:t>$40M</a:t>
            </a:r>
          </a:p>
        </p:txBody>
      </p:sp>
      <p:sp>
        <p:nvSpPr>
          <p:cNvPr id="34" name="TextBox 33">
            <a:extLst>
              <a:ext uri="{FF2B5EF4-FFF2-40B4-BE49-F238E27FC236}">
                <a16:creationId xmlns:a16="http://schemas.microsoft.com/office/drawing/2014/main" id="{1C660F0C-B125-3847-9F65-5092216D2555}"/>
              </a:ext>
            </a:extLst>
          </p:cNvPr>
          <p:cNvSpPr txBox="1"/>
          <p:nvPr/>
        </p:nvSpPr>
        <p:spPr>
          <a:xfrm>
            <a:off x="2020582" y="2546449"/>
            <a:ext cx="528707" cy="219291"/>
          </a:xfrm>
          <a:prstGeom prst="rect">
            <a:avLst/>
          </a:prstGeom>
          <a:noFill/>
        </p:spPr>
        <p:txBody>
          <a:bodyPr wrap="square" lIns="68580" tIns="34290" rIns="68580" bIns="34290" rtlCol="0" anchor="t">
            <a:spAutoFit/>
          </a:bodyPr>
          <a:lstStyle/>
          <a:p>
            <a:pPr algn="r" defTabSz="457189">
              <a:defRPr/>
            </a:pPr>
            <a:r>
              <a:rPr lang="en-US" sz="975" b="1">
                <a:solidFill>
                  <a:srgbClr val="282828"/>
                </a:solidFill>
                <a:latin typeface="CiscoSansTT ExtraLight"/>
                <a:ea typeface="ＭＳ Ｐゴシック"/>
                <a:cs typeface="+mn-cs"/>
              </a:rPr>
              <a:t>$48M</a:t>
            </a:r>
            <a:endParaRPr lang="en-US" sz="1000" b="1">
              <a:solidFill>
                <a:srgbClr val="282828"/>
              </a:solidFill>
              <a:latin typeface="CiscoSansTT ExtraLight"/>
              <a:cs typeface="+mn-cs"/>
            </a:endParaRPr>
          </a:p>
        </p:txBody>
      </p:sp>
      <p:sp>
        <p:nvSpPr>
          <p:cNvPr id="35" name="TextBox 34">
            <a:extLst>
              <a:ext uri="{FF2B5EF4-FFF2-40B4-BE49-F238E27FC236}">
                <a16:creationId xmlns:a16="http://schemas.microsoft.com/office/drawing/2014/main" id="{C4B0D4F1-1203-E743-A0D8-919E153B513A}"/>
              </a:ext>
            </a:extLst>
          </p:cNvPr>
          <p:cNvSpPr txBox="1"/>
          <p:nvPr/>
        </p:nvSpPr>
        <p:spPr>
          <a:xfrm>
            <a:off x="2350242" y="1830995"/>
            <a:ext cx="630753" cy="219291"/>
          </a:xfrm>
          <a:prstGeom prst="rect">
            <a:avLst/>
          </a:prstGeom>
          <a:noFill/>
        </p:spPr>
        <p:txBody>
          <a:bodyPr wrap="square" lIns="68580" tIns="34290" rIns="68580" bIns="34290" rtlCol="0" anchor="t">
            <a:spAutoFit/>
          </a:bodyPr>
          <a:lstStyle/>
          <a:p>
            <a:pPr algn="r" defTabSz="457189">
              <a:defRPr/>
            </a:pPr>
            <a:r>
              <a:rPr lang="en-US" sz="975" b="1">
                <a:solidFill>
                  <a:srgbClr val="9E9EA2"/>
                </a:solidFill>
                <a:latin typeface="CiscoSansTT ExtraLight"/>
                <a:ea typeface="ＭＳ Ｐゴシック"/>
                <a:cs typeface="+mn-cs"/>
              </a:rPr>
              <a:t>$186</a:t>
            </a:r>
            <a:r>
              <a:rPr lang="en-US" sz="900" b="1">
                <a:solidFill>
                  <a:srgbClr val="9E9EA2"/>
                </a:solidFill>
                <a:latin typeface="CiscoSansTT ExtraLight"/>
                <a:ea typeface="ＭＳ Ｐゴシック"/>
                <a:cs typeface="+mn-cs"/>
              </a:rPr>
              <a:t>M</a:t>
            </a:r>
            <a:endParaRPr lang="en-US" sz="900" b="1">
              <a:solidFill>
                <a:srgbClr val="9E9EA2">
                  <a:lumMod val="75000"/>
                </a:srgbClr>
              </a:solidFill>
              <a:latin typeface="CiscoSansTT ExtraLight"/>
              <a:cs typeface="+mn-cs"/>
            </a:endParaRPr>
          </a:p>
        </p:txBody>
      </p:sp>
      <p:sp>
        <p:nvSpPr>
          <p:cNvPr id="36" name="TextBox 35">
            <a:extLst>
              <a:ext uri="{FF2B5EF4-FFF2-40B4-BE49-F238E27FC236}">
                <a16:creationId xmlns:a16="http://schemas.microsoft.com/office/drawing/2014/main" id="{78720836-5902-0048-98D2-706C2A81DA75}"/>
              </a:ext>
            </a:extLst>
          </p:cNvPr>
          <p:cNvSpPr txBox="1"/>
          <p:nvPr/>
        </p:nvSpPr>
        <p:spPr>
          <a:xfrm>
            <a:off x="2764564" y="2522948"/>
            <a:ext cx="630753" cy="246221"/>
          </a:xfrm>
          <a:prstGeom prst="rect">
            <a:avLst/>
          </a:prstGeom>
          <a:noFill/>
        </p:spPr>
        <p:txBody>
          <a:bodyPr wrap="square" rtlCol="0">
            <a:spAutoFit/>
          </a:bodyPr>
          <a:lstStyle/>
          <a:p>
            <a:pPr algn="r" defTabSz="457189">
              <a:defRPr/>
            </a:pPr>
            <a:r>
              <a:rPr lang="en-US" sz="1000" b="1">
                <a:solidFill>
                  <a:srgbClr val="9E9EA2">
                    <a:lumMod val="75000"/>
                  </a:srgbClr>
                </a:solidFill>
                <a:latin typeface="CiscoSansTT ExtraLight"/>
                <a:cs typeface="+mn-cs"/>
              </a:rPr>
              <a:t>$80</a:t>
            </a:r>
            <a:r>
              <a:rPr lang="en-US" sz="900" b="1">
                <a:solidFill>
                  <a:srgbClr val="9E9EA2">
                    <a:lumMod val="75000"/>
                  </a:srgbClr>
                </a:solidFill>
                <a:latin typeface="CiscoSansTT ExtraLight"/>
                <a:cs typeface="+mn-cs"/>
              </a:rPr>
              <a:t>M</a:t>
            </a:r>
          </a:p>
        </p:txBody>
      </p:sp>
      <p:sp>
        <p:nvSpPr>
          <p:cNvPr id="38" name="TextBox 37">
            <a:extLst>
              <a:ext uri="{FF2B5EF4-FFF2-40B4-BE49-F238E27FC236}">
                <a16:creationId xmlns:a16="http://schemas.microsoft.com/office/drawing/2014/main" id="{5E87CB0C-00CF-0146-8B7C-534478AB48C2}"/>
              </a:ext>
            </a:extLst>
          </p:cNvPr>
          <p:cNvSpPr txBox="1"/>
          <p:nvPr/>
        </p:nvSpPr>
        <p:spPr>
          <a:xfrm>
            <a:off x="4062677" y="2111211"/>
            <a:ext cx="630753" cy="246221"/>
          </a:xfrm>
          <a:prstGeom prst="rect">
            <a:avLst/>
          </a:prstGeom>
          <a:noFill/>
        </p:spPr>
        <p:txBody>
          <a:bodyPr wrap="square" rtlCol="0">
            <a:spAutoFit/>
          </a:bodyPr>
          <a:lstStyle/>
          <a:p>
            <a:pPr algn="r" defTabSz="457189">
              <a:defRPr/>
            </a:pPr>
            <a:r>
              <a:rPr lang="en-US" sz="1000" b="1">
                <a:solidFill>
                  <a:srgbClr val="9E9EA2">
                    <a:lumMod val="75000"/>
                  </a:srgbClr>
                </a:solidFill>
                <a:latin typeface="CiscoSansTT ExtraLight"/>
                <a:cs typeface="+mn-cs"/>
              </a:rPr>
              <a:t>$</a:t>
            </a:r>
            <a:r>
              <a:rPr lang="en-US" sz="900" b="1">
                <a:solidFill>
                  <a:srgbClr val="9E9EA2">
                    <a:lumMod val="75000"/>
                  </a:srgbClr>
                </a:solidFill>
                <a:latin typeface="CiscoSansTT ExtraLight"/>
                <a:cs typeface="+mn-cs"/>
              </a:rPr>
              <a:t>120M</a:t>
            </a:r>
          </a:p>
        </p:txBody>
      </p:sp>
      <p:sp>
        <p:nvSpPr>
          <p:cNvPr id="39" name="TextBox 38">
            <a:extLst>
              <a:ext uri="{FF2B5EF4-FFF2-40B4-BE49-F238E27FC236}">
                <a16:creationId xmlns:a16="http://schemas.microsoft.com/office/drawing/2014/main" id="{A3D7CC1B-77CC-0248-B794-C81CCD24A458}"/>
              </a:ext>
            </a:extLst>
          </p:cNvPr>
          <p:cNvSpPr txBox="1"/>
          <p:nvPr/>
        </p:nvSpPr>
        <p:spPr>
          <a:xfrm>
            <a:off x="4965472" y="626190"/>
            <a:ext cx="630753" cy="219291"/>
          </a:xfrm>
          <a:prstGeom prst="rect">
            <a:avLst/>
          </a:prstGeom>
          <a:noFill/>
        </p:spPr>
        <p:txBody>
          <a:bodyPr wrap="square" lIns="68580" tIns="34290" rIns="68580" bIns="34290" rtlCol="0" anchor="t">
            <a:spAutoFit/>
          </a:bodyPr>
          <a:lstStyle/>
          <a:p>
            <a:pPr algn="r" defTabSz="457189">
              <a:defRPr/>
            </a:pPr>
            <a:r>
              <a:rPr lang="en-US" sz="975" b="1">
                <a:solidFill>
                  <a:srgbClr val="9E9EA2"/>
                </a:solidFill>
                <a:latin typeface="CiscoSansTT ExtraLight"/>
                <a:ea typeface="ＭＳ Ｐゴシック"/>
                <a:cs typeface="+mn-cs"/>
              </a:rPr>
              <a:t>$362</a:t>
            </a:r>
            <a:r>
              <a:rPr lang="en-US" sz="900" b="1">
                <a:solidFill>
                  <a:srgbClr val="9E9EA2"/>
                </a:solidFill>
                <a:latin typeface="CiscoSansTT ExtraLight"/>
                <a:ea typeface="ＭＳ Ｐゴシック"/>
                <a:cs typeface="+mn-cs"/>
              </a:rPr>
              <a:t>M</a:t>
            </a:r>
            <a:endParaRPr lang="en-US" sz="900" b="1">
              <a:solidFill>
                <a:srgbClr val="9E9EA2">
                  <a:lumMod val="75000"/>
                </a:srgbClr>
              </a:solidFill>
              <a:latin typeface="CiscoSansTT ExtraLight"/>
              <a:cs typeface="+mn-cs"/>
            </a:endParaRPr>
          </a:p>
        </p:txBody>
      </p:sp>
      <p:sp>
        <p:nvSpPr>
          <p:cNvPr id="40" name="TextBox 39">
            <a:extLst>
              <a:ext uri="{FF2B5EF4-FFF2-40B4-BE49-F238E27FC236}">
                <a16:creationId xmlns:a16="http://schemas.microsoft.com/office/drawing/2014/main" id="{72312B93-7C41-954D-897E-D9CA2E8EE320}"/>
              </a:ext>
            </a:extLst>
          </p:cNvPr>
          <p:cNvSpPr txBox="1"/>
          <p:nvPr/>
        </p:nvSpPr>
        <p:spPr>
          <a:xfrm>
            <a:off x="5362555" y="1812075"/>
            <a:ext cx="630753" cy="246221"/>
          </a:xfrm>
          <a:prstGeom prst="rect">
            <a:avLst/>
          </a:prstGeom>
          <a:noFill/>
        </p:spPr>
        <p:txBody>
          <a:bodyPr wrap="square" rtlCol="0">
            <a:spAutoFit/>
          </a:bodyPr>
          <a:lstStyle/>
          <a:p>
            <a:pPr algn="r" defTabSz="457189">
              <a:defRPr/>
            </a:pPr>
            <a:r>
              <a:rPr lang="en-US" sz="1000" b="1" dirty="0">
                <a:solidFill>
                  <a:srgbClr val="9E9EA2">
                    <a:lumMod val="75000"/>
                  </a:srgbClr>
                </a:solidFill>
                <a:latin typeface="CiscoSansTT ExtraLight"/>
                <a:cs typeface="+mn-cs"/>
              </a:rPr>
              <a:t>$</a:t>
            </a:r>
            <a:r>
              <a:rPr lang="en-US" sz="900" b="1" dirty="0">
                <a:solidFill>
                  <a:srgbClr val="9E9EA2">
                    <a:lumMod val="75000"/>
                  </a:srgbClr>
                </a:solidFill>
                <a:latin typeface="CiscoSansTT ExtraLight"/>
                <a:cs typeface="+mn-cs"/>
              </a:rPr>
              <a:t>160M</a:t>
            </a:r>
          </a:p>
        </p:txBody>
      </p:sp>
      <p:sp>
        <p:nvSpPr>
          <p:cNvPr id="41" name="TextBox 40">
            <a:extLst>
              <a:ext uri="{FF2B5EF4-FFF2-40B4-BE49-F238E27FC236}">
                <a16:creationId xmlns:a16="http://schemas.microsoft.com/office/drawing/2014/main" id="{2AB081EA-EA5C-7142-8CFD-2F6A1EADDAD3}"/>
              </a:ext>
            </a:extLst>
          </p:cNvPr>
          <p:cNvSpPr txBox="1"/>
          <p:nvPr/>
        </p:nvSpPr>
        <p:spPr>
          <a:xfrm>
            <a:off x="6254161" y="494302"/>
            <a:ext cx="630753" cy="219291"/>
          </a:xfrm>
          <a:prstGeom prst="rect">
            <a:avLst/>
          </a:prstGeom>
          <a:noFill/>
        </p:spPr>
        <p:txBody>
          <a:bodyPr wrap="square" lIns="68580" tIns="34290" rIns="68580" bIns="34290" rtlCol="0" anchor="t">
            <a:spAutoFit/>
          </a:bodyPr>
          <a:lstStyle/>
          <a:p>
            <a:pPr algn="r" defTabSz="457189">
              <a:defRPr/>
            </a:pPr>
            <a:r>
              <a:rPr lang="en-US" sz="975" b="1">
                <a:solidFill>
                  <a:srgbClr val="9E9EA2"/>
                </a:solidFill>
                <a:latin typeface="CiscoSansTT ExtraLight"/>
                <a:ea typeface="ＭＳ Ｐゴシック"/>
                <a:cs typeface="+mn-cs"/>
              </a:rPr>
              <a:t>$448</a:t>
            </a:r>
            <a:r>
              <a:rPr lang="en-US" sz="900" b="1">
                <a:solidFill>
                  <a:srgbClr val="9E9EA2"/>
                </a:solidFill>
                <a:latin typeface="CiscoSansTT ExtraLight"/>
                <a:ea typeface="ＭＳ Ｐゴシック"/>
                <a:cs typeface="+mn-cs"/>
              </a:rPr>
              <a:t>M</a:t>
            </a:r>
            <a:endParaRPr lang="en-US" sz="900" b="1">
              <a:solidFill>
                <a:srgbClr val="9E9EA2">
                  <a:lumMod val="75000"/>
                </a:srgbClr>
              </a:solidFill>
              <a:latin typeface="CiscoSansTT ExtraLight"/>
              <a:cs typeface="+mn-cs"/>
            </a:endParaRPr>
          </a:p>
        </p:txBody>
      </p:sp>
      <p:sp>
        <p:nvSpPr>
          <p:cNvPr id="42" name="TextBox 41">
            <a:extLst>
              <a:ext uri="{FF2B5EF4-FFF2-40B4-BE49-F238E27FC236}">
                <a16:creationId xmlns:a16="http://schemas.microsoft.com/office/drawing/2014/main" id="{B623C530-4949-EB4E-91E4-158437F9CF85}"/>
              </a:ext>
            </a:extLst>
          </p:cNvPr>
          <p:cNvSpPr txBox="1"/>
          <p:nvPr/>
        </p:nvSpPr>
        <p:spPr>
          <a:xfrm>
            <a:off x="6642919" y="1595556"/>
            <a:ext cx="630753" cy="246221"/>
          </a:xfrm>
          <a:prstGeom prst="rect">
            <a:avLst/>
          </a:prstGeom>
          <a:noFill/>
        </p:spPr>
        <p:txBody>
          <a:bodyPr wrap="square" rtlCol="0">
            <a:spAutoFit/>
          </a:bodyPr>
          <a:lstStyle/>
          <a:p>
            <a:pPr algn="r" defTabSz="457189">
              <a:defRPr/>
            </a:pPr>
            <a:r>
              <a:rPr lang="en-US" sz="1000" b="1">
                <a:solidFill>
                  <a:srgbClr val="9E9EA2">
                    <a:lumMod val="75000"/>
                  </a:srgbClr>
                </a:solidFill>
                <a:latin typeface="CiscoSansTT ExtraLight"/>
                <a:cs typeface="+mn-cs"/>
              </a:rPr>
              <a:t>$</a:t>
            </a:r>
            <a:r>
              <a:rPr lang="en-US" sz="900" b="1">
                <a:solidFill>
                  <a:srgbClr val="9E9EA2">
                    <a:lumMod val="75000"/>
                  </a:srgbClr>
                </a:solidFill>
                <a:latin typeface="CiscoSansTT ExtraLight"/>
                <a:cs typeface="+mn-cs"/>
              </a:rPr>
              <a:t>200M</a:t>
            </a:r>
          </a:p>
        </p:txBody>
      </p:sp>
      <p:sp>
        <p:nvSpPr>
          <p:cNvPr id="4" name="Title 2">
            <a:extLst>
              <a:ext uri="{FF2B5EF4-FFF2-40B4-BE49-F238E27FC236}">
                <a16:creationId xmlns:a16="http://schemas.microsoft.com/office/drawing/2014/main" id="{892C1102-8C2A-0386-8008-991E0AF7FCE2}"/>
              </a:ext>
            </a:extLst>
          </p:cNvPr>
          <p:cNvSpPr txBox="1">
            <a:spLocks/>
          </p:cNvSpPr>
          <p:nvPr/>
        </p:nvSpPr>
        <p:spPr bwMode="auto">
          <a:xfrm>
            <a:off x="61462" y="218115"/>
            <a:ext cx="7411434" cy="22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0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defTabSz="684162"/>
            <a:r>
              <a:rPr lang="en-US" sz="2700" b="1" cap="small" dirty="0">
                <a:solidFill>
                  <a:srgbClr val="002060"/>
                </a:solidFill>
                <a:latin typeface="Calibri" panose="020F0502020204030204" pitchFamily="34" charset="0"/>
                <a:cs typeface="Calibri" panose="020F0502020204030204" pitchFamily="34" charset="0"/>
              </a:rPr>
              <a:t>Asset Management Deliverables </a:t>
            </a:r>
            <a:r>
              <a:rPr lang="en-US" sz="2700" cap="small" dirty="0">
                <a:solidFill>
                  <a:srgbClr val="002060"/>
                </a:solidFill>
                <a:latin typeface="Calibri" panose="020F0502020204030204" pitchFamily="34" charset="0"/>
                <a:cs typeface="Calibri" panose="020F0502020204030204" pitchFamily="34" charset="0"/>
              </a:rPr>
              <a:t>(Monthly)</a:t>
            </a:r>
          </a:p>
        </p:txBody>
      </p:sp>
      <p:sp>
        <p:nvSpPr>
          <p:cNvPr id="7" name="Rectangle 6">
            <a:extLst>
              <a:ext uri="{FF2B5EF4-FFF2-40B4-BE49-F238E27FC236}">
                <a16:creationId xmlns:a16="http://schemas.microsoft.com/office/drawing/2014/main" id="{8B9BC1A2-62C7-1DE2-34CC-CB25AF838DE1}"/>
              </a:ext>
            </a:extLst>
          </p:cNvPr>
          <p:cNvSpPr/>
          <p:nvPr/>
        </p:nvSpPr>
        <p:spPr>
          <a:xfrm>
            <a:off x="595873" y="3598622"/>
            <a:ext cx="231883" cy="1449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Calibri" panose="020F0502020204030204"/>
            </a:endParaRPr>
          </a:p>
        </p:txBody>
      </p:sp>
      <p:pic>
        <p:nvPicPr>
          <p:cNvPr id="8" name="Picture 7">
            <a:extLst>
              <a:ext uri="{FF2B5EF4-FFF2-40B4-BE49-F238E27FC236}">
                <a16:creationId xmlns:a16="http://schemas.microsoft.com/office/drawing/2014/main" id="{5BEC9A87-85ED-6ABF-EFBC-3F506A602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868" y="55028"/>
            <a:ext cx="974918" cy="548640"/>
          </a:xfrm>
          <a:prstGeom prst="rect">
            <a:avLst/>
          </a:prstGeom>
        </p:spPr>
      </p:pic>
    </p:spTree>
    <p:extLst>
      <p:ext uri="{BB962C8B-B14F-4D97-AF65-F5344CB8AC3E}">
        <p14:creationId xmlns:p14="http://schemas.microsoft.com/office/powerpoint/2010/main" val="70157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5" grpId="0" animBg="1"/>
      <p:bldP spid="57" grpId="0" animBg="1"/>
      <p:bldP spid="59" grpId="0" animBg="1"/>
      <p:bldP spid="61" grpId="0" animBg="1"/>
      <p:bldP spid="35" grpId="0"/>
      <p:bldP spid="39"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046F56-4889-9977-F753-4539FDDA01F1}"/>
              </a:ext>
            </a:extLst>
          </p:cNvPr>
          <p:cNvSpPr/>
          <p:nvPr/>
        </p:nvSpPr>
        <p:spPr>
          <a:xfrm>
            <a:off x="6093735" y="902960"/>
            <a:ext cx="1741720" cy="386655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sp>
        <p:nvSpPr>
          <p:cNvPr id="12" name="Rectangle 11">
            <a:extLst>
              <a:ext uri="{FF2B5EF4-FFF2-40B4-BE49-F238E27FC236}">
                <a16:creationId xmlns:a16="http://schemas.microsoft.com/office/drawing/2014/main" id="{9ED3F799-10E5-5EE8-938E-D52033D8136E}"/>
              </a:ext>
            </a:extLst>
          </p:cNvPr>
          <p:cNvSpPr/>
          <p:nvPr/>
        </p:nvSpPr>
        <p:spPr>
          <a:xfrm>
            <a:off x="3882756" y="902960"/>
            <a:ext cx="1786354" cy="386655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sp>
        <p:nvSpPr>
          <p:cNvPr id="11" name="Rectangle 10">
            <a:extLst>
              <a:ext uri="{FF2B5EF4-FFF2-40B4-BE49-F238E27FC236}">
                <a16:creationId xmlns:a16="http://schemas.microsoft.com/office/drawing/2014/main" id="{80C63C80-4F43-46A7-A734-DB411682B701}"/>
              </a:ext>
            </a:extLst>
          </p:cNvPr>
          <p:cNvSpPr/>
          <p:nvPr/>
        </p:nvSpPr>
        <p:spPr>
          <a:xfrm>
            <a:off x="1723698" y="902960"/>
            <a:ext cx="1746004" cy="386655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16" fontAlgn="auto">
              <a:spcBef>
                <a:spcPts val="0"/>
              </a:spcBef>
              <a:spcAft>
                <a:spcPts val="0"/>
              </a:spcAft>
            </a:pPr>
            <a:endParaRPr lang="en-US" sz="675">
              <a:solidFill>
                <a:srgbClr val="FFFFFF"/>
              </a:solidFill>
              <a:latin typeface="Calibri" panose="020F0502020204030204"/>
            </a:endParaRPr>
          </a:p>
        </p:txBody>
      </p:sp>
      <p:sp>
        <p:nvSpPr>
          <p:cNvPr id="2" name="Title 1">
            <a:extLst>
              <a:ext uri="{FF2B5EF4-FFF2-40B4-BE49-F238E27FC236}">
                <a16:creationId xmlns:a16="http://schemas.microsoft.com/office/drawing/2014/main" id="{1736EA5F-5C6C-44AD-FE30-A1A706FD03BF}"/>
              </a:ext>
            </a:extLst>
          </p:cNvPr>
          <p:cNvSpPr>
            <a:spLocks noGrp="1"/>
          </p:cNvSpPr>
          <p:nvPr>
            <p:ph type="title"/>
          </p:nvPr>
        </p:nvSpPr>
        <p:spPr>
          <a:xfrm>
            <a:off x="2107975" y="195857"/>
            <a:ext cx="5457552" cy="608862"/>
          </a:xfrm>
        </p:spPr>
        <p:txBody>
          <a:bodyPr/>
          <a:lstStyle/>
          <a:p>
            <a:r>
              <a:rPr lang="en-US" dirty="0"/>
              <a:t>SFA Customer Adoption Resources</a:t>
            </a:r>
          </a:p>
        </p:txBody>
      </p:sp>
      <p:pic>
        <p:nvPicPr>
          <p:cNvPr id="5" name="Picture 4">
            <a:extLst>
              <a:ext uri="{FF2B5EF4-FFF2-40B4-BE49-F238E27FC236}">
                <a16:creationId xmlns:a16="http://schemas.microsoft.com/office/drawing/2014/main" id="{46ECE587-57C9-E3CF-B898-5EE777854633}"/>
              </a:ext>
            </a:extLst>
          </p:cNvPr>
          <p:cNvPicPr>
            <a:picLocks noChangeAspect="1"/>
          </p:cNvPicPr>
          <p:nvPr/>
        </p:nvPicPr>
        <p:blipFill>
          <a:blip r:embed="rId2"/>
          <a:stretch>
            <a:fillRect/>
          </a:stretch>
        </p:blipFill>
        <p:spPr>
          <a:xfrm>
            <a:off x="3778727" y="1268256"/>
            <a:ext cx="2005984" cy="1195232"/>
          </a:xfrm>
          <a:prstGeom prst="rect">
            <a:avLst/>
          </a:prstGeom>
          <a:effectLst>
            <a:outerShdw blurRad="63500" sx="102000" sy="102000" algn="ctr" rotWithShape="0">
              <a:prstClr val="black">
                <a:alpha val="40000"/>
              </a:prstClr>
            </a:outerShdw>
          </a:effectLst>
        </p:spPr>
      </p:pic>
      <p:grpSp>
        <p:nvGrpSpPr>
          <p:cNvPr id="9" name="Group 8">
            <a:extLst>
              <a:ext uri="{FF2B5EF4-FFF2-40B4-BE49-F238E27FC236}">
                <a16:creationId xmlns:a16="http://schemas.microsoft.com/office/drawing/2014/main" id="{836CD118-4E70-5816-4EA5-AD539C7F7145}"/>
              </a:ext>
            </a:extLst>
          </p:cNvPr>
          <p:cNvGrpSpPr/>
          <p:nvPr/>
        </p:nvGrpSpPr>
        <p:grpSpPr>
          <a:xfrm>
            <a:off x="1441624" y="1268256"/>
            <a:ext cx="2460877" cy="1195232"/>
            <a:chOff x="3764149" y="6017185"/>
            <a:chExt cx="6563192" cy="3187700"/>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0F2750B8-8B5F-D495-31B7-4B3784498102}"/>
                </a:ext>
              </a:extLst>
            </p:cNvPr>
            <p:cNvPicPr>
              <a:picLocks noChangeAspect="1"/>
            </p:cNvPicPr>
            <p:nvPr/>
          </p:nvPicPr>
          <p:blipFill>
            <a:blip r:embed="rId3"/>
            <a:stretch>
              <a:fillRect/>
            </a:stretch>
          </p:blipFill>
          <p:spPr>
            <a:xfrm>
              <a:off x="3764149" y="6017185"/>
              <a:ext cx="5778500" cy="3187700"/>
            </a:xfrm>
            <a:prstGeom prst="rect">
              <a:avLst/>
            </a:prstGeom>
          </p:spPr>
        </p:pic>
        <p:sp>
          <p:nvSpPr>
            <p:cNvPr id="7" name="TextBox 6">
              <a:extLst>
                <a:ext uri="{FF2B5EF4-FFF2-40B4-BE49-F238E27FC236}">
                  <a16:creationId xmlns:a16="http://schemas.microsoft.com/office/drawing/2014/main" id="{582334BC-9071-3A5F-9D7A-708983797234}"/>
                </a:ext>
              </a:extLst>
            </p:cNvPr>
            <p:cNvSpPr txBox="1"/>
            <p:nvPr/>
          </p:nvSpPr>
          <p:spPr>
            <a:xfrm>
              <a:off x="6185645" y="7799294"/>
              <a:ext cx="4141696" cy="1354392"/>
            </a:xfrm>
            <a:prstGeom prst="rect">
              <a:avLst/>
            </a:prstGeom>
            <a:noFill/>
          </p:spPr>
          <p:txBody>
            <a:bodyPr wrap="square" rtlCol="0">
              <a:spAutoFit/>
            </a:bodyPr>
            <a:lstStyle/>
            <a:p>
              <a:pPr defTabSz="171416" fontAlgn="auto">
                <a:spcBef>
                  <a:spcPts val="0"/>
                </a:spcBef>
                <a:spcAft>
                  <a:spcPts val="0"/>
                </a:spcAft>
              </a:pPr>
              <a:r>
                <a:rPr lang="en-US" sz="1350" b="1">
                  <a:solidFill>
                    <a:srgbClr val="FFFFFF"/>
                  </a:solidFill>
                  <a:latin typeface="Arial" panose="020B0604020202020204" pitchFamily="34" charset="0"/>
                  <a:ea typeface="+mn-ea"/>
                  <a:cs typeface="Arial" panose="020B0604020202020204" pitchFamily="34" charset="0"/>
                </a:rPr>
                <a:t>WWT </a:t>
              </a:r>
              <a:r>
                <a:rPr lang="en-US" sz="1350">
                  <a:solidFill>
                    <a:srgbClr val="FFFFFF"/>
                  </a:solidFill>
                  <a:latin typeface="Arial" panose="020B0604020202020204" pitchFamily="34" charset="0"/>
                  <a:ea typeface="+mn-ea"/>
                  <a:cs typeface="Arial" panose="020B0604020202020204" pitchFamily="34" charset="0"/>
                </a:rPr>
                <a:t>Adoption Workshops</a:t>
              </a:r>
            </a:p>
          </p:txBody>
        </p:sp>
      </p:grpSp>
      <p:grpSp>
        <p:nvGrpSpPr>
          <p:cNvPr id="10" name="Group 9">
            <a:extLst>
              <a:ext uri="{FF2B5EF4-FFF2-40B4-BE49-F238E27FC236}">
                <a16:creationId xmlns:a16="http://schemas.microsoft.com/office/drawing/2014/main" id="{D47399BB-761A-284B-3986-259CDD31261D}"/>
              </a:ext>
            </a:extLst>
          </p:cNvPr>
          <p:cNvGrpSpPr/>
          <p:nvPr/>
        </p:nvGrpSpPr>
        <p:grpSpPr>
          <a:xfrm>
            <a:off x="5955158" y="1268256"/>
            <a:ext cx="2005984" cy="1195232"/>
            <a:chOff x="15801805" y="5897695"/>
            <a:chExt cx="5068030" cy="3426679"/>
          </a:xfrm>
          <a:effectLst>
            <a:outerShdw blurRad="63500" sx="102000" sy="102000" algn="ctr" rotWithShape="0">
              <a:prstClr val="black">
                <a:alpha val="40000"/>
              </a:prstClr>
            </a:outerShdw>
          </a:effectLst>
        </p:grpSpPr>
        <p:pic>
          <p:nvPicPr>
            <p:cNvPr id="6" name="Picture 5">
              <a:extLst>
                <a:ext uri="{FF2B5EF4-FFF2-40B4-BE49-F238E27FC236}">
                  <a16:creationId xmlns:a16="http://schemas.microsoft.com/office/drawing/2014/main" id="{72D0DF66-3332-0B09-2DC9-DFB225B518EB}"/>
                </a:ext>
              </a:extLst>
            </p:cNvPr>
            <p:cNvPicPr>
              <a:picLocks noChangeAspect="1"/>
            </p:cNvPicPr>
            <p:nvPr/>
          </p:nvPicPr>
          <p:blipFill>
            <a:blip r:embed="rId4"/>
            <a:stretch>
              <a:fillRect/>
            </a:stretch>
          </p:blipFill>
          <p:spPr>
            <a:xfrm>
              <a:off x="15801805" y="5897695"/>
              <a:ext cx="5068030" cy="3426679"/>
            </a:xfrm>
            <a:prstGeom prst="rect">
              <a:avLst/>
            </a:prstGeom>
          </p:spPr>
        </p:pic>
        <p:sp>
          <p:nvSpPr>
            <p:cNvPr id="8" name="TextBox 7">
              <a:extLst>
                <a:ext uri="{FF2B5EF4-FFF2-40B4-BE49-F238E27FC236}">
                  <a16:creationId xmlns:a16="http://schemas.microsoft.com/office/drawing/2014/main" id="{DC37CD40-0060-1FA3-2973-33F12FCFE1EE}"/>
                </a:ext>
              </a:extLst>
            </p:cNvPr>
            <p:cNvSpPr txBox="1"/>
            <p:nvPr/>
          </p:nvSpPr>
          <p:spPr>
            <a:xfrm>
              <a:off x="16329491" y="8354164"/>
              <a:ext cx="4540344" cy="926500"/>
            </a:xfrm>
            <a:prstGeom prst="rect">
              <a:avLst/>
            </a:prstGeom>
            <a:noFill/>
          </p:spPr>
          <p:txBody>
            <a:bodyPr wrap="square" rtlCol="0">
              <a:spAutoFit/>
            </a:bodyPr>
            <a:lstStyle/>
            <a:p>
              <a:pPr defTabSz="171416" fontAlgn="auto">
                <a:spcBef>
                  <a:spcPts val="0"/>
                </a:spcBef>
                <a:spcAft>
                  <a:spcPts val="0"/>
                </a:spcAft>
              </a:pPr>
              <a:r>
                <a:rPr lang="en-US" sz="1500">
                  <a:solidFill>
                    <a:srgbClr val="0086E9"/>
                  </a:solidFill>
                  <a:latin typeface="Calibri" panose="020F0502020204030204"/>
                  <a:ea typeface="+mn-ea"/>
                  <a:cs typeface="+mn-cs"/>
                </a:rPr>
                <a:t>WWT ATC Trainings</a:t>
              </a:r>
            </a:p>
          </p:txBody>
        </p:sp>
      </p:grpSp>
      <p:sp>
        <p:nvSpPr>
          <p:cNvPr id="26" name="Oval 25">
            <a:extLst>
              <a:ext uri="{FF2B5EF4-FFF2-40B4-BE49-F238E27FC236}">
                <a16:creationId xmlns:a16="http://schemas.microsoft.com/office/drawing/2014/main" id="{C9457C1F-7972-699E-4BA3-8C73694F3134}"/>
              </a:ext>
            </a:extLst>
          </p:cNvPr>
          <p:cNvSpPr/>
          <p:nvPr/>
        </p:nvSpPr>
        <p:spPr>
          <a:xfrm>
            <a:off x="3155622" y="2283972"/>
            <a:ext cx="922660" cy="792083"/>
          </a:xfrm>
          <a:prstGeom prst="ellipse">
            <a:avLst/>
          </a:prstGeom>
          <a:solidFill>
            <a:schemeClr val="accent4">
              <a:lumMod val="10000"/>
              <a:lumOff val="90000"/>
            </a:schemeClr>
          </a:solidFill>
          <a:ln w="1270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algn="ctr" defTabSz="342832" fontAlgn="auto">
              <a:spcBef>
                <a:spcPts val="0"/>
              </a:spcBef>
              <a:spcAft>
                <a:spcPts val="0"/>
              </a:spcAft>
              <a:defRPr/>
            </a:pPr>
            <a:r>
              <a:rPr lang="en-US" sz="1200" b="1" kern="0" dirty="0">
                <a:solidFill>
                  <a:srgbClr val="150D7F">
                    <a:lumMod val="75000"/>
                  </a:srgbClr>
                </a:solidFill>
                <a:effectLst>
                  <a:outerShdw blurRad="50800" dist="38100" dir="2700000" algn="tl" rotWithShape="0">
                    <a:prstClr val="black">
                      <a:alpha val="40000"/>
                    </a:prstClr>
                  </a:outerShdw>
                </a:effectLst>
                <a:latin typeface="Arial Black" panose="020B0604020202020204" pitchFamily="34" charset="0"/>
                <a:ea typeface="+mn-ea"/>
                <a:cs typeface="Arial Black" panose="020B0604020202020204" pitchFamily="34" charset="0"/>
              </a:rPr>
              <a:t>SFA</a:t>
            </a:r>
          </a:p>
          <a:p>
            <a:pPr algn="ctr" defTabSz="342832" fontAlgn="auto">
              <a:spcBef>
                <a:spcPts val="0"/>
              </a:spcBef>
              <a:spcAft>
                <a:spcPts val="0"/>
              </a:spcAft>
              <a:defRPr/>
            </a:pPr>
            <a:r>
              <a:rPr lang="en-US" sz="750" b="1" kern="0" dirty="0">
                <a:solidFill>
                  <a:srgbClr val="150D7F">
                    <a:lumMod val="75000"/>
                  </a:srgbClr>
                </a:solidFill>
                <a:effectLst>
                  <a:outerShdw blurRad="50800" dist="38100" dir="2700000" algn="tl" rotWithShape="0">
                    <a:prstClr val="black">
                      <a:alpha val="40000"/>
                    </a:prstClr>
                  </a:outerShdw>
                </a:effectLst>
                <a:latin typeface="Arial Black" panose="020B0604020202020204" pitchFamily="34" charset="0"/>
                <a:ea typeface="+mn-ea"/>
                <a:cs typeface="Arial Black" panose="020B0604020202020204" pitchFamily="34" charset="0"/>
              </a:rPr>
              <a:t>Included</a:t>
            </a:r>
          </a:p>
          <a:p>
            <a:pPr algn="ctr" defTabSz="342832" fontAlgn="auto">
              <a:spcBef>
                <a:spcPts val="0"/>
              </a:spcBef>
              <a:spcAft>
                <a:spcPts val="0"/>
              </a:spcAft>
              <a:defRPr/>
            </a:pPr>
            <a:endParaRPr lang="en-US" sz="675" b="1" kern="0" dirty="0">
              <a:solidFill>
                <a:srgbClr val="150D7F">
                  <a:lumMod val="75000"/>
                </a:srgbClr>
              </a:solidFill>
              <a:effectLst>
                <a:outerShdw blurRad="50800" dist="38100" dir="2700000" algn="tl" rotWithShape="0">
                  <a:prstClr val="black">
                    <a:alpha val="40000"/>
                  </a:prstClr>
                </a:outerShdw>
              </a:effectLst>
              <a:latin typeface="Arial Black" panose="020B0604020202020204" pitchFamily="34" charset="0"/>
              <a:ea typeface="+mn-ea"/>
              <a:cs typeface="Arial Black" panose="020B0604020202020204" pitchFamily="34" charset="0"/>
            </a:endParaRPr>
          </a:p>
        </p:txBody>
      </p:sp>
      <p:sp>
        <p:nvSpPr>
          <p:cNvPr id="27" name="Oval 26">
            <a:extLst>
              <a:ext uri="{FF2B5EF4-FFF2-40B4-BE49-F238E27FC236}">
                <a16:creationId xmlns:a16="http://schemas.microsoft.com/office/drawing/2014/main" id="{E059B7B1-33C5-0D91-0677-36299D865AE7}"/>
              </a:ext>
            </a:extLst>
          </p:cNvPr>
          <p:cNvSpPr/>
          <p:nvPr/>
        </p:nvSpPr>
        <p:spPr>
          <a:xfrm>
            <a:off x="5361664" y="2248533"/>
            <a:ext cx="922660" cy="792083"/>
          </a:xfrm>
          <a:prstGeom prst="ellipse">
            <a:avLst/>
          </a:prstGeom>
          <a:solidFill>
            <a:schemeClr val="accent4">
              <a:lumMod val="10000"/>
              <a:lumOff val="90000"/>
            </a:schemeClr>
          </a:solidFill>
          <a:ln w="1270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algn="ctr" defTabSz="342832" fontAlgn="auto">
              <a:spcBef>
                <a:spcPts val="0"/>
              </a:spcBef>
              <a:spcAft>
                <a:spcPts val="0"/>
              </a:spcAft>
              <a:defRPr/>
            </a:pPr>
            <a:r>
              <a:rPr lang="en-US" sz="1200" b="1" kern="0" dirty="0">
                <a:solidFill>
                  <a:srgbClr val="150D7F">
                    <a:lumMod val="75000"/>
                  </a:srgbClr>
                </a:solidFill>
                <a:effectLst>
                  <a:outerShdw blurRad="50800" dist="38100" dir="2700000" algn="tl" rotWithShape="0">
                    <a:prstClr val="black">
                      <a:alpha val="40000"/>
                    </a:prstClr>
                  </a:outerShdw>
                </a:effectLst>
                <a:latin typeface="Arial Black" panose="020B0604020202020204" pitchFamily="34" charset="0"/>
                <a:ea typeface="+mn-ea"/>
                <a:cs typeface="Arial Black" panose="020B0604020202020204" pitchFamily="34" charset="0"/>
              </a:rPr>
              <a:t>SFA</a:t>
            </a:r>
          </a:p>
          <a:p>
            <a:pPr algn="ctr" defTabSz="342832" fontAlgn="auto">
              <a:spcBef>
                <a:spcPts val="0"/>
              </a:spcBef>
              <a:spcAft>
                <a:spcPts val="0"/>
              </a:spcAft>
              <a:defRPr/>
            </a:pPr>
            <a:r>
              <a:rPr lang="en-US" sz="750" b="1" kern="0" dirty="0">
                <a:solidFill>
                  <a:srgbClr val="150D7F">
                    <a:lumMod val="75000"/>
                  </a:srgbClr>
                </a:solidFill>
                <a:effectLst>
                  <a:outerShdw blurRad="50800" dist="38100" dir="2700000" algn="tl" rotWithShape="0">
                    <a:prstClr val="black">
                      <a:alpha val="40000"/>
                    </a:prstClr>
                  </a:outerShdw>
                </a:effectLst>
                <a:latin typeface="Arial Black" panose="020B0604020202020204" pitchFamily="34" charset="0"/>
                <a:ea typeface="+mn-ea"/>
                <a:cs typeface="Arial Black" panose="020B0604020202020204" pitchFamily="34" charset="0"/>
              </a:rPr>
              <a:t>Included</a:t>
            </a:r>
          </a:p>
          <a:p>
            <a:pPr algn="ctr" defTabSz="342832" fontAlgn="auto">
              <a:spcBef>
                <a:spcPts val="0"/>
              </a:spcBef>
              <a:spcAft>
                <a:spcPts val="0"/>
              </a:spcAft>
              <a:defRPr/>
            </a:pPr>
            <a:endParaRPr lang="en-US" sz="675" b="1" kern="0" dirty="0">
              <a:solidFill>
                <a:srgbClr val="150D7F">
                  <a:lumMod val="75000"/>
                </a:srgbClr>
              </a:solidFill>
              <a:effectLst>
                <a:outerShdw blurRad="50800" dist="38100" dir="2700000" algn="tl" rotWithShape="0">
                  <a:prstClr val="black">
                    <a:alpha val="40000"/>
                  </a:prstClr>
                </a:outerShdw>
              </a:effectLst>
              <a:latin typeface="Arial Black" panose="020B0604020202020204" pitchFamily="34" charset="0"/>
              <a:ea typeface="+mn-ea"/>
              <a:cs typeface="Arial Black" panose="020B0604020202020204" pitchFamily="34" charset="0"/>
            </a:endParaRPr>
          </a:p>
        </p:txBody>
      </p:sp>
      <p:sp>
        <p:nvSpPr>
          <p:cNvPr id="28" name="Oval 27">
            <a:extLst>
              <a:ext uri="{FF2B5EF4-FFF2-40B4-BE49-F238E27FC236}">
                <a16:creationId xmlns:a16="http://schemas.microsoft.com/office/drawing/2014/main" id="{0B979CDA-4251-EA28-D293-335486FA5DBA}"/>
              </a:ext>
            </a:extLst>
          </p:cNvPr>
          <p:cNvSpPr/>
          <p:nvPr/>
        </p:nvSpPr>
        <p:spPr>
          <a:xfrm>
            <a:off x="863194" y="2283972"/>
            <a:ext cx="922660" cy="792083"/>
          </a:xfrm>
          <a:prstGeom prst="ellipse">
            <a:avLst/>
          </a:prstGeom>
          <a:solidFill>
            <a:schemeClr val="accent4">
              <a:lumMod val="10000"/>
              <a:lumOff val="90000"/>
            </a:schemeClr>
          </a:solidFill>
          <a:ln w="1270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algn="ctr" defTabSz="342832" fontAlgn="auto">
              <a:spcBef>
                <a:spcPts val="0"/>
              </a:spcBef>
              <a:spcAft>
                <a:spcPts val="0"/>
              </a:spcAft>
              <a:defRPr/>
            </a:pPr>
            <a:r>
              <a:rPr lang="en-US" sz="1200" b="1" kern="0" dirty="0">
                <a:solidFill>
                  <a:srgbClr val="150D7F">
                    <a:lumMod val="75000"/>
                  </a:srgbClr>
                </a:solidFill>
                <a:effectLst>
                  <a:outerShdw blurRad="50800" dist="38100" dir="2700000" algn="tl" rotWithShape="0">
                    <a:prstClr val="black">
                      <a:alpha val="40000"/>
                    </a:prstClr>
                  </a:outerShdw>
                </a:effectLst>
                <a:latin typeface="Arial Black" panose="020B0604020202020204" pitchFamily="34" charset="0"/>
                <a:ea typeface="+mn-ea"/>
                <a:cs typeface="Arial Black" panose="020B0604020202020204" pitchFamily="34" charset="0"/>
              </a:rPr>
              <a:t>SFA</a:t>
            </a:r>
          </a:p>
          <a:p>
            <a:pPr algn="ctr" defTabSz="342832" fontAlgn="auto">
              <a:spcBef>
                <a:spcPts val="0"/>
              </a:spcBef>
              <a:spcAft>
                <a:spcPts val="0"/>
              </a:spcAft>
              <a:defRPr/>
            </a:pPr>
            <a:r>
              <a:rPr lang="en-US" sz="750" b="1" kern="0" dirty="0">
                <a:solidFill>
                  <a:srgbClr val="150D7F">
                    <a:lumMod val="75000"/>
                  </a:srgbClr>
                </a:solidFill>
                <a:effectLst>
                  <a:outerShdw blurRad="50800" dist="38100" dir="2700000" algn="tl" rotWithShape="0">
                    <a:prstClr val="black">
                      <a:alpha val="40000"/>
                    </a:prstClr>
                  </a:outerShdw>
                </a:effectLst>
                <a:latin typeface="Arial Black" panose="020B0604020202020204" pitchFamily="34" charset="0"/>
                <a:ea typeface="+mn-ea"/>
                <a:cs typeface="Arial Black" panose="020B0604020202020204" pitchFamily="34" charset="0"/>
              </a:rPr>
              <a:t>Included</a:t>
            </a:r>
          </a:p>
          <a:p>
            <a:pPr algn="ctr" defTabSz="342832" fontAlgn="auto">
              <a:spcBef>
                <a:spcPts val="0"/>
              </a:spcBef>
              <a:spcAft>
                <a:spcPts val="0"/>
              </a:spcAft>
              <a:defRPr/>
            </a:pPr>
            <a:endParaRPr lang="en-US" sz="675" b="1" kern="0" dirty="0">
              <a:solidFill>
                <a:srgbClr val="150D7F">
                  <a:lumMod val="75000"/>
                </a:srgbClr>
              </a:solidFill>
              <a:effectLst>
                <a:outerShdw blurRad="50800" dist="38100" dir="2700000" algn="tl" rotWithShape="0">
                  <a:prstClr val="black">
                    <a:alpha val="40000"/>
                  </a:prstClr>
                </a:outerShdw>
              </a:effectLst>
              <a:latin typeface="Arial Black" panose="020B0604020202020204" pitchFamily="34" charset="0"/>
              <a:ea typeface="+mn-ea"/>
              <a:cs typeface="Arial Black" panose="020B0604020202020204" pitchFamily="34" charset="0"/>
            </a:endParaRPr>
          </a:p>
        </p:txBody>
      </p:sp>
      <p:sp>
        <p:nvSpPr>
          <p:cNvPr id="29" name="TextBox 28">
            <a:extLst>
              <a:ext uri="{FF2B5EF4-FFF2-40B4-BE49-F238E27FC236}">
                <a16:creationId xmlns:a16="http://schemas.microsoft.com/office/drawing/2014/main" id="{6A49053D-8D8E-1F6B-819E-E510490127BD}"/>
              </a:ext>
            </a:extLst>
          </p:cNvPr>
          <p:cNvSpPr txBox="1"/>
          <p:nvPr/>
        </p:nvSpPr>
        <p:spPr>
          <a:xfrm>
            <a:off x="1785855" y="2763228"/>
            <a:ext cx="1599692" cy="1869743"/>
          </a:xfrm>
          <a:prstGeom prst="rect">
            <a:avLst/>
          </a:prstGeom>
          <a:noFill/>
        </p:spPr>
        <p:txBody>
          <a:bodyPr wrap="square" rtlCol="0">
            <a:spAutoFit/>
          </a:bodyPr>
          <a:lstStyle/>
          <a:p>
            <a:pPr algn="ctr" defTabSz="171416" fontAlgn="auto">
              <a:spcBef>
                <a:spcPts val="0"/>
              </a:spcBef>
              <a:spcAft>
                <a:spcPts val="0"/>
              </a:spcAft>
            </a:pPr>
            <a:r>
              <a:rPr lang="en-US" sz="1050" dirty="0">
                <a:solidFill>
                  <a:srgbClr val="121212"/>
                </a:solidFill>
                <a:latin typeface="Roobert"/>
                <a:ea typeface="+mn-ea"/>
                <a:cs typeface="+mn-cs"/>
              </a:rPr>
              <a:t>Using the ATC as a backdrop, WWT Workshops give your organization the opportunity to better understand the considerations for building or deploying architectures based on experience and best practices.</a:t>
            </a:r>
            <a:endParaRPr lang="en-US" sz="1050" dirty="0">
              <a:solidFill>
                <a:srgbClr val="121212"/>
              </a:solidFill>
              <a:latin typeface="Calibri" panose="020F0502020204030204"/>
              <a:ea typeface="+mn-ea"/>
              <a:cs typeface="+mn-cs"/>
            </a:endParaRPr>
          </a:p>
        </p:txBody>
      </p:sp>
      <p:sp>
        <p:nvSpPr>
          <p:cNvPr id="30" name="TextBox 29">
            <a:extLst>
              <a:ext uri="{FF2B5EF4-FFF2-40B4-BE49-F238E27FC236}">
                <a16:creationId xmlns:a16="http://schemas.microsoft.com/office/drawing/2014/main" id="{EE18C6E4-D3E2-7AAD-2B32-E5CB3BA52FC7}"/>
              </a:ext>
            </a:extLst>
          </p:cNvPr>
          <p:cNvSpPr txBox="1"/>
          <p:nvPr/>
        </p:nvSpPr>
        <p:spPr>
          <a:xfrm>
            <a:off x="3959881" y="2763228"/>
            <a:ext cx="1577564" cy="1869743"/>
          </a:xfrm>
          <a:prstGeom prst="rect">
            <a:avLst/>
          </a:prstGeom>
          <a:noFill/>
        </p:spPr>
        <p:txBody>
          <a:bodyPr wrap="square" rtlCol="0">
            <a:spAutoFit/>
          </a:bodyPr>
          <a:lstStyle/>
          <a:p>
            <a:pPr algn="ctr" defTabSz="171416" fontAlgn="auto">
              <a:spcBef>
                <a:spcPts val="0"/>
              </a:spcBef>
              <a:spcAft>
                <a:spcPts val="0"/>
              </a:spcAft>
            </a:pPr>
            <a:r>
              <a:rPr lang="en-US" sz="1050" dirty="0">
                <a:solidFill>
                  <a:srgbClr val="292940"/>
                </a:solidFill>
                <a:latin typeface="Roobert"/>
                <a:ea typeface="+mn-ea"/>
                <a:cs typeface="+mn-cs"/>
              </a:rPr>
              <a:t>Our learning paths are carefully designed to guide architects and engineers through the latest technologies. By grouping relevant content based on experience level, the paths provide a customized training journey.</a:t>
            </a:r>
            <a:endParaRPr lang="en-US" sz="1050" dirty="0">
              <a:solidFill>
                <a:srgbClr val="121212"/>
              </a:solidFill>
              <a:latin typeface="Calibri" panose="020F0502020204030204"/>
              <a:ea typeface="+mn-ea"/>
              <a:cs typeface="+mn-cs"/>
            </a:endParaRPr>
          </a:p>
        </p:txBody>
      </p:sp>
      <p:sp>
        <p:nvSpPr>
          <p:cNvPr id="31" name="TextBox 30">
            <a:extLst>
              <a:ext uri="{FF2B5EF4-FFF2-40B4-BE49-F238E27FC236}">
                <a16:creationId xmlns:a16="http://schemas.microsoft.com/office/drawing/2014/main" id="{7A0F1A15-45D0-A7D7-06B0-62995ACCC214}"/>
              </a:ext>
            </a:extLst>
          </p:cNvPr>
          <p:cNvSpPr txBox="1"/>
          <p:nvPr/>
        </p:nvSpPr>
        <p:spPr>
          <a:xfrm>
            <a:off x="2107974" y="997214"/>
            <a:ext cx="1340240" cy="300082"/>
          </a:xfrm>
          <a:prstGeom prst="rect">
            <a:avLst/>
          </a:prstGeom>
          <a:noFill/>
        </p:spPr>
        <p:txBody>
          <a:bodyPr wrap="square" rtlCol="0">
            <a:spAutoFit/>
          </a:bodyPr>
          <a:lstStyle/>
          <a:p>
            <a:pPr defTabSz="171416" fontAlgn="auto">
              <a:spcBef>
                <a:spcPts val="0"/>
              </a:spcBef>
              <a:spcAft>
                <a:spcPts val="0"/>
              </a:spcAft>
            </a:pPr>
            <a:r>
              <a:rPr lang="en-US" sz="1350" b="1">
                <a:solidFill>
                  <a:srgbClr val="121212"/>
                </a:solidFill>
                <a:latin typeface="Calibri" panose="020F0502020204030204"/>
                <a:ea typeface="+mn-ea"/>
                <a:cs typeface="+mn-cs"/>
              </a:rPr>
              <a:t>WORKSHOPS</a:t>
            </a:r>
          </a:p>
        </p:txBody>
      </p:sp>
      <p:sp>
        <p:nvSpPr>
          <p:cNvPr id="32" name="TextBox 31">
            <a:extLst>
              <a:ext uri="{FF2B5EF4-FFF2-40B4-BE49-F238E27FC236}">
                <a16:creationId xmlns:a16="http://schemas.microsoft.com/office/drawing/2014/main" id="{2CC19CB8-06A8-C9C1-7C6B-673D0CBE5549}"/>
              </a:ext>
            </a:extLst>
          </p:cNvPr>
          <p:cNvSpPr txBox="1"/>
          <p:nvPr/>
        </p:nvSpPr>
        <p:spPr>
          <a:xfrm>
            <a:off x="4032905" y="1003991"/>
            <a:ext cx="1441670" cy="300082"/>
          </a:xfrm>
          <a:prstGeom prst="rect">
            <a:avLst/>
          </a:prstGeom>
          <a:noFill/>
        </p:spPr>
        <p:txBody>
          <a:bodyPr wrap="square" rtlCol="0">
            <a:spAutoFit/>
          </a:bodyPr>
          <a:lstStyle/>
          <a:p>
            <a:pPr defTabSz="171416" fontAlgn="auto">
              <a:spcBef>
                <a:spcPts val="0"/>
              </a:spcBef>
              <a:spcAft>
                <a:spcPts val="0"/>
              </a:spcAft>
            </a:pPr>
            <a:r>
              <a:rPr lang="en-US" sz="1350" b="1" dirty="0">
                <a:solidFill>
                  <a:srgbClr val="121212"/>
                </a:solidFill>
                <a:latin typeface="Calibri" panose="020F0502020204030204"/>
                <a:ea typeface="+mn-ea"/>
                <a:cs typeface="+mn-cs"/>
              </a:rPr>
              <a:t>LEARNING PATHS</a:t>
            </a:r>
          </a:p>
        </p:txBody>
      </p:sp>
      <p:sp>
        <p:nvSpPr>
          <p:cNvPr id="33" name="TextBox 32">
            <a:extLst>
              <a:ext uri="{FF2B5EF4-FFF2-40B4-BE49-F238E27FC236}">
                <a16:creationId xmlns:a16="http://schemas.microsoft.com/office/drawing/2014/main" id="{4C9F4481-041B-FD19-222B-E130761FBDF0}"/>
              </a:ext>
            </a:extLst>
          </p:cNvPr>
          <p:cNvSpPr txBox="1"/>
          <p:nvPr/>
        </p:nvSpPr>
        <p:spPr>
          <a:xfrm>
            <a:off x="6126326" y="997214"/>
            <a:ext cx="1811206" cy="300082"/>
          </a:xfrm>
          <a:prstGeom prst="rect">
            <a:avLst/>
          </a:prstGeom>
          <a:noFill/>
        </p:spPr>
        <p:txBody>
          <a:bodyPr wrap="square" rtlCol="0">
            <a:spAutoFit/>
          </a:bodyPr>
          <a:lstStyle/>
          <a:p>
            <a:pPr defTabSz="171416" fontAlgn="auto">
              <a:spcBef>
                <a:spcPts val="0"/>
              </a:spcBef>
              <a:spcAft>
                <a:spcPts val="0"/>
              </a:spcAft>
            </a:pPr>
            <a:r>
              <a:rPr lang="en-US" sz="1350" b="1" dirty="0">
                <a:solidFill>
                  <a:srgbClr val="121212"/>
                </a:solidFill>
                <a:latin typeface="Calibri" panose="020F0502020204030204"/>
                <a:ea typeface="+mn-ea"/>
                <a:cs typeface="+mn-cs"/>
              </a:rPr>
              <a:t>PRE-BUILT TRAININGS</a:t>
            </a:r>
          </a:p>
        </p:txBody>
      </p:sp>
      <p:sp>
        <p:nvSpPr>
          <p:cNvPr id="34" name="TextBox 33">
            <a:extLst>
              <a:ext uri="{FF2B5EF4-FFF2-40B4-BE49-F238E27FC236}">
                <a16:creationId xmlns:a16="http://schemas.microsoft.com/office/drawing/2014/main" id="{6F9B51FD-F55F-8891-7E3C-E337AF9C494E}"/>
              </a:ext>
            </a:extLst>
          </p:cNvPr>
          <p:cNvSpPr txBox="1"/>
          <p:nvPr/>
        </p:nvSpPr>
        <p:spPr>
          <a:xfrm>
            <a:off x="6185169" y="2763228"/>
            <a:ext cx="1558852" cy="1869743"/>
          </a:xfrm>
          <a:prstGeom prst="rect">
            <a:avLst/>
          </a:prstGeom>
          <a:noFill/>
        </p:spPr>
        <p:txBody>
          <a:bodyPr wrap="square" rtlCol="0">
            <a:spAutoFit/>
          </a:bodyPr>
          <a:lstStyle/>
          <a:p>
            <a:pPr algn="ctr" defTabSz="171416" fontAlgn="auto">
              <a:spcBef>
                <a:spcPts val="0"/>
              </a:spcBef>
              <a:spcAft>
                <a:spcPts val="0"/>
              </a:spcAft>
            </a:pPr>
            <a:r>
              <a:rPr lang="en-US" sz="1050" dirty="0">
                <a:solidFill>
                  <a:srgbClr val="121212"/>
                </a:solidFill>
                <a:latin typeface="Calibri" panose="020F0502020204030204"/>
                <a:ea typeface="+mn-ea"/>
                <a:cs typeface="+mn-cs"/>
              </a:rPr>
              <a:t>WWT’s Trainings can deliver messaging to admins, engineers, architects, or end users.  These on-demand courses will walk users through a variety of new technology to ensure your organization is aware of the latest in Cisco technology.</a:t>
            </a:r>
          </a:p>
        </p:txBody>
      </p:sp>
      <p:pic>
        <p:nvPicPr>
          <p:cNvPr id="3" name="Picture 2">
            <a:extLst>
              <a:ext uri="{FF2B5EF4-FFF2-40B4-BE49-F238E27FC236}">
                <a16:creationId xmlns:a16="http://schemas.microsoft.com/office/drawing/2014/main" id="{4AF519BB-002B-D2BC-9F3B-7AEC50AA4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115" y="49889"/>
            <a:ext cx="974918" cy="548640"/>
          </a:xfrm>
          <a:prstGeom prst="rect">
            <a:avLst/>
          </a:prstGeom>
        </p:spPr>
      </p:pic>
    </p:spTree>
    <p:extLst>
      <p:ext uri="{BB962C8B-B14F-4D97-AF65-F5344CB8AC3E}">
        <p14:creationId xmlns:p14="http://schemas.microsoft.com/office/powerpoint/2010/main" val="3279650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custDataLst>
              <p:tags r:id="rId1"/>
            </p:custDataLst>
          </p:nvPr>
        </p:nvSpPr>
        <p:spPr bwMode="gray">
          <a:xfrm>
            <a:off x="2798721" y="886862"/>
            <a:ext cx="5911086" cy="3820869"/>
          </a:xfrm>
          <a:prstGeom prst="roundRect">
            <a:avLst>
              <a:gd name="adj" fmla="val 4406"/>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128588" indent="-128588" defTabSz="685800" fontAlgn="auto">
              <a:spcBef>
                <a:spcPts val="0"/>
              </a:spcBef>
              <a:spcAft>
                <a:spcPts val="0"/>
              </a:spcAft>
              <a:buFont typeface="Arial" charset="0"/>
              <a:buChar char="•"/>
              <a:defRPr/>
            </a:pPr>
            <a:r>
              <a:rPr lang="en-US" sz="1050" i="1" dirty="0">
                <a:solidFill>
                  <a:prstClr val="white"/>
                </a:solidFill>
                <a:latin typeface="Calibri" panose="020F0502020204030204"/>
              </a:rPr>
              <a:t>transformational programs for UB</a:t>
            </a:r>
          </a:p>
        </p:txBody>
      </p:sp>
      <p:sp>
        <p:nvSpPr>
          <p:cNvPr id="20" name="Rectangle 19"/>
          <p:cNvSpPr/>
          <p:nvPr>
            <p:custDataLst>
              <p:tags r:id="rId2"/>
            </p:custDataLst>
          </p:nvPr>
        </p:nvSpPr>
        <p:spPr bwMode="gray">
          <a:xfrm>
            <a:off x="2822538" y="2052226"/>
            <a:ext cx="5717211" cy="138499"/>
          </a:xfrm>
          <a:prstGeom prst="rect">
            <a:avLst/>
          </a:prstGeom>
        </p:spPr>
        <p:txBody>
          <a:bodyPr wrap="square" lIns="0" tIns="0" rIns="0" bIns="0">
            <a:spAutoFit/>
          </a:bodyPr>
          <a:lstStyle/>
          <a:p>
            <a:pPr marL="893" lvl="1" defTabSz="685800" fontAlgn="auto">
              <a:spcBef>
                <a:spcPts val="169"/>
              </a:spcBef>
              <a:spcAft>
                <a:spcPts val="0"/>
              </a:spcAft>
              <a:buClr>
                <a:srgbClr val="11356F"/>
              </a:buClr>
              <a:defRPr/>
            </a:pPr>
            <a:endParaRPr lang="en-US" sz="900" b="1" kern="0" dirty="0">
              <a:solidFill>
                <a:prstClr val="black">
                  <a:lumMod val="65000"/>
                  <a:lumOff val="35000"/>
                </a:prstClr>
              </a:solidFill>
              <a:latin typeface="Calibri" pitchFamily="34" charset="0"/>
              <a:ea typeface="+mn-ea"/>
              <a:cs typeface="+mn-cs"/>
            </a:endParaRPr>
          </a:p>
        </p:txBody>
      </p:sp>
      <p:sp>
        <p:nvSpPr>
          <p:cNvPr id="13" name="Rectangle 12"/>
          <p:cNvSpPr/>
          <p:nvPr>
            <p:custDataLst>
              <p:tags r:id="rId3"/>
            </p:custDataLst>
          </p:nvPr>
        </p:nvSpPr>
        <p:spPr bwMode="gray">
          <a:xfrm>
            <a:off x="2816752" y="886863"/>
            <a:ext cx="6004055" cy="217111"/>
          </a:xfrm>
          <a:prstGeom prst="rect">
            <a:avLst/>
          </a:prstGeom>
        </p:spPr>
        <p:txBody>
          <a:bodyPr wrap="square" lIns="0" tIns="0" rIns="0" bIns="0">
            <a:spAutoFit/>
          </a:bodyPr>
          <a:lstStyle/>
          <a:p>
            <a:pPr marL="1786" indent="-1786" algn="ctr" defTabSz="685800" fontAlgn="auto">
              <a:lnSpc>
                <a:spcPct val="110000"/>
              </a:lnSpc>
              <a:spcBef>
                <a:spcPct val="25000"/>
              </a:spcBef>
              <a:spcAft>
                <a:spcPts val="0"/>
              </a:spcAft>
              <a:buClr>
                <a:srgbClr val="0000FF"/>
              </a:buClr>
              <a:defRPr/>
            </a:pPr>
            <a:r>
              <a:rPr lang="en-US" altLang="en-US" sz="1350" b="1" spc="169" dirty="0">
                <a:solidFill>
                  <a:srgbClr val="0070C0"/>
                </a:solidFill>
                <a:latin typeface="Calibri"/>
                <a:ea typeface="+mn-ea"/>
                <a:cs typeface="+mn-cs"/>
              </a:rPr>
              <a:t>Program Summary</a:t>
            </a:r>
          </a:p>
        </p:txBody>
      </p:sp>
      <p:pic>
        <p:nvPicPr>
          <p:cNvPr id="3" name="Picture 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78525" y="244530"/>
            <a:ext cx="1521373" cy="251353"/>
          </a:xfrm>
          <a:prstGeom prst="rect">
            <a:avLst/>
          </a:prstGeom>
        </p:spPr>
      </p:pic>
      <p:sp>
        <p:nvSpPr>
          <p:cNvPr id="24" name="Rectangle 23"/>
          <p:cNvSpPr/>
          <p:nvPr>
            <p:custDataLst>
              <p:tags r:id="rId4"/>
            </p:custDataLst>
          </p:nvPr>
        </p:nvSpPr>
        <p:spPr bwMode="gray">
          <a:xfrm>
            <a:off x="2797900" y="1149943"/>
            <a:ext cx="5717211" cy="700192"/>
          </a:xfrm>
          <a:prstGeom prst="rect">
            <a:avLst/>
          </a:prstGeom>
        </p:spPr>
        <p:txBody>
          <a:bodyPr wrap="square" lIns="0" tIns="0" rIns="0" bIns="0">
            <a:spAutoFit/>
          </a:bodyPr>
          <a:lstStyle/>
          <a:p>
            <a:pPr marL="215206" lvl="1" indent="-214313" defTabSz="685800" fontAlgn="auto">
              <a:spcBef>
                <a:spcPts val="169"/>
              </a:spcBef>
              <a:spcAft>
                <a:spcPts val="0"/>
              </a:spcAft>
              <a:buClr>
                <a:srgbClr val="11356F"/>
              </a:buClr>
              <a:buFont typeface="Arial" charset="0"/>
              <a:buChar char="•"/>
              <a:defRPr/>
            </a:pPr>
            <a:endParaRPr lang="en-US" sz="1050" kern="0" dirty="0">
              <a:solidFill>
                <a:prstClr val="black">
                  <a:lumMod val="65000"/>
                  <a:lumOff val="35000"/>
                </a:prstClr>
              </a:solidFill>
              <a:latin typeface="Calibri" pitchFamily="34" charset="0"/>
              <a:ea typeface="+mn-ea"/>
              <a:cs typeface="+mn-cs"/>
            </a:endParaRPr>
          </a:p>
          <a:p>
            <a:pPr marL="215206" lvl="1" indent="-214313" defTabSz="685800" fontAlgn="auto">
              <a:spcBef>
                <a:spcPts val="169"/>
              </a:spcBef>
              <a:spcAft>
                <a:spcPts val="0"/>
              </a:spcAft>
              <a:buClr>
                <a:srgbClr val="11356F"/>
              </a:buClr>
              <a:buFont typeface="Arial" charset="0"/>
              <a:buChar char="•"/>
              <a:defRPr/>
            </a:pPr>
            <a:endParaRPr lang="en-US" sz="1050" kern="0" dirty="0">
              <a:solidFill>
                <a:prstClr val="black">
                  <a:lumMod val="65000"/>
                  <a:lumOff val="35000"/>
                </a:prstClr>
              </a:solidFill>
              <a:latin typeface="Calibri" pitchFamily="34" charset="0"/>
              <a:ea typeface="+mn-ea"/>
              <a:cs typeface="+mn-cs"/>
            </a:endParaRPr>
          </a:p>
          <a:p>
            <a:pPr marL="893" lvl="1" defTabSz="685800" fontAlgn="auto">
              <a:spcBef>
                <a:spcPts val="169"/>
              </a:spcBef>
              <a:spcAft>
                <a:spcPts val="0"/>
              </a:spcAft>
              <a:buClr>
                <a:srgbClr val="11356F"/>
              </a:buClr>
              <a:defRPr/>
            </a:pPr>
            <a:endParaRPr lang="en-US" sz="1050" b="1" kern="0" dirty="0">
              <a:solidFill>
                <a:prstClr val="black">
                  <a:lumMod val="65000"/>
                  <a:lumOff val="35000"/>
                </a:prstClr>
              </a:solidFill>
              <a:latin typeface="Calibri" pitchFamily="34" charset="0"/>
              <a:ea typeface="+mn-ea"/>
              <a:cs typeface="+mn-cs"/>
            </a:endParaRPr>
          </a:p>
          <a:p>
            <a:pPr marL="893" lvl="1" defTabSz="685800" fontAlgn="auto">
              <a:spcBef>
                <a:spcPts val="169"/>
              </a:spcBef>
              <a:spcAft>
                <a:spcPts val="0"/>
              </a:spcAft>
              <a:buClr>
                <a:srgbClr val="11356F"/>
              </a:buClr>
              <a:defRPr/>
            </a:pPr>
            <a:endParaRPr lang="en-US" sz="900" b="1" kern="0" dirty="0">
              <a:solidFill>
                <a:prstClr val="black">
                  <a:lumMod val="65000"/>
                  <a:lumOff val="35000"/>
                </a:prstClr>
              </a:solidFill>
              <a:latin typeface="Calibri" pitchFamily="34" charset="0"/>
              <a:ea typeface="+mn-ea"/>
              <a:cs typeface="+mn-cs"/>
            </a:endParaRPr>
          </a:p>
        </p:txBody>
      </p:sp>
      <p:sp>
        <p:nvSpPr>
          <p:cNvPr id="25" name="Title 1"/>
          <p:cNvSpPr txBox="1">
            <a:spLocks/>
          </p:cNvSpPr>
          <p:nvPr/>
        </p:nvSpPr>
        <p:spPr>
          <a:xfrm>
            <a:off x="1565537" y="195647"/>
            <a:ext cx="5911086" cy="4455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400" kern="1200">
                <a:solidFill>
                  <a:srgbClr val="0A29BF"/>
                </a:solidFill>
                <a:latin typeface="+mj-lt"/>
                <a:ea typeface="+mj-ea"/>
                <a:cs typeface="+mj-cs"/>
              </a:defRPr>
            </a:lvl1pPr>
          </a:lstStyle>
          <a:p>
            <a:pPr defTabSz="685800" fontAlgn="auto">
              <a:spcAft>
                <a:spcPts val="0"/>
              </a:spcAft>
              <a:defRPr/>
            </a:pPr>
            <a:r>
              <a:rPr lang="en-US" sz="2100" b="1" dirty="0">
                <a:latin typeface="Calibri Light" panose="020F0302020204030204"/>
              </a:rPr>
              <a:t>WWT Asset Management &amp; Supply Chain Program</a:t>
            </a:r>
          </a:p>
        </p:txBody>
      </p:sp>
      <p:sp>
        <p:nvSpPr>
          <p:cNvPr id="23" name="Rectangle 22"/>
          <p:cNvSpPr/>
          <p:nvPr>
            <p:custDataLst>
              <p:tags r:id="rId5"/>
            </p:custDataLst>
          </p:nvPr>
        </p:nvSpPr>
        <p:spPr bwMode="gray">
          <a:xfrm>
            <a:off x="3084471" y="1127165"/>
            <a:ext cx="5433759" cy="369332"/>
          </a:xfrm>
          <a:prstGeom prst="rect">
            <a:avLst/>
          </a:prstGeom>
        </p:spPr>
        <p:txBody>
          <a:bodyPr wrap="square" lIns="0" tIns="0" rIns="0" bIns="0">
            <a:spAutoFit/>
          </a:bodyPr>
          <a:lstStyle/>
          <a:p>
            <a:pPr marL="128588" indent="-128588" defTabSz="685800" fontAlgn="auto">
              <a:spcBef>
                <a:spcPts val="0"/>
              </a:spcBef>
              <a:spcAft>
                <a:spcPts val="0"/>
              </a:spcAft>
              <a:buFont typeface="Arial" charset="0"/>
              <a:buChar char="•"/>
              <a:defRPr/>
            </a:pPr>
            <a:endParaRPr lang="en-US" sz="1200" i="1" dirty="0">
              <a:solidFill>
                <a:prstClr val="black"/>
              </a:solidFill>
              <a:latin typeface="Calibri" panose="020F0502020204030204"/>
              <a:ea typeface="+mn-ea"/>
              <a:cs typeface="+mn-cs"/>
            </a:endParaRPr>
          </a:p>
          <a:p>
            <a:pPr marL="128588" indent="-128588" defTabSz="685800" fontAlgn="auto">
              <a:spcBef>
                <a:spcPts val="0"/>
              </a:spcBef>
              <a:spcAft>
                <a:spcPts val="0"/>
              </a:spcAft>
              <a:buFont typeface="Arial" charset="0"/>
              <a:buChar char="•"/>
              <a:defRPr/>
            </a:pPr>
            <a:endParaRPr lang="en-US" sz="1200" i="1" dirty="0">
              <a:solidFill>
                <a:prstClr val="black"/>
              </a:solidFill>
              <a:latin typeface="Calibri" panose="020F0502020204030204"/>
              <a:ea typeface="+mn-ea"/>
              <a:cs typeface="+mn-cs"/>
            </a:endParaRPr>
          </a:p>
        </p:txBody>
      </p:sp>
      <p:sp>
        <p:nvSpPr>
          <p:cNvPr id="26" name="Rectangle 25"/>
          <p:cNvSpPr/>
          <p:nvPr>
            <p:custDataLst>
              <p:tags r:id="rId6"/>
            </p:custDataLst>
          </p:nvPr>
        </p:nvSpPr>
        <p:spPr bwMode="gray">
          <a:xfrm>
            <a:off x="2958238" y="1347558"/>
            <a:ext cx="5605328" cy="2993127"/>
          </a:xfrm>
          <a:prstGeom prst="rect">
            <a:avLst/>
          </a:prstGeom>
        </p:spPr>
        <p:txBody>
          <a:bodyPr wrap="square" lIns="0" tIns="0" rIns="0" bIns="0">
            <a:spAutoFit/>
          </a:bodyPr>
          <a:lstStyle/>
          <a:p>
            <a:pPr marL="128588" indent="-128588" defTabSz="685800" fontAlgn="auto">
              <a:spcBef>
                <a:spcPts val="0"/>
              </a:spcBef>
              <a:spcAft>
                <a:spcPts val="0"/>
              </a:spcAft>
              <a:buFont typeface="Arial" charset="0"/>
              <a:buChar char="•"/>
              <a:defRPr/>
            </a:pPr>
            <a:r>
              <a:rPr lang="en-US" sz="1200" b="1" spc="169" dirty="0">
                <a:solidFill>
                  <a:srgbClr val="0070C0"/>
                </a:solidFill>
                <a:latin typeface="Calibri" panose="020F0502020204030204"/>
                <a:ea typeface="+mn-ea"/>
                <a:cs typeface="+mn-cs"/>
              </a:rPr>
              <a:t>WWT will provide a Cisco-based Supply Chain &amp; Asset Management solution aimed to deliver outcome-based objectives for the FedEx business:</a:t>
            </a:r>
          </a:p>
          <a:p>
            <a:pPr marL="128588" indent="-128588" defTabSz="685800" fontAlgn="auto">
              <a:spcBef>
                <a:spcPts val="0"/>
              </a:spcBef>
              <a:spcAft>
                <a:spcPts val="0"/>
              </a:spcAft>
              <a:buFont typeface="Arial" charset="0"/>
              <a:buChar char="•"/>
              <a:defRPr/>
            </a:pPr>
            <a:endParaRPr lang="en-US" sz="1200" b="1" spc="169" dirty="0">
              <a:solidFill>
                <a:srgbClr val="0070C0"/>
              </a:solidFill>
              <a:latin typeface="Calibri" panose="020F0502020204030204"/>
              <a:ea typeface="+mn-ea"/>
              <a:cs typeface="+mn-cs"/>
            </a:endParaRPr>
          </a:p>
          <a:p>
            <a:pPr marL="471488" lvl="1"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WWT will work with FedEx to outline project priorities, requirements &amp; forecasting</a:t>
            </a:r>
          </a:p>
          <a:p>
            <a:pPr marL="471488" lvl="1"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WWT will provide staging, configuration, integration, kitting &amp; testing services</a:t>
            </a:r>
          </a:p>
          <a:p>
            <a:pPr marL="471488" lvl="1"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WWT will perform Asset tagging services which will enhance data quality </a:t>
            </a:r>
          </a:p>
          <a:p>
            <a:pPr marL="471488" lvl="1"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WWT will provide just-in-time delivery to FedEx project sites</a:t>
            </a:r>
          </a:p>
          <a:p>
            <a:pPr marL="471488" lvl="1"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WWT will leverage Global Supply Chain capabilities to support projects around the world</a:t>
            </a:r>
          </a:p>
          <a:p>
            <a:pPr marL="471488" lvl="1"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WWT will perform joint planning and governance sessions with FedEx to ensure quality</a:t>
            </a:r>
          </a:p>
          <a:p>
            <a:pPr marL="471488" lvl="1"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WWT will provide oversight and governance, and FedEx will </a:t>
            </a:r>
            <a:r>
              <a:rPr lang="en-US" sz="1050" i="1" u="sng" dirty="0">
                <a:solidFill>
                  <a:prstClr val="black"/>
                </a:solidFill>
                <a:latin typeface="Calibri" panose="020F0502020204030204"/>
                <a:ea typeface="+mn-ea"/>
                <a:cs typeface="+mn-cs"/>
              </a:rPr>
              <a:t>not lose access</a:t>
            </a:r>
            <a:r>
              <a:rPr lang="en-US" sz="1050" i="1" dirty="0">
                <a:solidFill>
                  <a:prstClr val="black"/>
                </a:solidFill>
                <a:latin typeface="Calibri" panose="020F0502020204030204"/>
                <a:ea typeface="+mn-ea"/>
                <a:cs typeface="+mn-cs"/>
              </a:rPr>
              <a:t> to Cisco resources</a:t>
            </a:r>
          </a:p>
          <a:p>
            <a:pPr marL="471488" lvl="1"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WWT will coordinate, validate &amp; procure Cisco-approved infrastructure (Phased approach)</a:t>
            </a:r>
          </a:p>
        </p:txBody>
      </p:sp>
      <p:sp>
        <p:nvSpPr>
          <p:cNvPr id="27" name="Round Same Side Corner Rectangle 5">
            <a:extLst>
              <a:ext uri="{FF2B5EF4-FFF2-40B4-BE49-F238E27FC236}">
                <a16:creationId xmlns:a16="http://schemas.microsoft.com/office/drawing/2014/main" id="{F221DD72-75C3-4228-A9DB-FDFD40E0D2DE}"/>
              </a:ext>
            </a:extLst>
          </p:cNvPr>
          <p:cNvSpPr/>
          <p:nvPr>
            <p:custDataLst>
              <p:tags r:id="rId7"/>
            </p:custDataLst>
          </p:nvPr>
        </p:nvSpPr>
        <p:spPr bwMode="gray">
          <a:xfrm rot="16200000" flipH="1">
            <a:off x="-35324" y="1378149"/>
            <a:ext cx="3357765" cy="2901354"/>
          </a:xfrm>
          <a:prstGeom prst="round2SameRect">
            <a:avLst>
              <a:gd name="adj1" fmla="val 9672"/>
              <a:gd name="adj2" fmla="val 0"/>
            </a:avLst>
          </a:prstGeom>
          <a:gradFill flip="none" rotWithShape="1">
            <a:gsLst>
              <a:gs pos="0">
                <a:schemeClr val="bg1">
                  <a:lumMod val="85000"/>
                </a:schemeClr>
              </a:gs>
              <a:gs pos="100000">
                <a:schemeClr val="bg1">
                  <a:lumMod val="85000"/>
                  <a:alpha val="0"/>
                </a:schemeClr>
              </a:gs>
            </a:gsLst>
            <a:lin ang="5400000" scaled="0"/>
            <a:tileRect/>
          </a:gradFill>
          <a:ln w="9525" cap="flat" cmpd="sng" algn="ctr">
            <a:noFill/>
            <a:prstDash val="solid"/>
            <a:round/>
            <a:headEnd type="none" w="med" len="med"/>
            <a:tailEnd type="none" w="med" len="med"/>
          </a:ln>
          <a:effectLst/>
        </p:spPr>
        <p:txBody>
          <a:bodyPr/>
          <a:lstStyle/>
          <a:p>
            <a:pPr defTabSz="685800" fontAlgn="auto">
              <a:spcBef>
                <a:spcPts val="0"/>
              </a:spcBef>
              <a:spcAft>
                <a:spcPts val="0"/>
              </a:spcAft>
              <a:defRPr/>
            </a:pPr>
            <a:endParaRPr lang="en-US" sz="450" dirty="0">
              <a:solidFill>
                <a:prstClr val="black"/>
              </a:solidFill>
              <a:latin typeface="Calibri"/>
              <a:ea typeface="+mn-ea"/>
              <a:cs typeface="+mn-cs"/>
            </a:endParaRPr>
          </a:p>
        </p:txBody>
      </p:sp>
      <p:sp>
        <p:nvSpPr>
          <p:cNvPr id="28" name="Rectangle 27">
            <a:extLst>
              <a:ext uri="{FF2B5EF4-FFF2-40B4-BE49-F238E27FC236}">
                <a16:creationId xmlns:a16="http://schemas.microsoft.com/office/drawing/2014/main" id="{5998FACE-89E3-4310-A68C-285664D4DF44}"/>
              </a:ext>
            </a:extLst>
          </p:cNvPr>
          <p:cNvSpPr/>
          <p:nvPr>
            <p:custDataLst>
              <p:tags r:id="rId8"/>
            </p:custDataLst>
          </p:nvPr>
        </p:nvSpPr>
        <p:spPr bwMode="gray">
          <a:xfrm>
            <a:off x="416641" y="1245250"/>
            <a:ext cx="1528193" cy="193002"/>
          </a:xfrm>
          <a:prstGeom prst="rect">
            <a:avLst/>
          </a:prstGeom>
        </p:spPr>
        <p:txBody>
          <a:bodyPr wrap="square" lIns="0" tIns="0" rIns="0" bIns="0">
            <a:spAutoFit/>
          </a:bodyPr>
          <a:lstStyle/>
          <a:p>
            <a:pPr marL="1786" indent="-1786" defTabSz="685800" fontAlgn="auto">
              <a:lnSpc>
                <a:spcPct val="110000"/>
              </a:lnSpc>
              <a:spcBef>
                <a:spcPct val="25000"/>
              </a:spcBef>
              <a:spcAft>
                <a:spcPts val="0"/>
              </a:spcAft>
              <a:buClr>
                <a:srgbClr val="0000FF"/>
              </a:buClr>
              <a:defRPr/>
            </a:pPr>
            <a:r>
              <a:rPr lang="en-US" altLang="en-US" sz="1200" b="1" spc="169" dirty="0">
                <a:solidFill>
                  <a:srgbClr val="0070C0"/>
                </a:solidFill>
                <a:latin typeface="Calibri"/>
                <a:ea typeface="+mn-ea"/>
                <a:cs typeface="+mn-cs"/>
              </a:rPr>
              <a:t>Business Goals</a:t>
            </a:r>
          </a:p>
        </p:txBody>
      </p:sp>
      <p:sp>
        <p:nvSpPr>
          <p:cNvPr id="29" name="Rectangle 28">
            <a:extLst>
              <a:ext uri="{FF2B5EF4-FFF2-40B4-BE49-F238E27FC236}">
                <a16:creationId xmlns:a16="http://schemas.microsoft.com/office/drawing/2014/main" id="{F7E791C4-56DD-42EA-B0AC-88BAA130C8CA}"/>
              </a:ext>
            </a:extLst>
          </p:cNvPr>
          <p:cNvSpPr/>
          <p:nvPr>
            <p:custDataLst>
              <p:tags r:id="rId9"/>
            </p:custDataLst>
          </p:nvPr>
        </p:nvSpPr>
        <p:spPr bwMode="gray">
          <a:xfrm>
            <a:off x="300906" y="1481906"/>
            <a:ext cx="2398518" cy="2808461"/>
          </a:xfrm>
          <a:prstGeom prst="rect">
            <a:avLst/>
          </a:prstGeom>
        </p:spPr>
        <p:txBody>
          <a:bodyPr wrap="square" lIns="0" tIns="0" rIns="0" bIns="0">
            <a:spAutoFit/>
          </a:bodyPr>
          <a:lstStyle/>
          <a:p>
            <a:pPr marL="128588" indent="-128588" defTabSz="685800" fontAlgn="auto">
              <a:spcBef>
                <a:spcPts val="450"/>
              </a:spcBef>
              <a:spcAft>
                <a:spcPts val="0"/>
              </a:spcAft>
              <a:buFont typeface="Arial" charset="0"/>
              <a:buChar char="•"/>
              <a:defRPr/>
            </a:pPr>
            <a:r>
              <a:rPr lang="en-US" sz="1050" b="1" i="1" dirty="0">
                <a:solidFill>
                  <a:prstClr val="black"/>
                </a:solidFill>
                <a:latin typeface="Calibri" panose="020F0502020204030204"/>
                <a:ea typeface="+mn-ea"/>
                <a:cs typeface="+mn-cs"/>
              </a:rPr>
              <a:t>FedEx: </a:t>
            </a:r>
            <a:r>
              <a:rPr lang="en-US" sz="1050" i="1" dirty="0">
                <a:solidFill>
                  <a:prstClr val="black"/>
                </a:solidFill>
                <a:latin typeface="Calibri" panose="020F0502020204030204"/>
                <a:ea typeface="+mn-ea"/>
                <a:cs typeface="+mn-cs"/>
              </a:rPr>
              <a:t>A</a:t>
            </a:r>
            <a:r>
              <a:rPr lang="en-US" sz="1050" i="1" dirty="0" err="1">
                <a:solidFill>
                  <a:prstClr val="black"/>
                </a:solidFill>
                <a:latin typeface="Calibri" panose="020F0502020204030204"/>
                <a:ea typeface="+mn-ea"/>
                <a:cs typeface="+mn-cs"/>
              </a:rPr>
              <a:t>ccelerate</a:t>
            </a:r>
            <a:r>
              <a:rPr lang="en-US" sz="1050" i="1" dirty="0">
                <a:solidFill>
                  <a:prstClr val="black"/>
                </a:solidFill>
                <a:latin typeface="Calibri" panose="020F0502020204030204"/>
                <a:ea typeface="+mn-ea"/>
                <a:cs typeface="+mn-cs"/>
              </a:rPr>
              <a:t> time to market and significantly improve four key metrics:</a:t>
            </a:r>
          </a:p>
          <a:p>
            <a:pPr marL="342900" lvl="1" indent="-128588" defTabSz="685800" fontAlgn="auto">
              <a:spcBef>
                <a:spcPts val="450"/>
              </a:spcBef>
              <a:spcAft>
                <a:spcPts val="0"/>
              </a:spcAft>
              <a:buFont typeface="Arial" charset="0"/>
              <a:buChar char="•"/>
              <a:defRPr/>
            </a:pPr>
            <a:r>
              <a:rPr lang="en-US" sz="1050" i="1" dirty="0">
                <a:solidFill>
                  <a:prstClr val="black"/>
                </a:solidFill>
                <a:latin typeface="Calibri" panose="020F0502020204030204"/>
                <a:ea typeface="+mn-ea"/>
                <a:cs typeface="+mn-cs"/>
              </a:rPr>
              <a:t>Reduce time from request to delivery</a:t>
            </a:r>
          </a:p>
          <a:p>
            <a:pPr marL="342900" lvl="1" indent="-128588" defTabSz="685800" fontAlgn="auto">
              <a:spcBef>
                <a:spcPts val="450"/>
              </a:spcBef>
              <a:spcAft>
                <a:spcPts val="0"/>
              </a:spcAft>
              <a:buFont typeface="Arial" charset="0"/>
              <a:buChar char="•"/>
              <a:defRPr/>
            </a:pPr>
            <a:r>
              <a:rPr lang="en-US" sz="1050" i="1" dirty="0">
                <a:solidFill>
                  <a:prstClr val="black"/>
                </a:solidFill>
                <a:latin typeface="Calibri" panose="020F0502020204030204"/>
                <a:ea typeface="+mn-ea"/>
                <a:cs typeface="+mn-cs"/>
              </a:rPr>
              <a:t>Reduce overall integration costs</a:t>
            </a:r>
          </a:p>
          <a:p>
            <a:pPr marL="342900" lvl="1" indent="-128588" defTabSz="685800" fontAlgn="auto">
              <a:spcBef>
                <a:spcPts val="450"/>
              </a:spcBef>
              <a:spcAft>
                <a:spcPts val="0"/>
              </a:spcAft>
              <a:buFont typeface="Arial" charset="0"/>
              <a:buChar char="•"/>
              <a:defRPr/>
            </a:pPr>
            <a:r>
              <a:rPr lang="en-US" sz="1050" i="1" dirty="0">
                <a:solidFill>
                  <a:prstClr val="black"/>
                </a:solidFill>
                <a:latin typeface="Calibri" panose="020F0502020204030204"/>
                <a:ea typeface="+mn-ea"/>
                <a:cs typeface="+mn-cs"/>
              </a:rPr>
              <a:t>Achieve best in class pricing</a:t>
            </a:r>
          </a:p>
          <a:p>
            <a:pPr marL="342900" lvl="1" indent="-128588" defTabSz="685800" fontAlgn="auto">
              <a:spcBef>
                <a:spcPts val="450"/>
              </a:spcBef>
              <a:spcAft>
                <a:spcPts val="0"/>
              </a:spcAft>
              <a:buFont typeface="Arial" charset="0"/>
              <a:buChar char="•"/>
              <a:defRPr/>
            </a:pPr>
            <a:r>
              <a:rPr lang="en-US" sz="1050" i="1" dirty="0">
                <a:solidFill>
                  <a:prstClr val="black"/>
                </a:solidFill>
                <a:latin typeface="Calibri" panose="020F0502020204030204"/>
                <a:ea typeface="+mn-ea"/>
                <a:cs typeface="+mn-cs"/>
              </a:rPr>
              <a:t>Consolidate global sourcing </a:t>
            </a:r>
          </a:p>
          <a:p>
            <a:pPr marL="471488" lvl="1" indent="-128588" defTabSz="685800" fontAlgn="auto">
              <a:spcBef>
                <a:spcPts val="450"/>
              </a:spcBef>
              <a:spcAft>
                <a:spcPts val="0"/>
              </a:spcAft>
              <a:buFont typeface="Arial" charset="0"/>
              <a:buChar char="•"/>
              <a:defRPr/>
            </a:pPr>
            <a:endParaRPr lang="en-US" sz="1050" i="1" dirty="0">
              <a:solidFill>
                <a:prstClr val="black"/>
              </a:solidFill>
              <a:latin typeface="Calibri" panose="020F0502020204030204"/>
              <a:ea typeface="+mn-ea"/>
              <a:cs typeface="+mn-cs"/>
            </a:endParaRPr>
          </a:p>
          <a:p>
            <a:pPr marL="128588" indent="-128588" defTabSz="685800" fontAlgn="auto">
              <a:spcBef>
                <a:spcPts val="450"/>
              </a:spcBef>
              <a:spcAft>
                <a:spcPts val="0"/>
              </a:spcAft>
              <a:buFont typeface="Arial" charset="0"/>
              <a:buChar char="•"/>
              <a:defRPr/>
            </a:pPr>
            <a:r>
              <a:rPr lang="en-US" sz="1050" b="1" i="1" dirty="0">
                <a:solidFill>
                  <a:prstClr val="black"/>
                </a:solidFill>
                <a:latin typeface="Calibri" panose="020F0502020204030204"/>
                <a:ea typeface="+mn-ea"/>
                <a:cs typeface="+mn-cs"/>
              </a:rPr>
              <a:t>WWT</a:t>
            </a:r>
            <a:r>
              <a:rPr lang="en-US" sz="1050" i="1" dirty="0">
                <a:solidFill>
                  <a:prstClr val="black"/>
                </a:solidFill>
                <a:latin typeface="Calibri" panose="020F0502020204030204"/>
                <a:ea typeface="+mn-ea"/>
                <a:cs typeface="+mn-cs"/>
              </a:rPr>
              <a:t>: Provide a programmatic Supply Chain &amp; Asset management service as alternative channel to existing process.  Support critical projects by leveraging WWT’s Integration Centers, supply chain &amp; asset management expertise with a focus of building an efficient, streamlined process.</a:t>
            </a:r>
          </a:p>
        </p:txBody>
      </p:sp>
      <p:pic>
        <p:nvPicPr>
          <p:cNvPr id="4" name="Picture 3">
            <a:extLst>
              <a:ext uri="{FF2B5EF4-FFF2-40B4-BE49-F238E27FC236}">
                <a16:creationId xmlns:a16="http://schemas.microsoft.com/office/drawing/2014/main" id="{B403720F-137C-420B-25AD-A9E49956B4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80" y="55021"/>
            <a:ext cx="974918" cy="548640"/>
          </a:xfrm>
          <a:prstGeom prst="rect">
            <a:avLst/>
          </a:prstGeom>
        </p:spPr>
      </p:pic>
    </p:spTree>
    <p:extLst>
      <p:ext uri="{BB962C8B-B14F-4D97-AF65-F5344CB8AC3E}">
        <p14:creationId xmlns:p14="http://schemas.microsoft.com/office/powerpoint/2010/main" val="849646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custDataLst>
              <p:tags r:id="rId1"/>
            </p:custDataLst>
          </p:nvPr>
        </p:nvSpPr>
        <p:spPr bwMode="gray">
          <a:xfrm>
            <a:off x="2822538" y="862513"/>
            <a:ext cx="5911086" cy="3820869"/>
          </a:xfrm>
          <a:prstGeom prst="roundRect">
            <a:avLst>
              <a:gd name="adj" fmla="val 4406"/>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128588" indent="-128588" defTabSz="685800" fontAlgn="auto">
              <a:spcBef>
                <a:spcPts val="0"/>
              </a:spcBef>
              <a:spcAft>
                <a:spcPts val="0"/>
              </a:spcAft>
              <a:buFont typeface="Arial" charset="0"/>
              <a:buChar char="•"/>
              <a:defRPr/>
            </a:pPr>
            <a:r>
              <a:rPr lang="en-US" sz="1050" i="1" dirty="0">
                <a:solidFill>
                  <a:prstClr val="white"/>
                </a:solidFill>
                <a:latin typeface="Calibri" panose="020F0502020204030204"/>
              </a:rPr>
              <a:t>transformational programs for UB</a:t>
            </a:r>
          </a:p>
        </p:txBody>
      </p:sp>
      <p:sp>
        <p:nvSpPr>
          <p:cNvPr id="20" name="Rectangle 19"/>
          <p:cNvSpPr/>
          <p:nvPr>
            <p:custDataLst>
              <p:tags r:id="rId2"/>
            </p:custDataLst>
          </p:nvPr>
        </p:nvSpPr>
        <p:spPr bwMode="gray">
          <a:xfrm>
            <a:off x="2822538" y="2052226"/>
            <a:ext cx="5717211" cy="138499"/>
          </a:xfrm>
          <a:prstGeom prst="rect">
            <a:avLst/>
          </a:prstGeom>
        </p:spPr>
        <p:txBody>
          <a:bodyPr wrap="square" lIns="0" tIns="0" rIns="0" bIns="0">
            <a:spAutoFit/>
          </a:bodyPr>
          <a:lstStyle/>
          <a:p>
            <a:pPr marL="893" lvl="1" defTabSz="685800" fontAlgn="auto">
              <a:spcBef>
                <a:spcPts val="169"/>
              </a:spcBef>
              <a:spcAft>
                <a:spcPts val="0"/>
              </a:spcAft>
              <a:buClr>
                <a:srgbClr val="11356F"/>
              </a:buClr>
              <a:defRPr/>
            </a:pPr>
            <a:endParaRPr lang="en-US" sz="900" b="1" kern="0" dirty="0">
              <a:solidFill>
                <a:prstClr val="black">
                  <a:lumMod val="65000"/>
                  <a:lumOff val="35000"/>
                </a:prstClr>
              </a:solidFill>
              <a:latin typeface="Calibri" pitchFamily="34" charset="0"/>
              <a:ea typeface="+mn-ea"/>
              <a:cs typeface="+mn-cs"/>
            </a:endParaRPr>
          </a:p>
        </p:txBody>
      </p:sp>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78525" y="244530"/>
            <a:ext cx="1521373" cy="251353"/>
          </a:xfrm>
          <a:prstGeom prst="rect">
            <a:avLst/>
          </a:prstGeom>
        </p:spPr>
      </p:pic>
      <p:sp>
        <p:nvSpPr>
          <p:cNvPr id="24" name="Rectangle 23"/>
          <p:cNvSpPr/>
          <p:nvPr>
            <p:custDataLst>
              <p:tags r:id="rId3"/>
            </p:custDataLst>
          </p:nvPr>
        </p:nvSpPr>
        <p:spPr bwMode="gray">
          <a:xfrm>
            <a:off x="2797900" y="1149943"/>
            <a:ext cx="5717211" cy="700192"/>
          </a:xfrm>
          <a:prstGeom prst="rect">
            <a:avLst/>
          </a:prstGeom>
        </p:spPr>
        <p:txBody>
          <a:bodyPr wrap="square" lIns="0" tIns="0" rIns="0" bIns="0">
            <a:spAutoFit/>
          </a:bodyPr>
          <a:lstStyle/>
          <a:p>
            <a:pPr marL="215206" lvl="1" indent="-214313" defTabSz="685800" fontAlgn="auto">
              <a:spcBef>
                <a:spcPts val="169"/>
              </a:spcBef>
              <a:spcAft>
                <a:spcPts val="0"/>
              </a:spcAft>
              <a:buClr>
                <a:srgbClr val="11356F"/>
              </a:buClr>
              <a:buFont typeface="Arial" charset="0"/>
              <a:buChar char="•"/>
              <a:defRPr/>
            </a:pPr>
            <a:endParaRPr lang="en-US" sz="1050" kern="0" dirty="0">
              <a:solidFill>
                <a:prstClr val="black">
                  <a:lumMod val="65000"/>
                  <a:lumOff val="35000"/>
                </a:prstClr>
              </a:solidFill>
              <a:latin typeface="Calibri" pitchFamily="34" charset="0"/>
              <a:ea typeface="+mn-ea"/>
              <a:cs typeface="+mn-cs"/>
            </a:endParaRPr>
          </a:p>
          <a:p>
            <a:pPr marL="215206" lvl="1" indent="-214313" defTabSz="685800" fontAlgn="auto">
              <a:spcBef>
                <a:spcPts val="169"/>
              </a:spcBef>
              <a:spcAft>
                <a:spcPts val="0"/>
              </a:spcAft>
              <a:buClr>
                <a:srgbClr val="11356F"/>
              </a:buClr>
              <a:buFont typeface="Arial" charset="0"/>
              <a:buChar char="•"/>
              <a:defRPr/>
            </a:pPr>
            <a:endParaRPr lang="en-US" sz="1050" kern="0" dirty="0">
              <a:solidFill>
                <a:prstClr val="black">
                  <a:lumMod val="65000"/>
                  <a:lumOff val="35000"/>
                </a:prstClr>
              </a:solidFill>
              <a:latin typeface="Calibri" pitchFamily="34" charset="0"/>
              <a:ea typeface="+mn-ea"/>
              <a:cs typeface="+mn-cs"/>
            </a:endParaRPr>
          </a:p>
          <a:p>
            <a:pPr marL="893" lvl="1" defTabSz="685800" fontAlgn="auto">
              <a:spcBef>
                <a:spcPts val="169"/>
              </a:spcBef>
              <a:spcAft>
                <a:spcPts val="0"/>
              </a:spcAft>
              <a:buClr>
                <a:srgbClr val="11356F"/>
              </a:buClr>
              <a:defRPr/>
            </a:pPr>
            <a:endParaRPr lang="en-US" sz="1050" b="1" kern="0" dirty="0">
              <a:solidFill>
                <a:prstClr val="black">
                  <a:lumMod val="65000"/>
                  <a:lumOff val="35000"/>
                </a:prstClr>
              </a:solidFill>
              <a:latin typeface="Calibri" pitchFamily="34" charset="0"/>
              <a:ea typeface="+mn-ea"/>
              <a:cs typeface="+mn-cs"/>
            </a:endParaRPr>
          </a:p>
          <a:p>
            <a:pPr marL="893" lvl="1" defTabSz="685800" fontAlgn="auto">
              <a:spcBef>
                <a:spcPts val="169"/>
              </a:spcBef>
              <a:spcAft>
                <a:spcPts val="0"/>
              </a:spcAft>
              <a:buClr>
                <a:srgbClr val="11356F"/>
              </a:buClr>
              <a:defRPr/>
            </a:pPr>
            <a:endParaRPr lang="en-US" sz="900" b="1" kern="0" dirty="0">
              <a:solidFill>
                <a:prstClr val="black">
                  <a:lumMod val="65000"/>
                  <a:lumOff val="35000"/>
                </a:prstClr>
              </a:solidFill>
              <a:latin typeface="Calibri" pitchFamily="34" charset="0"/>
              <a:ea typeface="+mn-ea"/>
              <a:cs typeface="+mn-cs"/>
            </a:endParaRPr>
          </a:p>
        </p:txBody>
      </p:sp>
      <p:sp>
        <p:nvSpPr>
          <p:cNvPr id="25" name="Title 1"/>
          <p:cNvSpPr txBox="1">
            <a:spLocks/>
          </p:cNvSpPr>
          <p:nvPr/>
        </p:nvSpPr>
        <p:spPr>
          <a:xfrm>
            <a:off x="1565537" y="195647"/>
            <a:ext cx="5911086" cy="4455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400" kern="1200">
                <a:solidFill>
                  <a:srgbClr val="0A29BF"/>
                </a:solidFill>
                <a:latin typeface="+mj-lt"/>
                <a:ea typeface="+mj-ea"/>
                <a:cs typeface="+mj-cs"/>
              </a:defRPr>
            </a:lvl1pPr>
          </a:lstStyle>
          <a:p>
            <a:pPr defTabSz="685800" fontAlgn="auto">
              <a:spcAft>
                <a:spcPts val="0"/>
              </a:spcAft>
              <a:defRPr/>
            </a:pPr>
            <a:r>
              <a:rPr lang="en-US" sz="2100" b="1" dirty="0">
                <a:latin typeface="Calibri Light" panose="020F0302020204030204"/>
              </a:rPr>
              <a:t>WWT Partner of Record Value Adds</a:t>
            </a:r>
          </a:p>
        </p:txBody>
      </p:sp>
      <p:sp>
        <p:nvSpPr>
          <p:cNvPr id="23" name="Rectangle 22"/>
          <p:cNvSpPr/>
          <p:nvPr>
            <p:custDataLst>
              <p:tags r:id="rId4"/>
            </p:custDataLst>
          </p:nvPr>
        </p:nvSpPr>
        <p:spPr bwMode="gray">
          <a:xfrm>
            <a:off x="3081352" y="928616"/>
            <a:ext cx="5433759" cy="369332"/>
          </a:xfrm>
          <a:prstGeom prst="rect">
            <a:avLst/>
          </a:prstGeom>
        </p:spPr>
        <p:txBody>
          <a:bodyPr wrap="square" lIns="0" tIns="0" rIns="0" bIns="0">
            <a:spAutoFit/>
          </a:bodyPr>
          <a:lstStyle/>
          <a:p>
            <a:pPr marL="128588" indent="-128588" defTabSz="685800" fontAlgn="auto">
              <a:spcBef>
                <a:spcPts val="0"/>
              </a:spcBef>
              <a:spcAft>
                <a:spcPts val="0"/>
              </a:spcAft>
              <a:buFont typeface="Arial" charset="0"/>
              <a:buChar char="•"/>
              <a:defRPr/>
            </a:pPr>
            <a:endParaRPr lang="en-US" sz="1200" i="1" dirty="0">
              <a:solidFill>
                <a:prstClr val="black"/>
              </a:solidFill>
              <a:latin typeface="Calibri" panose="020F0502020204030204"/>
              <a:ea typeface="+mn-ea"/>
              <a:cs typeface="+mn-cs"/>
            </a:endParaRPr>
          </a:p>
          <a:p>
            <a:pPr marL="128588" indent="-128588" defTabSz="685800" fontAlgn="auto">
              <a:spcBef>
                <a:spcPts val="0"/>
              </a:spcBef>
              <a:spcAft>
                <a:spcPts val="0"/>
              </a:spcAft>
              <a:buFont typeface="Arial" charset="0"/>
              <a:buChar char="•"/>
              <a:defRPr/>
            </a:pPr>
            <a:endParaRPr lang="en-US" sz="1200" i="1" dirty="0">
              <a:solidFill>
                <a:prstClr val="black"/>
              </a:solidFill>
              <a:latin typeface="Calibri" panose="020F0502020204030204"/>
              <a:ea typeface="+mn-ea"/>
              <a:cs typeface="+mn-cs"/>
            </a:endParaRPr>
          </a:p>
        </p:txBody>
      </p:sp>
      <p:sp>
        <p:nvSpPr>
          <p:cNvPr id="26" name="Rectangle 25"/>
          <p:cNvSpPr/>
          <p:nvPr>
            <p:custDataLst>
              <p:tags r:id="rId5"/>
            </p:custDataLst>
          </p:nvPr>
        </p:nvSpPr>
        <p:spPr bwMode="gray">
          <a:xfrm>
            <a:off x="2958238" y="1347557"/>
            <a:ext cx="5605328" cy="2528897"/>
          </a:xfrm>
          <a:prstGeom prst="rect">
            <a:avLst/>
          </a:prstGeom>
        </p:spPr>
        <p:txBody>
          <a:bodyPr wrap="square" lIns="0" tIns="0" rIns="0" bIns="0">
            <a:spAutoFit/>
          </a:bodyPr>
          <a:lstStyle/>
          <a:p>
            <a:pPr marL="128588" indent="-128588" defTabSz="685800" fontAlgn="auto">
              <a:spcBef>
                <a:spcPts val="0"/>
              </a:spcBef>
              <a:spcAft>
                <a:spcPts val="0"/>
              </a:spcAft>
              <a:buFont typeface="Arial" charset="0"/>
              <a:buChar char="•"/>
              <a:defRPr/>
            </a:pPr>
            <a:r>
              <a:rPr lang="en-US" sz="1200" b="1" spc="169" dirty="0">
                <a:solidFill>
                  <a:srgbClr val="0070C0"/>
                </a:solidFill>
                <a:latin typeface="Calibri" panose="020F0502020204030204"/>
                <a:ea typeface="+mn-ea"/>
                <a:cs typeface="+mn-cs"/>
              </a:rPr>
              <a:t>WWT can offer:</a:t>
            </a:r>
          </a:p>
          <a:p>
            <a:pPr marL="128588" indent="-128588" defTabSz="685800" fontAlgn="auto">
              <a:spcBef>
                <a:spcPts val="0"/>
              </a:spcBef>
              <a:spcAft>
                <a:spcPts val="0"/>
              </a:spcAft>
              <a:buFont typeface="Arial" charset="0"/>
              <a:buChar char="•"/>
              <a:defRPr/>
            </a:pPr>
            <a:endParaRPr lang="en-US" sz="1200" b="1" spc="169" dirty="0">
              <a:solidFill>
                <a:srgbClr val="0070C0"/>
              </a:solidFill>
              <a:latin typeface="Calibri" panose="020F0502020204030204"/>
              <a:ea typeface="+mn-ea"/>
              <a:cs typeface="+mn-cs"/>
            </a:endParaRPr>
          </a:p>
          <a:p>
            <a:pPr marL="471488" lvl="1" indent="-128588" defTabSz="685800" fontAlgn="auto">
              <a:spcBef>
                <a:spcPts val="450"/>
              </a:spcBef>
              <a:spcAft>
                <a:spcPts val="450"/>
              </a:spcAft>
              <a:buFont typeface="Arial" charset="0"/>
              <a:buChar char="•"/>
              <a:defRPr/>
            </a:pPr>
            <a:r>
              <a:rPr lang="en-US" sz="1050" b="1" i="1" dirty="0">
                <a:solidFill>
                  <a:prstClr val="black"/>
                </a:solidFill>
                <a:latin typeface="Calibri" panose="020F0502020204030204"/>
                <a:ea typeface="+mn-ea"/>
                <a:cs typeface="+mn-cs"/>
              </a:rPr>
              <a:t>Self Service Online Ordering Tool</a:t>
            </a:r>
            <a:r>
              <a:rPr lang="en-US" sz="1050" i="1" dirty="0">
                <a:solidFill>
                  <a:prstClr val="black"/>
                </a:solidFill>
                <a:latin typeface="Calibri" panose="020F0502020204030204"/>
                <a:ea typeface="+mn-ea"/>
                <a:cs typeface="+mn-cs"/>
              </a:rPr>
              <a:t> – WWT offers a secure tool where FedEx can:</a:t>
            </a:r>
          </a:p>
          <a:p>
            <a:pPr marL="814388" lvl="2"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Create a FedEx custom catalog – locked down catalog to drive compliance with FedEx approved standards</a:t>
            </a:r>
          </a:p>
          <a:p>
            <a:pPr marL="814388" lvl="2"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Request quotes for individual parts or configured items</a:t>
            </a:r>
          </a:p>
          <a:p>
            <a:pPr marL="814388" lvl="2"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Digitally transfer quotes and POs between FedEx’s procurement system and WWT</a:t>
            </a:r>
          </a:p>
          <a:p>
            <a:pPr marL="471488" lvl="1" indent="-128588" defTabSz="685800" fontAlgn="auto">
              <a:spcBef>
                <a:spcPts val="450"/>
              </a:spcBef>
              <a:spcAft>
                <a:spcPts val="450"/>
              </a:spcAft>
              <a:buFont typeface="Arial" charset="0"/>
              <a:buChar char="•"/>
              <a:defRPr/>
            </a:pPr>
            <a:r>
              <a:rPr lang="en-US" sz="1050" b="1" i="1" dirty="0">
                <a:solidFill>
                  <a:prstClr val="black"/>
                </a:solidFill>
                <a:latin typeface="Calibri" panose="020F0502020204030204"/>
                <a:ea typeface="+mn-ea"/>
                <a:cs typeface="+mn-cs"/>
              </a:rPr>
              <a:t>Modernized Request and Approval Processes</a:t>
            </a:r>
          </a:p>
          <a:p>
            <a:pPr marL="814388" lvl="2" indent="-128588" defTabSz="685800" fontAlgn="auto">
              <a:spcBef>
                <a:spcPts val="450"/>
              </a:spcBef>
              <a:spcAft>
                <a:spcPts val="450"/>
              </a:spcAft>
              <a:buFont typeface="Arial" charset="0"/>
              <a:buChar char="•"/>
              <a:defRPr/>
            </a:pPr>
            <a:r>
              <a:rPr lang="en-US" sz="1050" i="1" dirty="0">
                <a:solidFill>
                  <a:prstClr val="black"/>
                </a:solidFill>
                <a:latin typeface="Calibri" panose="020F0502020204030204"/>
                <a:ea typeface="+mn-ea"/>
                <a:cs typeface="+mn-cs"/>
              </a:rPr>
              <a:t>WWT can create and automate operational process flows for various requests using FedEx’s Community Page.  We have the experience creating different options and designing what is the best and most streamlined to assist FedEx.  </a:t>
            </a:r>
          </a:p>
        </p:txBody>
      </p:sp>
      <p:sp>
        <p:nvSpPr>
          <p:cNvPr id="27" name="Round Same Side Corner Rectangle 5">
            <a:extLst>
              <a:ext uri="{FF2B5EF4-FFF2-40B4-BE49-F238E27FC236}">
                <a16:creationId xmlns:a16="http://schemas.microsoft.com/office/drawing/2014/main" id="{F221DD72-75C3-4228-A9DB-FDFD40E0D2DE}"/>
              </a:ext>
            </a:extLst>
          </p:cNvPr>
          <p:cNvSpPr/>
          <p:nvPr>
            <p:custDataLst>
              <p:tags r:id="rId6"/>
            </p:custDataLst>
          </p:nvPr>
        </p:nvSpPr>
        <p:spPr bwMode="gray">
          <a:xfrm rot="16200000" flipH="1">
            <a:off x="-35324" y="1378149"/>
            <a:ext cx="3357765" cy="2901354"/>
          </a:xfrm>
          <a:prstGeom prst="round2SameRect">
            <a:avLst>
              <a:gd name="adj1" fmla="val 9672"/>
              <a:gd name="adj2" fmla="val 0"/>
            </a:avLst>
          </a:prstGeom>
          <a:gradFill flip="none" rotWithShape="1">
            <a:gsLst>
              <a:gs pos="0">
                <a:schemeClr val="bg1">
                  <a:lumMod val="85000"/>
                </a:schemeClr>
              </a:gs>
              <a:gs pos="100000">
                <a:schemeClr val="bg1">
                  <a:lumMod val="85000"/>
                  <a:alpha val="0"/>
                </a:schemeClr>
              </a:gs>
            </a:gsLst>
            <a:lin ang="5400000" scaled="0"/>
            <a:tileRect/>
          </a:gradFill>
          <a:ln w="9525" cap="flat" cmpd="sng" algn="ctr">
            <a:noFill/>
            <a:prstDash val="solid"/>
            <a:round/>
            <a:headEnd type="none" w="med" len="med"/>
            <a:tailEnd type="none" w="med" len="med"/>
          </a:ln>
          <a:effectLst/>
        </p:spPr>
        <p:txBody>
          <a:bodyPr/>
          <a:lstStyle/>
          <a:p>
            <a:pPr defTabSz="685800" fontAlgn="auto">
              <a:spcBef>
                <a:spcPts val="0"/>
              </a:spcBef>
              <a:spcAft>
                <a:spcPts val="0"/>
              </a:spcAft>
              <a:defRPr/>
            </a:pPr>
            <a:endParaRPr lang="en-US" sz="450" dirty="0">
              <a:solidFill>
                <a:prstClr val="black"/>
              </a:solidFill>
              <a:latin typeface="Calibri"/>
              <a:ea typeface="+mn-ea"/>
              <a:cs typeface="+mn-cs"/>
            </a:endParaRPr>
          </a:p>
        </p:txBody>
      </p:sp>
      <p:sp>
        <p:nvSpPr>
          <p:cNvPr id="28" name="Rectangle 27">
            <a:extLst>
              <a:ext uri="{FF2B5EF4-FFF2-40B4-BE49-F238E27FC236}">
                <a16:creationId xmlns:a16="http://schemas.microsoft.com/office/drawing/2014/main" id="{5998FACE-89E3-4310-A68C-285664D4DF44}"/>
              </a:ext>
            </a:extLst>
          </p:cNvPr>
          <p:cNvSpPr/>
          <p:nvPr>
            <p:custDataLst>
              <p:tags r:id="rId7"/>
            </p:custDataLst>
          </p:nvPr>
        </p:nvSpPr>
        <p:spPr bwMode="gray">
          <a:xfrm>
            <a:off x="416641" y="1245250"/>
            <a:ext cx="1528193" cy="193002"/>
          </a:xfrm>
          <a:prstGeom prst="rect">
            <a:avLst/>
          </a:prstGeom>
        </p:spPr>
        <p:txBody>
          <a:bodyPr wrap="square" lIns="0" tIns="0" rIns="0" bIns="0">
            <a:spAutoFit/>
          </a:bodyPr>
          <a:lstStyle/>
          <a:p>
            <a:pPr marL="1786" indent="-1786" defTabSz="685800" fontAlgn="auto">
              <a:lnSpc>
                <a:spcPct val="110000"/>
              </a:lnSpc>
              <a:spcBef>
                <a:spcPct val="25000"/>
              </a:spcBef>
              <a:spcAft>
                <a:spcPts val="0"/>
              </a:spcAft>
              <a:buClr>
                <a:srgbClr val="0000FF"/>
              </a:buClr>
              <a:defRPr/>
            </a:pPr>
            <a:r>
              <a:rPr lang="en-US" altLang="en-US" sz="1200" b="1" spc="169" dirty="0">
                <a:solidFill>
                  <a:srgbClr val="0070C0"/>
                </a:solidFill>
                <a:latin typeface="Calibri"/>
                <a:ea typeface="+mn-ea"/>
                <a:cs typeface="+mn-cs"/>
              </a:rPr>
              <a:t>Experience</a:t>
            </a:r>
          </a:p>
        </p:txBody>
      </p:sp>
      <p:sp>
        <p:nvSpPr>
          <p:cNvPr id="29" name="Rectangle 28">
            <a:extLst>
              <a:ext uri="{FF2B5EF4-FFF2-40B4-BE49-F238E27FC236}">
                <a16:creationId xmlns:a16="http://schemas.microsoft.com/office/drawing/2014/main" id="{F7E791C4-56DD-42EA-B0AC-88BAA130C8CA}"/>
              </a:ext>
            </a:extLst>
          </p:cNvPr>
          <p:cNvSpPr/>
          <p:nvPr>
            <p:custDataLst>
              <p:tags r:id="rId8"/>
            </p:custDataLst>
          </p:nvPr>
        </p:nvSpPr>
        <p:spPr bwMode="gray">
          <a:xfrm>
            <a:off x="350927" y="1683045"/>
            <a:ext cx="2398518" cy="2423740"/>
          </a:xfrm>
          <a:prstGeom prst="rect">
            <a:avLst/>
          </a:prstGeom>
        </p:spPr>
        <p:txBody>
          <a:bodyPr wrap="square" lIns="0" tIns="0" rIns="0" bIns="0">
            <a:spAutoFit/>
          </a:bodyPr>
          <a:lstStyle/>
          <a:p>
            <a:pPr marL="128588" indent="-128588" defTabSz="685800" fontAlgn="auto">
              <a:spcBef>
                <a:spcPts val="450"/>
              </a:spcBef>
              <a:spcAft>
                <a:spcPts val="0"/>
              </a:spcAft>
              <a:buFont typeface="Arial" charset="0"/>
              <a:buChar char="•"/>
              <a:defRPr/>
            </a:pPr>
            <a:endParaRPr lang="en-US" sz="1050" b="1" i="1" dirty="0">
              <a:solidFill>
                <a:prstClr val="black"/>
              </a:solidFill>
              <a:latin typeface="Calibri" panose="020F0502020204030204"/>
              <a:ea typeface="+mn-ea"/>
              <a:cs typeface="+mn-cs"/>
            </a:endParaRPr>
          </a:p>
          <a:p>
            <a:pPr defTabSz="685800" fontAlgn="auto">
              <a:spcBef>
                <a:spcPts val="0"/>
              </a:spcBef>
              <a:spcAft>
                <a:spcPts val="0"/>
              </a:spcAft>
            </a:pPr>
            <a:r>
              <a:rPr lang="en-US" sz="1050" b="1" i="1" dirty="0">
                <a:solidFill>
                  <a:prstClr val="black"/>
                </a:solidFill>
                <a:latin typeface="Calibri" panose="020F0502020204030204"/>
                <a:ea typeface="+mn-ea"/>
                <a:cs typeface="+mn-cs"/>
              </a:rPr>
              <a:t>Since becoming partners in 1994, WWT has grown to be </a:t>
            </a:r>
            <a:endParaRPr lang="en-US" sz="1350" dirty="0">
              <a:solidFill>
                <a:srgbClr val="000000"/>
              </a:solidFill>
              <a:latin typeface="Roobert"/>
              <a:ea typeface="+mn-ea"/>
              <a:cs typeface="+mn-cs"/>
            </a:endParaRPr>
          </a:p>
          <a:p>
            <a:pPr defTabSz="685800" fontAlgn="auto">
              <a:spcBef>
                <a:spcPts val="0"/>
              </a:spcBef>
              <a:spcAft>
                <a:spcPts val="0"/>
              </a:spcAft>
            </a:pPr>
            <a:r>
              <a:rPr lang="en-US" sz="1050" b="1" i="1" dirty="0">
                <a:solidFill>
                  <a:prstClr val="black"/>
                </a:solidFill>
                <a:latin typeface="Calibri" panose="020F0502020204030204"/>
                <a:ea typeface="+mn-ea"/>
                <a:cs typeface="+mn-cs"/>
              </a:rPr>
              <a:t>WWT recognized long ago the importance of investing in the resources and capabilities necessary to deliver end-to-end solutions that help customers solve challenges throughout the lifecycle of their technology investments. Our commitment to invest in lifecycle solutions includes creating a mature, accredited software and lifecycle practice, which has achieved Advanced CX Specialization status and been recognized as Cisco’s Customer Experience Partner of the Year </a:t>
            </a:r>
          </a:p>
        </p:txBody>
      </p:sp>
      <p:pic>
        <p:nvPicPr>
          <p:cNvPr id="4" name="Picture 3">
            <a:extLst>
              <a:ext uri="{FF2B5EF4-FFF2-40B4-BE49-F238E27FC236}">
                <a16:creationId xmlns:a16="http://schemas.microsoft.com/office/drawing/2014/main" id="{B403720F-137C-420B-25AD-A9E49956B4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80" y="55021"/>
            <a:ext cx="974918" cy="548640"/>
          </a:xfrm>
          <a:prstGeom prst="rect">
            <a:avLst/>
          </a:prstGeom>
        </p:spPr>
      </p:pic>
      <p:sp>
        <p:nvSpPr>
          <p:cNvPr id="5" name="Rectangle 4">
            <a:extLst>
              <a:ext uri="{FF2B5EF4-FFF2-40B4-BE49-F238E27FC236}">
                <a16:creationId xmlns:a16="http://schemas.microsoft.com/office/drawing/2014/main" id="{BE13DE15-50A4-1342-ED9B-26C63238FC4C}"/>
              </a:ext>
            </a:extLst>
          </p:cNvPr>
          <p:cNvSpPr/>
          <p:nvPr>
            <p:custDataLst>
              <p:tags r:id="rId9"/>
            </p:custDataLst>
          </p:nvPr>
        </p:nvSpPr>
        <p:spPr bwMode="gray">
          <a:xfrm>
            <a:off x="2816752" y="886863"/>
            <a:ext cx="6004055" cy="217111"/>
          </a:xfrm>
          <a:prstGeom prst="rect">
            <a:avLst/>
          </a:prstGeom>
        </p:spPr>
        <p:txBody>
          <a:bodyPr wrap="square" lIns="0" tIns="0" rIns="0" bIns="0">
            <a:spAutoFit/>
          </a:bodyPr>
          <a:lstStyle/>
          <a:p>
            <a:pPr marL="1786" indent="-1786" algn="ctr" defTabSz="685800" fontAlgn="auto">
              <a:lnSpc>
                <a:spcPct val="110000"/>
              </a:lnSpc>
              <a:spcBef>
                <a:spcPct val="25000"/>
              </a:spcBef>
              <a:spcAft>
                <a:spcPts val="0"/>
              </a:spcAft>
              <a:buClr>
                <a:srgbClr val="0000FF"/>
              </a:buClr>
              <a:defRPr/>
            </a:pPr>
            <a:r>
              <a:rPr lang="en-US" altLang="en-US" sz="1350" b="1" spc="169" dirty="0">
                <a:solidFill>
                  <a:srgbClr val="0070C0"/>
                </a:solidFill>
                <a:latin typeface="Calibri"/>
                <a:ea typeface="+mn-ea"/>
                <a:cs typeface="+mn-cs"/>
              </a:rPr>
              <a:t>Future Benefits </a:t>
            </a:r>
          </a:p>
        </p:txBody>
      </p:sp>
    </p:spTree>
    <p:extLst>
      <p:ext uri="{BB962C8B-B14F-4D97-AF65-F5344CB8AC3E}">
        <p14:creationId xmlns:p14="http://schemas.microsoft.com/office/powerpoint/2010/main" val="4095610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95B09F-29A3-D545-820C-4993A1D1D1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18474" y="4783585"/>
            <a:ext cx="1062494" cy="243848"/>
          </a:xfrm>
          <a:prstGeom prst="rect">
            <a:avLst/>
          </a:prstGeom>
        </p:spPr>
      </p:pic>
      <p:sp>
        <p:nvSpPr>
          <p:cNvPr id="15" name="Title 5">
            <a:extLst>
              <a:ext uri="{FF2B5EF4-FFF2-40B4-BE49-F238E27FC236}">
                <a16:creationId xmlns:a16="http://schemas.microsoft.com/office/drawing/2014/main" id="{6F2544CE-1A4F-954B-A99F-F41E8F419CA4}"/>
              </a:ext>
            </a:extLst>
          </p:cNvPr>
          <p:cNvSpPr txBox="1">
            <a:spLocks/>
          </p:cNvSpPr>
          <p:nvPr/>
        </p:nvSpPr>
        <p:spPr>
          <a:xfrm>
            <a:off x="506358" y="768794"/>
            <a:ext cx="8150740" cy="422542"/>
          </a:xfrm>
          <a:prstGeom prst="rect">
            <a:avLst/>
          </a:prstGeom>
        </p:spPr>
        <p:txBody>
          <a:bodyPr vert="horz" lIns="34286" tIns="17143" rIns="34286" bIns="17143" rtlCol="0" anchor="b">
            <a:noAutofit/>
          </a:bodyPr>
          <a:lstStyle>
            <a:lvl1pPr algn="ctr" defTabSz="1828800" rtl="0" eaLnBrk="1" latinLnBrk="0" hangingPunct="1">
              <a:lnSpc>
                <a:spcPct val="100000"/>
              </a:lnSpc>
              <a:spcBef>
                <a:spcPts val="0"/>
              </a:spcBef>
              <a:buNone/>
              <a:defRPr sz="9600" kern="1200">
                <a:solidFill>
                  <a:schemeClr val="bg1"/>
                </a:solidFill>
                <a:latin typeface="Arial" panose="020B0604020202020204" pitchFamily="34" charset="0"/>
                <a:ea typeface="+mj-ea"/>
                <a:cs typeface="Arial" panose="020B0604020202020204" pitchFamily="34" charset="0"/>
              </a:defRPr>
            </a:lvl1pPr>
          </a:lstStyle>
          <a:p>
            <a:pPr defTabSz="685663" fontAlgn="auto">
              <a:spcAft>
                <a:spcPts val="0"/>
              </a:spcAft>
            </a:pPr>
            <a:r>
              <a:rPr lang="en-US" sz="2699" i="1" dirty="0">
                <a:solidFill>
                  <a:srgbClr val="0086EA"/>
                </a:solidFill>
              </a:rPr>
              <a:t>Shop from a customized catalog.</a:t>
            </a:r>
          </a:p>
        </p:txBody>
      </p:sp>
      <p:sp>
        <p:nvSpPr>
          <p:cNvPr id="16" name="Title 5">
            <a:extLst>
              <a:ext uri="{FF2B5EF4-FFF2-40B4-BE49-F238E27FC236}">
                <a16:creationId xmlns:a16="http://schemas.microsoft.com/office/drawing/2014/main" id="{47445692-4594-D247-888F-BBFC33878FBA}"/>
              </a:ext>
            </a:extLst>
          </p:cNvPr>
          <p:cNvSpPr txBox="1">
            <a:spLocks/>
          </p:cNvSpPr>
          <p:nvPr/>
        </p:nvSpPr>
        <p:spPr>
          <a:xfrm>
            <a:off x="4326697" y="1185103"/>
            <a:ext cx="4376087" cy="3376388"/>
          </a:xfrm>
          <a:prstGeom prst="rect">
            <a:avLst/>
          </a:prstGeom>
        </p:spPr>
        <p:txBody>
          <a:bodyPr vert="horz" lIns="34286" tIns="17143" rIns="34286" bIns="17143" rtlCol="0" anchor="t">
            <a:noAutofit/>
          </a:bodyPr>
          <a:lstStyle>
            <a:lvl1pPr algn="ctr" defTabSz="1828800" rtl="0" eaLnBrk="1" latinLnBrk="0" hangingPunct="1">
              <a:lnSpc>
                <a:spcPct val="100000"/>
              </a:lnSpc>
              <a:spcBef>
                <a:spcPts val="0"/>
              </a:spcBef>
              <a:buNone/>
              <a:defRPr sz="9600" kern="1200">
                <a:solidFill>
                  <a:schemeClr val="bg1"/>
                </a:solidFill>
                <a:latin typeface="Arial" panose="020B0604020202020204" pitchFamily="34" charset="0"/>
                <a:ea typeface="+mj-ea"/>
                <a:cs typeface="Arial" panose="020B0604020202020204" pitchFamily="34" charset="0"/>
              </a:defRPr>
            </a:lvl1pPr>
          </a:lstStyle>
          <a:p>
            <a:pPr marL="214270" indent="-214270" algn="l" defTabSz="685663" fontAlgn="auto">
              <a:spcAft>
                <a:spcPts val="0"/>
              </a:spcAft>
              <a:buFont typeface="Courier New" panose="02070309020205020404" pitchFamily="49" charset="0"/>
              <a:buChar char="o"/>
            </a:pPr>
            <a:r>
              <a:rPr lang="en-US" sz="1350" dirty="0">
                <a:solidFill>
                  <a:srgbClr val="121212">
                    <a:lumMod val="25000"/>
                    <a:lumOff val="75000"/>
                  </a:srgbClr>
                </a:solidFill>
              </a:rPr>
              <a:t>Provides product relevancy and buying standardization for the customer</a:t>
            </a:r>
          </a:p>
          <a:p>
            <a:pPr marL="214270" indent="-214270" algn="l" defTabSz="685663" fontAlgn="auto">
              <a:spcAft>
                <a:spcPts val="0"/>
              </a:spcAft>
              <a:buFont typeface="Courier New" panose="02070309020205020404" pitchFamily="49" charset="0"/>
              <a:buChar char="o"/>
            </a:pPr>
            <a:endParaRPr lang="en-US" sz="900" dirty="0">
              <a:solidFill>
                <a:srgbClr val="121212">
                  <a:lumMod val="25000"/>
                  <a:lumOff val="75000"/>
                </a:srgbClr>
              </a:solidFill>
            </a:endParaRPr>
          </a:p>
          <a:p>
            <a:pPr marL="214270" indent="-214270" algn="l" defTabSz="685663" fontAlgn="auto">
              <a:spcAft>
                <a:spcPts val="0"/>
              </a:spcAft>
              <a:buFont typeface="Courier New" panose="02070309020205020404" pitchFamily="49" charset="0"/>
              <a:buChar char="o"/>
            </a:pPr>
            <a:r>
              <a:rPr lang="en-US" sz="1350" dirty="0">
                <a:solidFill>
                  <a:srgbClr val="121212">
                    <a:lumMod val="25000"/>
                    <a:lumOff val="75000"/>
                  </a:srgbClr>
                </a:solidFill>
              </a:rPr>
              <a:t>24/7 access to shop and procure configured bills of material or stand-alone parts</a:t>
            </a:r>
          </a:p>
          <a:p>
            <a:pPr marL="214270" indent="-214270" algn="l" defTabSz="685663" fontAlgn="auto">
              <a:spcAft>
                <a:spcPts val="0"/>
              </a:spcAft>
              <a:buFont typeface="Courier New" panose="02070309020205020404" pitchFamily="49" charset="0"/>
              <a:buChar char="o"/>
            </a:pPr>
            <a:endParaRPr lang="en-US" sz="900" dirty="0">
              <a:solidFill>
                <a:srgbClr val="121212">
                  <a:lumMod val="25000"/>
                  <a:lumOff val="75000"/>
                </a:srgbClr>
              </a:solidFill>
            </a:endParaRPr>
          </a:p>
          <a:p>
            <a:pPr marL="214270" indent="-214270" algn="l" defTabSz="685663" fontAlgn="auto">
              <a:spcAft>
                <a:spcPts val="0"/>
              </a:spcAft>
              <a:buFont typeface="Courier New" panose="02070309020205020404" pitchFamily="49" charset="0"/>
              <a:buChar char="o"/>
            </a:pPr>
            <a:r>
              <a:rPr lang="en-US" sz="1350" dirty="0">
                <a:solidFill>
                  <a:srgbClr val="121212">
                    <a:lumMod val="25000"/>
                    <a:lumOff val="75000"/>
                  </a:srgbClr>
                </a:solidFill>
              </a:rPr>
              <a:t>Customer’s procurement system can be integrated with WWT’s product catalog via CXML or OCI</a:t>
            </a:r>
          </a:p>
          <a:p>
            <a:pPr marL="214270" indent="-214270" algn="l" defTabSz="685663" fontAlgn="auto">
              <a:spcAft>
                <a:spcPts val="0"/>
              </a:spcAft>
              <a:buFont typeface="Courier New" panose="02070309020205020404" pitchFamily="49" charset="0"/>
              <a:buChar char="o"/>
            </a:pPr>
            <a:endParaRPr lang="en-US" sz="900" dirty="0">
              <a:solidFill>
                <a:srgbClr val="121212">
                  <a:lumMod val="25000"/>
                  <a:lumOff val="75000"/>
                </a:srgbClr>
              </a:solidFill>
            </a:endParaRPr>
          </a:p>
          <a:p>
            <a:pPr marL="214270" indent="-214270" algn="l" defTabSz="685663" fontAlgn="auto">
              <a:spcAft>
                <a:spcPts val="0"/>
              </a:spcAft>
              <a:buFont typeface="Courier New" panose="02070309020205020404" pitchFamily="49" charset="0"/>
              <a:buChar char="o"/>
            </a:pPr>
            <a:r>
              <a:rPr lang="en-US" sz="1350" dirty="0">
                <a:solidFill>
                  <a:srgbClr val="121212">
                    <a:lumMod val="25000"/>
                    <a:lumOff val="75000"/>
                  </a:srgbClr>
                </a:solidFill>
              </a:rPr>
              <a:t>International pricing allows WWT to sell product in the customer’s desired local currency and buy product from vendors/OEMs in USD currency</a:t>
            </a:r>
          </a:p>
          <a:p>
            <a:pPr marL="214270" indent="-214270" algn="l" defTabSz="685663" fontAlgn="auto">
              <a:spcAft>
                <a:spcPts val="0"/>
              </a:spcAft>
              <a:buFont typeface="Courier New" panose="02070309020205020404" pitchFamily="49" charset="0"/>
              <a:buChar char="o"/>
            </a:pPr>
            <a:endParaRPr lang="en-US" sz="900" dirty="0">
              <a:solidFill>
                <a:srgbClr val="121212">
                  <a:lumMod val="25000"/>
                  <a:lumOff val="75000"/>
                </a:srgbClr>
              </a:solidFill>
            </a:endParaRPr>
          </a:p>
          <a:p>
            <a:pPr marL="214270" indent="-214270" algn="l" defTabSz="685663" fontAlgn="auto">
              <a:spcAft>
                <a:spcPts val="0"/>
              </a:spcAft>
              <a:buFont typeface="Courier New" panose="02070309020205020404" pitchFamily="49" charset="0"/>
              <a:buChar char="o"/>
            </a:pPr>
            <a:r>
              <a:rPr lang="en-US" sz="1350" dirty="0">
                <a:solidFill>
                  <a:srgbClr val="121212">
                    <a:lumMod val="25000"/>
                    <a:lumOff val="75000"/>
                  </a:srgbClr>
                </a:solidFill>
              </a:rPr>
              <a:t>Intelligent cart integration and checkout steps provide for a simple and prompt buying process</a:t>
            </a:r>
          </a:p>
          <a:p>
            <a:pPr marL="214270" indent="-214270" algn="l" defTabSz="685663" fontAlgn="auto">
              <a:spcAft>
                <a:spcPts val="0"/>
              </a:spcAft>
              <a:buFont typeface="Courier New" panose="02070309020205020404" pitchFamily="49" charset="0"/>
              <a:buChar char="o"/>
            </a:pPr>
            <a:endParaRPr lang="en-US" sz="900" dirty="0">
              <a:solidFill>
                <a:srgbClr val="121212">
                  <a:lumMod val="25000"/>
                  <a:lumOff val="75000"/>
                </a:srgbClr>
              </a:solidFill>
            </a:endParaRPr>
          </a:p>
          <a:p>
            <a:pPr marL="214270" indent="-214270" algn="l" defTabSz="685663" fontAlgn="auto">
              <a:spcAft>
                <a:spcPts val="0"/>
              </a:spcAft>
              <a:buFont typeface="Courier New" panose="02070309020205020404" pitchFamily="49" charset="0"/>
              <a:buChar char="o"/>
            </a:pPr>
            <a:r>
              <a:rPr lang="en-US" sz="1350" dirty="0">
                <a:solidFill>
                  <a:srgbClr val="121212">
                    <a:lumMod val="25000"/>
                    <a:lumOff val="75000"/>
                  </a:srgbClr>
                </a:solidFill>
              </a:rPr>
              <a:t>Eliminates dependency on WWT’s Inside Sales Representative to place an order</a:t>
            </a:r>
          </a:p>
        </p:txBody>
      </p:sp>
      <p:pic>
        <p:nvPicPr>
          <p:cNvPr id="11" name="Picture 10">
            <a:extLst>
              <a:ext uri="{FF2B5EF4-FFF2-40B4-BE49-F238E27FC236}">
                <a16:creationId xmlns:a16="http://schemas.microsoft.com/office/drawing/2014/main" id="{D84DAED6-9E91-A849-92B5-B394674DAC84}"/>
              </a:ext>
            </a:extLst>
          </p:cNvPr>
          <p:cNvPicPr>
            <a:picLocks noChangeAspect="1"/>
          </p:cNvPicPr>
          <p:nvPr/>
        </p:nvPicPr>
        <p:blipFill>
          <a:blip r:embed="rId3">
            <a:duotone>
              <a:schemeClr val="bg2">
                <a:shade val="45000"/>
                <a:satMod val="135000"/>
              </a:schemeClr>
              <a:prstClr val="white"/>
            </a:duotone>
          </a:blip>
          <a:stretch>
            <a:fillRect/>
          </a:stretch>
        </p:blipFill>
        <p:spPr>
          <a:xfrm>
            <a:off x="1193778" y="768794"/>
            <a:ext cx="473833" cy="473833"/>
          </a:xfrm>
          <a:prstGeom prst="rect">
            <a:avLst/>
          </a:prstGeom>
        </p:spPr>
      </p:pic>
      <p:cxnSp>
        <p:nvCxnSpPr>
          <p:cNvPr id="18" name="Straight Connector 17">
            <a:extLst>
              <a:ext uri="{FF2B5EF4-FFF2-40B4-BE49-F238E27FC236}">
                <a16:creationId xmlns:a16="http://schemas.microsoft.com/office/drawing/2014/main" id="{E5427A8A-4D39-A042-B0A6-F4ECE8A5004F}"/>
              </a:ext>
            </a:extLst>
          </p:cNvPr>
          <p:cNvCxnSpPr>
            <a:cxnSpLocks/>
          </p:cNvCxnSpPr>
          <p:nvPr/>
        </p:nvCxnSpPr>
        <p:spPr>
          <a:xfrm>
            <a:off x="525202" y="4614167"/>
            <a:ext cx="8093597" cy="0"/>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sp>
        <p:nvSpPr>
          <p:cNvPr id="19" name="Title 5">
            <a:extLst>
              <a:ext uri="{FF2B5EF4-FFF2-40B4-BE49-F238E27FC236}">
                <a16:creationId xmlns:a16="http://schemas.microsoft.com/office/drawing/2014/main" id="{1515BE98-12CA-3645-B445-F698E8AFBC31}"/>
              </a:ext>
            </a:extLst>
          </p:cNvPr>
          <p:cNvSpPr>
            <a:spLocks noGrp="1"/>
          </p:cNvSpPr>
          <p:nvPr>
            <p:ph type="title"/>
          </p:nvPr>
        </p:nvSpPr>
        <p:spPr>
          <a:xfrm>
            <a:off x="145280" y="279743"/>
            <a:ext cx="8767352" cy="341981"/>
          </a:xfrm>
          <a:ln>
            <a:noFill/>
          </a:ln>
        </p:spPr>
        <p:txBody>
          <a:bodyPr/>
          <a:lstStyle/>
          <a:p>
            <a:pPr algn="ctr"/>
            <a:r>
              <a:rPr lang="en-US" sz="2699" dirty="0">
                <a:solidFill>
                  <a:srgbClr val="0086EA"/>
                </a:solidFill>
              </a:rPr>
              <a:t>Catalogs</a:t>
            </a:r>
          </a:p>
        </p:txBody>
      </p:sp>
      <p:cxnSp>
        <p:nvCxnSpPr>
          <p:cNvPr id="20" name="Straight Connector 19">
            <a:extLst>
              <a:ext uri="{FF2B5EF4-FFF2-40B4-BE49-F238E27FC236}">
                <a16:creationId xmlns:a16="http://schemas.microsoft.com/office/drawing/2014/main" id="{A0477910-42FA-C642-8695-DED5C7373924}"/>
              </a:ext>
            </a:extLst>
          </p:cNvPr>
          <p:cNvCxnSpPr>
            <a:cxnSpLocks/>
          </p:cNvCxnSpPr>
          <p:nvPr/>
        </p:nvCxnSpPr>
        <p:spPr>
          <a:xfrm>
            <a:off x="506358" y="426813"/>
            <a:ext cx="3304919" cy="0"/>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CF5862E-4029-AD46-923F-0DB97C165F19}"/>
              </a:ext>
            </a:extLst>
          </p:cNvPr>
          <p:cNvCxnSpPr>
            <a:cxnSpLocks/>
          </p:cNvCxnSpPr>
          <p:nvPr/>
        </p:nvCxnSpPr>
        <p:spPr>
          <a:xfrm>
            <a:off x="5246485" y="426813"/>
            <a:ext cx="3410613" cy="0"/>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pic>
        <p:nvPicPr>
          <p:cNvPr id="12" name="Picture 11" descr="A screenshot of a computer&#10;&#10;Description automatically generated">
            <a:extLst>
              <a:ext uri="{FF2B5EF4-FFF2-40B4-BE49-F238E27FC236}">
                <a16:creationId xmlns:a16="http://schemas.microsoft.com/office/drawing/2014/main" id="{AD3D80A8-1449-1CEA-706E-6D0663593E86}"/>
              </a:ext>
            </a:extLst>
          </p:cNvPr>
          <p:cNvPicPr>
            <a:picLocks noChangeAspect="1"/>
          </p:cNvPicPr>
          <p:nvPr/>
        </p:nvPicPr>
        <p:blipFill>
          <a:blip r:embed="rId4"/>
          <a:stretch>
            <a:fillRect/>
          </a:stretch>
        </p:blipFill>
        <p:spPr>
          <a:xfrm>
            <a:off x="338418" y="1626467"/>
            <a:ext cx="3920901" cy="1890566"/>
          </a:xfrm>
          <a:prstGeom prst="rect">
            <a:avLst/>
          </a:prstGeom>
        </p:spPr>
      </p:pic>
      <p:pic>
        <p:nvPicPr>
          <p:cNvPr id="2" name="Picture 1">
            <a:extLst>
              <a:ext uri="{FF2B5EF4-FFF2-40B4-BE49-F238E27FC236}">
                <a16:creationId xmlns:a16="http://schemas.microsoft.com/office/drawing/2014/main" id="{41D44094-FBEB-69F2-ED85-2933FA23D5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01" y="0"/>
            <a:ext cx="974918" cy="548640"/>
          </a:xfrm>
          <a:prstGeom prst="rect">
            <a:avLst/>
          </a:prstGeom>
        </p:spPr>
      </p:pic>
    </p:spTree>
    <p:extLst>
      <p:ext uri="{BB962C8B-B14F-4D97-AF65-F5344CB8AC3E}">
        <p14:creationId xmlns:p14="http://schemas.microsoft.com/office/powerpoint/2010/main" val="306240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597" y="930"/>
          <a:ext cx="460" cy="596"/>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597" y="930"/>
                        <a:ext cx="460" cy="596"/>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01" y="0"/>
            <a:ext cx="974918" cy="54864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32947" y="1033015"/>
            <a:ext cx="8831580" cy="369332"/>
          </a:xfrm>
          <a:prstGeom prst="rect">
            <a:avLst/>
          </a:prstGeom>
          <a:noFill/>
        </p:spPr>
        <p:txBody>
          <a:bodyPr wrap="square">
            <a:spAutoFit/>
          </a:bodyPr>
          <a:lstStyle/>
          <a:p>
            <a:pPr algn="ctr" defTabSz="685800" fontAlgn="auto">
              <a:spcBef>
                <a:spcPts val="0"/>
              </a:spcBef>
              <a:spcAft>
                <a:spcPts val="0"/>
              </a:spcAft>
              <a:defRPr/>
            </a:pPr>
            <a:r>
              <a:rPr lang="en-US" b="1">
                <a:solidFill>
                  <a:srgbClr val="3781D0"/>
                </a:solidFill>
                <a:latin typeface="Calibri" panose="020F0502020204030204"/>
                <a:ea typeface="+mn-ea"/>
                <a:cs typeface="+mn-cs"/>
              </a:rPr>
              <a:t>WWT Team Alias: </a:t>
            </a:r>
            <a:r>
              <a:rPr lang="en-US" b="1" err="1">
                <a:solidFill>
                  <a:srgbClr val="3781D0"/>
                </a:solidFill>
                <a:latin typeface="Calibri" panose="020F0502020204030204"/>
                <a:ea typeface="+mn-ea"/>
                <a:cs typeface="+mn-cs"/>
              </a:rPr>
              <a:t>FedEx@wwt.com</a:t>
            </a:r>
            <a:endParaRPr lang="en-US" b="1">
              <a:solidFill>
                <a:srgbClr val="3781D0"/>
              </a:solidFill>
              <a:latin typeface="Calibri" panose="020F0502020204030204"/>
              <a:ea typeface="+mn-ea"/>
              <a:cs typeface="+mn-cs"/>
            </a:endParaRPr>
          </a:p>
        </p:txBody>
      </p:sp>
      <p:sp>
        <p:nvSpPr>
          <p:cNvPr id="3" name="Rounded Rectangle 2">
            <a:extLst>
              <a:ext uri="{FF2B5EF4-FFF2-40B4-BE49-F238E27FC236}">
                <a16:creationId xmlns:a16="http://schemas.microsoft.com/office/drawing/2014/main" id="{E647F372-35F6-A189-A35C-11586D6361BE}"/>
              </a:ext>
            </a:extLst>
          </p:cNvPr>
          <p:cNvSpPr/>
          <p:nvPr/>
        </p:nvSpPr>
        <p:spPr>
          <a:xfrm>
            <a:off x="8101562" y="1775152"/>
            <a:ext cx="881518" cy="1044128"/>
          </a:xfrm>
          <a:prstGeom prst="roundRect">
            <a:avLst>
              <a:gd name="adj" fmla="val 6030"/>
            </a:avLst>
          </a:prstGeom>
          <a:solidFill>
            <a:schemeClr val="tx2">
              <a:lumMod val="40000"/>
              <a:lumOff val="60000"/>
              <a:alpha val="17647"/>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grpSp>
        <p:nvGrpSpPr>
          <p:cNvPr id="4" name="Group 138">
            <a:extLst>
              <a:ext uri="{FF2B5EF4-FFF2-40B4-BE49-F238E27FC236}">
                <a16:creationId xmlns:a16="http://schemas.microsoft.com/office/drawing/2014/main" id="{17E77ACF-8AA5-0884-2B6C-21E9AB34ED62}"/>
              </a:ext>
            </a:extLst>
          </p:cNvPr>
          <p:cNvGrpSpPr>
            <a:grpSpLocks noChangeAspect="1"/>
          </p:cNvGrpSpPr>
          <p:nvPr/>
        </p:nvGrpSpPr>
        <p:grpSpPr bwMode="auto">
          <a:xfrm>
            <a:off x="1081424" y="1995673"/>
            <a:ext cx="476113" cy="415901"/>
            <a:chOff x="4479" y="3024"/>
            <a:chExt cx="427" cy="373"/>
          </a:xfrm>
          <a:solidFill>
            <a:schemeClr val="tx2"/>
          </a:solidFill>
        </p:grpSpPr>
        <p:sp>
          <p:nvSpPr>
            <p:cNvPr id="5" name="Freeform 139">
              <a:extLst>
                <a:ext uri="{FF2B5EF4-FFF2-40B4-BE49-F238E27FC236}">
                  <a16:creationId xmlns:a16="http://schemas.microsoft.com/office/drawing/2014/main" id="{95C7BE90-0036-C06D-19E9-657AEBBEB204}"/>
                </a:ext>
              </a:extLst>
            </p:cNvPr>
            <p:cNvSpPr>
              <a:spLocks/>
            </p:cNvSpPr>
            <p:nvPr/>
          </p:nvSpPr>
          <p:spPr bwMode="auto">
            <a:xfrm>
              <a:off x="4479" y="3024"/>
              <a:ext cx="391" cy="267"/>
            </a:xfrm>
            <a:custGeom>
              <a:avLst/>
              <a:gdLst>
                <a:gd name="T0" fmla="*/ 96 w 264"/>
                <a:gd name="T1" fmla="*/ 180 h 180"/>
                <a:gd name="T2" fmla="*/ 24 w 264"/>
                <a:gd name="T3" fmla="*/ 180 h 180"/>
                <a:gd name="T4" fmla="*/ 0 w 264"/>
                <a:gd name="T5" fmla="*/ 156 h 180"/>
                <a:gd name="T6" fmla="*/ 0 w 264"/>
                <a:gd name="T7" fmla="*/ 24 h 180"/>
                <a:gd name="T8" fmla="*/ 24 w 264"/>
                <a:gd name="T9" fmla="*/ 0 h 180"/>
                <a:gd name="T10" fmla="*/ 240 w 264"/>
                <a:gd name="T11" fmla="*/ 0 h 180"/>
                <a:gd name="T12" fmla="*/ 264 w 264"/>
                <a:gd name="T13" fmla="*/ 24 h 180"/>
                <a:gd name="T14" fmla="*/ 264 w 264"/>
                <a:gd name="T15" fmla="*/ 97 h 180"/>
                <a:gd name="T16" fmla="*/ 258 w 264"/>
                <a:gd name="T17" fmla="*/ 103 h 180"/>
                <a:gd name="T18" fmla="*/ 252 w 264"/>
                <a:gd name="T19" fmla="*/ 97 h 180"/>
                <a:gd name="T20" fmla="*/ 252 w 264"/>
                <a:gd name="T21" fmla="*/ 24 h 180"/>
                <a:gd name="T22" fmla="*/ 240 w 264"/>
                <a:gd name="T23" fmla="*/ 12 h 180"/>
                <a:gd name="T24" fmla="*/ 24 w 264"/>
                <a:gd name="T25" fmla="*/ 12 h 180"/>
                <a:gd name="T26" fmla="*/ 12 w 264"/>
                <a:gd name="T27" fmla="*/ 24 h 180"/>
                <a:gd name="T28" fmla="*/ 12 w 264"/>
                <a:gd name="T29" fmla="*/ 156 h 180"/>
                <a:gd name="T30" fmla="*/ 24 w 264"/>
                <a:gd name="T31" fmla="*/ 168 h 180"/>
                <a:gd name="T32" fmla="*/ 96 w 264"/>
                <a:gd name="T33" fmla="*/ 168 h 180"/>
                <a:gd name="T34" fmla="*/ 102 w 264"/>
                <a:gd name="T35" fmla="*/ 174 h 180"/>
                <a:gd name="T36" fmla="*/ 96 w 264"/>
                <a:gd name="T3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4" h="180">
                  <a:moveTo>
                    <a:pt x="96" y="180"/>
                  </a:moveTo>
                  <a:cubicBezTo>
                    <a:pt x="24" y="180"/>
                    <a:pt x="24" y="180"/>
                    <a:pt x="24" y="180"/>
                  </a:cubicBezTo>
                  <a:cubicBezTo>
                    <a:pt x="11" y="180"/>
                    <a:pt x="0" y="170"/>
                    <a:pt x="0" y="156"/>
                  </a:cubicBezTo>
                  <a:cubicBezTo>
                    <a:pt x="0" y="24"/>
                    <a:pt x="0" y="24"/>
                    <a:pt x="0" y="24"/>
                  </a:cubicBezTo>
                  <a:cubicBezTo>
                    <a:pt x="0" y="11"/>
                    <a:pt x="11" y="0"/>
                    <a:pt x="24" y="0"/>
                  </a:cubicBezTo>
                  <a:cubicBezTo>
                    <a:pt x="240" y="0"/>
                    <a:pt x="240" y="0"/>
                    <a:pt x="240" y="0"/>
                  </a:cubicBezTo>
                  <a:cubicBezTo>
                    <a:pt x="253" y="0"/>
                    <a:pt x="264" y="11"/>
                    <a:pt x="264" y="24"/>
                  </a:cubicBezTo>
                  <a:cubicBezTo>
                    <a:pt x="264" y="97"/>
                    <a:pt x="264" y="97"/>
                    <a:pt x="264" y="97"/>
                  </a:cubicBezTo>
                  <a:cubicBezTo>
                    <a:pt x="264" y="101"/>
                    <a:pt x="261" y="103"/>
                    <a:pt x="258" y="103"/>
                  </a:cubicBezTo>
                  <a:cubicBezTo>
                    <a:pt x="255" y="103"/>
                    <a:pt x="252" y="101"/>
                    <a:pt x="252" y="97"/>
                  </a:cubicBezTo>
                  <a:cubicBezTo>
                    <a:pt x="252" y="24"/>
                    <a:pt x="252" y="24"/>
                    <a:pt x="252" y="24"/>
                  </a:cubicBezTo>
                  <a:cubicBezTo>
                    <a:pt x="252" y="18"/>
                    <a:pt x="246" y="12"/>
                    <a:pt x="240" y="12"/>
                  </a:cubicBezTo>
                  <a:cubicBezTo>
                    <a:pt x="24" y="12"/>
                    <a:pt x="24" y="12"/>
                    <a:pt x="24" y="12"/>
                  </a:cubicBezTo>
                  <a:cubicBezTo>
                    <a:pt x="17" y="12"/>
                    <a:pt x="12" y="18"/>
                    <a:pt x="12" y="24"/>
                  </a:cubicBezTo>
                  <a:cubicBezTo>
                    <a:pt x="12" y="156"/>
                    <a:pt x="12" y="156"/>
                    <a:pt x="12" y="156"/>
                  </a:cubicBezTo>
                  <a:cubicBezTo>
                    <a:pt x="12" y="163"/>
                    <a:pt x="17" y="168"/>
                    <a:pt x="24" y="168"/>
                  </a:cubicBezTo>
                  <a:cubicBezTo>
                    <a:pt x="96" y="168"/>
                    <a:pt x="96" y="168"/>
                    <a:pt x="96" y="168"/>
                  </a:cubicBezTo>
                  <a:cubicBezTo>
                    <a:pt x="99" y="168"/>
                    <a:pt x="102" y="171"/>
                    <a:pt x="102" y="174"/>
                  </a:cubicBezTo>
                  <a:cubicBezTo>
                    <a:pt x="102" y="178"/>
                    <a:pt x="99" y="180"/>
                    <a:pt x="96"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7" name="Freeform 140">
              <a:extLst>
                <a:ext uri="{FF2B5EF4-FFF2-40B4-BE49-F238E27FC236}">
                  <a16:creationId xmlns:a16="http://schemas.microsoft.com/office/drawing/2014/main" id="{3BC12E30-82C3-158F-1EE6-2334A741418C}"/>
                </a:ext>
              </a:extLst>
            </p:cNvPr>
            <p:cNvSpPr>
              <a:spLocks/>
            </p:cNvSpPr>
            <p:nvPr/>
          </p:nvSpPr>
          <p:spPr bwMode="auto">
            <a:xfrm>
              <a:off x="4487" y="3033"/>
              <a:ext cx="376" cy="160"/>
            </a:xfrm>
            <a:custGeom>
              <a:avLst/>
              <a:gdLst>
                <a:gd name="T0" fmla="*/ 127 w 254"/>
                <a:gd name="T1" fmla="*/ 108 h 108"/>
                <a:gd name="T2" fmla="*/ 123 w 254"/>
                <a:gd name="T3" fmla="*/ 107 h 108"/>
                <a:gd name="T4" fmla="*/ 3 w 254"/>
                <a:gd name="T5" fmla="*/ 11 h 108"/>
                <a:gd name="T6" fmla="*/ 2 w 254"/>
                <a:gd name="T7" fmla="*/ 3 h 108"/>
                <a:gd name="T8" fmla="*/ 11 w 254"/>
                <a:gd name="T9" fmla="*/ 2 h 108"/>
                <a:gd name="T10" fmla="*/ 127 w 254"/>
                <a:gd name="T11" fmla="*/ 95 h 108"/>
                <a:gd name="T12" fmla="*/ 243 w 254"/>
                <a:gd name="T13" fmla="*/ 2 h 108"/>
                <a:gd name="T14" fmla="*/ 252 w 254"/>
                <a:gd name="T15" fmla="*/ 3 h 108"/>
                <a:gd name="T16" fmla="*/ 251 w 254"/>
                <a:gd name="T17" fmla="*/ 11 h 108"/>
                <a:gd name="T18" fmla="*/ 131 w 254"/>
                <a:gd name="T19" fmla="*/ 107 h 108"/>
                <a:gd name="T20" fmla="*/ 127 w 254"/>
                <a:gd name="T2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108">
                  <a:moveTo>
                    <a:pt x="127" y="108"/>
                  </a:moveTo>
                  <a:cubicBezTo>
                    <a:pt x="126" y="108"/>
                    <a:pt x="124" y="108"/>
                    <a:pt x="123" y="107"/>
                  </a:cubicBezTo>
                  <a:cubicBezTo>
                    <a:pt x="3" y="11"/>
                    <a:pt x="3" y="11"/>
                    <a:pt x="3" y="11"/>
                  </a:cubicBezTo>
                  <a:cubicBezTo>
                    <a:pt x="1" y="9"/>
                    <a:pt x="0" y="5"/>
                    <a:pt x="2" y="3"/>
                  </a:cubicBezTo>
                  <a:cubicBezTo>
                    <a:pt x="4" y="0"/>
                    <a:pt x="8" y="0"/>
                    <a:pt x="11" y="2"/>
                  </a:cubicBezTo>
                  <a:cubicBezTo>
                    <a:pt x="127" y="95"/>
                    <a:pt x="127" y="95"/>
                    <a:pt x="127" y="95"/>
                  </a:cubicBezTo>
                  <a:cubicBezTo>
                    <a:pt x="243" y="2"/>
                    <a:pt x="243" y="2"/>
                    <a:pt x="243" y="2"/>
                  </a:cubicBezTo>
                  <a:cubicBezTo>
                    <a:pt x="246" y="0"/>
                    <a:pt x="249" y="0"/>
                    <a:pt x="252" y="3"/>
                  </a:cubicBezTo>
                  <a:cubicBezTo>
                    <a:pt x="254" y="5"/>
                    <a:pt x="253" y="9"/>
                    <a:pt x="251" y="11"/>
                  </a:cubicBezTo>
                  <a:cubicBezTo>
                    <a:pt x="131" y="107"/>
                    <a:pt x="131" y="107"/>
                    <a:pt x="131" y="107"/>
                  </a:cubicBezTo>
                  <a:cubicBezTo>
                    <a:pt x="129" y="108"/>
                    <a:pt x="128" y="108"/>
                    <a:pt x="127"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9" name="Freeform 141">
              <a:extLst>
                <a:ext uri="{FF2B5EF4-FFF2-40B4-BE49-F238E27FC236}">
                  <a16:creationId xmlns:a16="http://schemas.microsoft.com/office/drawing/2014/main" id="{AF375BFA-87AC-2CE2-0C3E-FC70A9467B23}"/>
                </a:ext>
              </a:extLst>
            </p:cNvPr>
            <p:cNvSpPr>
              <a:spLocks noEditPoints="1"/>
            </p:cNvSpPr>
            <p:nvPr/>
          </p:nvSpPr>
          <p:spPr bwMode="auto">
            <a:xfrm>
              <a:off x="4657" y="3184"/>
              <a:ext cx="249" cy="213"/>
            </a:xfrm>
            <a:custGeom>
              <a:avLst/>
              <a:gdLst>
                <a:gd name="T0" fmla="*/ 90 w 168"/>
                <a:gd name="T1" fmla="*/ 144 h 144"/>
                <a:gd name="T2" fmla="*/ 87 w 168"/>
                <a:gd name="T3" fmla="*/ 144 h 144"/>
                <a:gd name="T4" fmla="*/ 84 w 168"/>
                <a:gd name="T5" fmla="*/ 138 h 144"/>
                <a:gd name="T6" fmla="*/ 84 w 168"/>
                <a:gd name="T7" fmla="*/ 108 h 144"/>
                <a:gd name="T8" fmla="*/ 6 w 168"/>
                <a:gd name="T9" fmla="*/ 108 h 144"/>
                <a:gd name="T10" fmla="*/ 0 w 168"/>
                <a:gd name="T11" fmla="*/ 102 h 144"/>
                <a:gd name="T12" fmla="*/ 0 w 168"/>
                <a:gd name="T13" fmla="*/ 42 h 144"/>
                <a:gd name="T14" fmla="*/ 6 w 168"/>
                <a:gd name="T15" fmla="*/ 36 h 144"/>
                <a:gd name="T16" fmla="*/ 84 w 168"/>
                <a:gd name="T17" fmla="*/ 36 h 144"/>
                <a:gd name="T18" fmla="*/ 84 w 168"/>
                <a:gd name="T19" fmla="*/ 6 h 144"/>
                <a:gd name="T20" fmla="*/ 87 w 168"/>
                <a:gd name="T21" fmla="*/ 1 h 144"/>
                <a:gd name="T22" fmla="*/ 94 w 168"/>
                <a:gd name="T23" fmla="*/ 2 h 144"/>
                <a:gd name="T24" fmla="*/ 166 w 168"/>
                <a:gd name="T25" fmla="*/ 68 h 144"/>
                <a:gd name="T26" fmla="*/ 168 w 168"/>
                <a:gd name="T27" fmla="*/ 72 h 144"/>
                <a:gd name="T28" fmla="*/ 166 w 168"/>
                <a:gd name="T29" fmla="*/ 77 h 144"/>
                <a:gd name="T30" fmla="*/ 94 w 168"/>
                <a:gd name="T31" fmla="*/ 143 h 144"/>
                <a:gd name="T32" fmla="*/ 90 w 168"/>
                <a:gd name="T33" fmla="*/ 144 h 144"/>
                <a:gd name="T34" fmla="*/ 12 w 168"/>
                <a:gd name="T35" fmla="*/ 96 h 144"/>
                <a:gd name="T36" fmla="*/ 90 w 168"/>
                <a:gd name="T37" fmla="*/ 96 h 144"/>
                <a:gd name="T38" fmla="*/ 96 w 168"/>
                <a:gd name="T39" fmla="*/ 102 h 144"/>
                <a:gd name="T40" fmla="*/ 96 w 168"/>
                <a:gd name="T41" fmla="*/ 125 h 144"/>
                <a:gd name="T42" fmla="*/ 153 w 168"/>
                <a:gd name="T43" fmla="*/ 72 h 144"/>
                <a:gd name="T44" fmla="*/ 96 w 168"/>
                <a:gd name="T45" fmla="*/ 20 h 144"/>
                <a:gd name="T46" fmla="*/ 96 w 168"/>
                <a:gd name="T47" fmla="*/ 42 h 144"/>
                <a:gd name="T48" fmla="*/ 90 w 168"/>
                <a:gd name="T49" fmla="*/ 48 h 144"/>
                <a:gd name="T50" fmla="*/ 12 w 168"/>
                <a:gd name="T51" fmla="*/ 48 h 144"/>
                <a:gd name="T52" fmla="*/ 12 w 168"/>
                <a:gd name="T53"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8" h="144">
                  <a:moveTo>
                    <a:pt x="90" y="144"/>
                  </a:moveTo>
                  <a:cubicBezTo>
                    <a:pt x="89" y="144"/>
                    <a:pt x="88" y="144"/>
                    <a:pt x="87" y="144"/>
                  </a:cubicBezTo>
                  <a:cubicBezTo>
                    <a:pt x="85" y="143"/>
                    <a:pt x="84" y="141"/>
                    <a:pt x="84" y="138"/>
                  </a:cubicBezTo>
                  <a:cubicBezTo>
                    <a:pt x="84" y="108"/>
                    <a:pt x="84" y="108"/>
                    <a:pt x="84" y="108"/>
                  </a:cubicBezTo>
                  <a:cubicBezTo>
                    <a:pt x="6" y="108"/>
                    <a:pt x="6" y="108"/>
                    <a:pt x="6" y="108"/>
                  </a:cubicBezTo>
                  <a:cubicBezTo>
                    <a:pt x="3" y="108"/>
                    <a:pt x="0" y="106"/>
                    <a:pt x="0" y="102"/>
                  </a:cubicBezTo>
                  <a:cubicBezTo>
                    <a:pt x="0" y="42"/>
                    <a:pt x="0" y="42"/>
                    <a:pt x="0" y="42"/>
                  </a:cubicBezTo>
                  <a:cubicBezTo>
                    <a:pt x="0" y="39"/>
                    <a:pt x="3" y="36"/>
                    <a:pt x="6" y="36"/>
                  </a:cubicBezTo>
                  <a:cubicBezTo>
                    <a:pt x="84" y="36"/>
                    <a:pt x="84" y="36"/>
                    <a:pt x="84" y="36"/>
                  </a:cubicBezTo>
                  <a:cubicBezTo>
                    <a:pt x="84" y="6"/>
                    <a:pt x="84" y="6"/>
                    <a:pt x="84" y="6"/>
                  </a:cubicBezTo>
                  <a:cubicBezTo>
                    <a:pt x="84" y="4"/>
                    <a:pt x="85" y="2"/>
                    <a:pt x="87" y="1"/>
                  </a:cubicBezTo>
                  <a:cubicBezTo>
                    <a:pt x="90" y="0"/>
                    <a:pt x="92" y="0"/>
                    <a:pt x="94" y="2"/>
                  </a:cubicBezTo>
                  <a:cubicBezTo>
                    <a:pt x="166" y="68"/>
                    <a:pt x="166" y="68"/>
                    <a:pt x="166" y="68"/>
                  </a:cubicBezTo>
                  <a:cubicBezTo>
                    <a:pt x="167" y="69"/>
                    <a:pt x="168" y="71"/>
                    <a:pt x="168" y="72"/>
                  </a:cubicBezTo>
                  <a:cubicBezTo>
                    <a:pt x="168" y="74"/>
                    <a:pt x="167" y="76"/>
                    <a:pt x="166" y="77"/>
                  </a:cubicBezTo>
                  <a:cubicBezTo>
                    <a:pt x="94" y="143"/>
                    <a:pt x="94" y="143"/>
                    <a:pt x="94" y="143"/>
                  </a:cubicBezTo>
                  <a:cubicBezTo>
                    <a:pt x="93" y="144"/>
                    <a:pt x="91" y="144"/>
                    <a:pt x="90" y="144"/>
                  </a:cubicBezTo>
                  <a:close/>
                  <a:moveTo>
                    <a:pt x="12" y="96"/>
                  </a:moveTo>
                  <a:cubicBezTo>
                    <a:pt x="90" y="96"/>
                    <a:pt x="90" y="96"/>
                    <a:pt x="90" y="96"/>
                  </a:cubicBezTo>
                  <a:cubicBezTo>
                    <a:pt x="93" y="96"/>
                    <a:pt x="96" y="99"/>
                    <a:pt x="96" y="102"/>
                  </a:cubicBezTo>
                  <a:cubicBezTo>
                    <a:pt x="96" y="125"/>
                    <a:pt x="96" y="125"/>
                    <a:pt x="96" y="125"/>
                  </a:cubicBezTo>
                  <a:cubicBezTo>
                    <a:pt x="153" y="72"/>
                    <a:pt x="153" y="72"/>
                    <a:pt x="153" y="72"/>
                  </a:cubicBezTo>
                  <a:cubicBezTo>
                    <a:pt x="96" y="20"/>
                    <a:pt x="96" y="20"/>
                    <a:pt x="96" y="20"/>
                  </a:cubicBezTo>
                  <a:cubicBezTo>
                    <a:pt x="96" y="42"/>
                    <a:pt x="96" y="42"/>
                    <a:pt x="96" y="42"/>
                  </a:cubicBezTo>
                  <a:cubicBezTo>
                    <a:pt x="96" y="46"/>
                    <a:pt x="93" y="48"/>
                    <a:pt x="90" y="48"/>
                  </a:cubicBezTo>
                  <a:cubicBezTo>
                    <a:pt x="12" y="48"/>
                    <a:pt x="12" y="48"/>
                    <a:pt x="12" y="48"/>
                  </a:cubicBezTo>
                  <a:lnTo>
                    <a:pt x="1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grpSp>
      <p:sp>
        <p:nvSpPr>
          <p:cNvPr id="10" name="TextBox 9">
            <a:extLst>
              <a:ext uri="{FF2B5EF4-FFF2-40B4-BE49-F238E27FC236}">
                <a16:creationId xmlns:a16="http://schemas.microsoft.com/office/drawing/2014/main" id="{7B30A4EE-610E-07D2-2FFF-68BF18A59835}"/>
              </a:ext>
            </a:extLst>
          </p:cNvPr>
          <p:cNvSpPr txBox="1"/>
          <p:nvPr/>
        </p:nvSpPr>
        <p:spPr>
          <a:xfrm>
            <a:off x="763866" y="2471130"/>
            <a:ext cx="1132325" cy="438582"/>
          </a:xfrm>
          <a:prstGeom prst="rect">
            <a:avLst/>
          </a:prstGeom>
          <a:noFill/>
        </p:spPr>
        <p:txBody>
          <a:bodyPr wrap="square" rtlCol="0">
            <a:spAutoFit/>
          </a:bodyPr>
          <a:lstStyle/>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FEDEX EMAIL FEDEX@WWT.COM</a:t>
            </a:r>
          </a:p>
        </p:txBody>
      </p:sp>
      <p:cxnSp>
        <p:nvCxnSpPr>
          <p:cNvPr id="11" name="Straight Arrow Connector 10">
            <a:extLst>
              <a:ext uri="{FF2B5EF4-FFF2-40B4-BE49-F238E27FC236}">
                <a16:creationId xmlns:a16="http://schemas.microsoft.com/office/drawing/2014/main" id="{381D28B1-2A77-CF91-A795-0008608A58F5}"/>
              </a:ext>
            </a:extLst>
          </p:cNvPr>
          <p:cNvCxnSpPr>
            <a:cxnSpLocks/>
          </p:cNvCxnSpPr>
          <p:nvPr/>
        </p:nvCxnSpPr>
        <p:spPr>
          <a:xfrm>
            <a:off x="1733407" y="2191762"/>
            <a:ext cx="298724"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38">
            <a:extLst>
              <a:ext uri="{FF2B5EF4-FFF2-40B4-BE49-F238E27FC236}">
                <a16:creationId xmlns:a16="http://schemas.microsoft.com/office/drawing/2014/main" id="{2C025DEF-70D7-5F66-170E-C1F967C4DF5E}"/>
              </a:ext>
            </a:extLst>
          </p:cNvPr>
          <p:cNvGrpSpPr>
            <a:grpSpLocks noChangeAspect="1"/>
          </p:cNvGrpSpPr>
          <p:nvPr/>
        </p:nvGrpSpPr>
        <p:grpSpPr bwMode="auto">
          <a:xfrm>
            <a:off x="2150033" y="2019615"/>
            <a:ext cx="355419" cy="347359"/>
            <a:chOff x="4653" y="660"/>
            <a:chExt cx="441" cy="431"/>
          </a:xfrm>
          <a:solidFill>
            <a:schemeClr val="tx2"/>
          </a:solidFill>
        </p:grpSpPr>
        <p:sp>
          <p:nvSpPr>
            <p:cNvPr id="13" name="Freeform 39">
              <a:extLst>
                <a:ext uri="{FF2B5EF4-FFF2-40B4-BE49-F238E27FC236}">
                  <a16:creationId xmlns:a16="http://schemas.microsoft.com/office/drawing/2014/main" id="{CAEE707A-A5A3-271B-507F-1A8637CECEC5}"/>
                </a:ext>
              </a:extLst>
            </p:cNvPr>
            <p:cNvSpPr>
              <a:spLocks/>
            </p:cNvSpPr>
            <p:nvPr/>
          </p:nvSpPr>
          <p:spPr bwMode="auto">
            <a:xfrm>
              <a:off x="4936" y="955"/>
              <a:ext cx="114" cy="74"/>
            </a:xfrm>
            <a:custGeom>
              <a:avLst/>
              <a:gdLst>
                <a:gd name="T0" fmla="*/ 31 w 74"/>
                <a:gd name="T1" fmla="*/ 49 h 49"/>
                <a:gd name="T2" fmla="*/ 31 w 74"/>
                <a:gd name="T3" fmla="*/ 49 h 49"/>
                <a:gd name="T4" fmla="*/ 26 w 74"/>
                <a:gd name="T5" fmla="*/ 47 h 49"/>
                <a:gd name="T6" fmla="*/ 3 w 74"/>
                <a:gd name="T7" fmla="*/ 23 h 49"/>
                <a:gd name="T8" fmla="*/ 3 w 74"/>
                <a:gd name="T9" fmla="*/ 15 h 49"/>
                <a:gd name="T10" fmla="*/ 11 w 74"/>
                <a:gd name="T11" fmla="*/ 15 h 49"/>
                <a:gd name="T12" fmla="*/ 31 w 74"/>
                <a:gd name="T13" fmla="*/ 35 h 49"/>
                <a:gd name="T14" fmla="*/ 63 w 74"/>
                <a:gd name="T15" fmla="*/ 3 h 49"/>
                <a:gd name="T16" fmla="*/ 71 w 74"/>
                <a:gd name="T17" fmla="*/ 3 h 49"/>
                <a:gd name="T18" fmla="*/ 71 w 74"/>
                <a:gd name="T19" fmla="*/ 11 h 49"/>
                <a:gd name="T20" fmla="*/ 35 w 74"/>
                <a:gd name="T21" fmla="*/ 47 h 49"/>
                <a:gd name="T22" fmla="*/ 31 w 74"/>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9">
                  <a:moveTo>
                    <a:pt x="31" y="49"/>
                  </a:moveTo>
                  <a:cubicBezTo>
                    <a:pt x="31" y="49"/>
                    <a:pt x="31" y="49"/>
                    <a:pt x="31" y="49"/>
                  </a:cubicBezTo>
                  <a:cubicBezTo>
                    <a:pt x="29" y="49"/>
                    <a:pt x="28" y="48"/>
                    <a:pt x="26" y="47"/>
                  </a:cubicBezTo>
                  <a:cubicBezTo>
                    <a:pt x="3" y="23"/>
                    <a:pt x="3" y="23"/>
                    <a:pt x="3" y="23"/>
                  </a:cubicBezTo>
                  <a:cubicBezTo>
                    <a:pt x="0" y="21"/>
                    <a:pt x="0" y="17"/>
                    <a:pt x="3" y="15"/>
                  </a:cubicBezTo>
                  <a:cubicBezTo>
                    <a:pt x="5" y="12"/>
                    <a:pt x="9" y="12"/>
                    <a:pt x="11" y="15"/>
                  </a:cubicBezTo>
                  <a:cubicBezTo>
                    <a:pt x="31" y="35"/>
                    <a:pt x="31" y="35"/>
                    <a:pt x="31" y="35"/>
                  </a:cubicBezTo>
                  <a:cubicBezTo>
                    <a:pt x="63" y="3"/>
                    <a:pt x="63" y="3"/>
                    <a:pt x="63" y="3"/>
                  </a:cubicBezTo>
                  <a:cubicBezTo>
                    <a:pt x="65" y="0"/>
                    <a:pt x="69" y="0"/>
                    <a:pt x="71" y="3"/>
                  </a:cubicBezTo>
                  <a:cubicBezTo>
                    <a:pt x="74" y="5"/>
                    <a:pt x="74" y="9"/>
                    <a:pt x="71" y="11"/>
                  </a:cubicBezTo>
                  <a:cubicBezTo>
                    <a:pt x="35" y="47"/>
                    <a:pt x="35" y="47"/>
                    <a:pt x="35" y="47"/>
                  </a:cubicBezTo>
                  <a:cubicBezTo>
                    <a:pt x="34" y="48"/>
                    <a:pt x="32" y="49"/>
                    <a:pt x="3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4" name="Rectangle 40">
              <a:extLst>
                <a:ext uri="{FF2B5EF4-FFF2-40B4-BE49-F238E27FC236}">
                  <a16:creationId xmlns:a16="http://schemas.microsoft.com/office/drawing/2014/main" id="{5D202689-7FCB-5CDC-8AB3-95B2F7598DE1}"/>
                </a:ext>
              </a:extLst>
            </p:cNvPr>
            <p:cNvSpPr>
              <a:spLocks noChangeArrowheads="1"/>
            </p:cNvSpPr>
            <p:nvPr/>
          </p:nvSpPr>
          <p:spPr bwMode="auto">
            <a:xfrm>
              <a:off x="4873" y="870"/>
              <a:ext cx="19" cy="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5" name="Freeform 41">
              <a:extLst>
                <a:ext uri="{FF2B5EF4-FFF2-40B4-BE49-F238E27FC236}">
                  <a16:creationId xmlns:a16="http://schemas.microsoft.com/office/drawing/2014/main" id="{FB083F25-9DBF-83B1-2765-F0E8B4E68251}"/>
                </a:ext>
              </a:extLst>
            </p:cNvPr>
            <p:cNvSpPr>
              <a:spLocks/>
            </p:cNvSpPr>
            <p:nvPr/>
          </p:nvSpPr>
          <p:spPr bwMode="auto">
            <a:xfrm>
              <a:off x="4653" y="870"/>
              <a:ext cx="211" cy="186"/>
            </a:xfrm>
            <a:custGeom>
              <a:avLst/>
              <a:gdLst>
                <a:gd name="T0" fmla="*/ 138 w 138"/>
                <a:gd name="T1" fmla="*/ 124 h 124"/>
                <a:gd name="T2" fmla="*/ 6 w 138"/>
                <a:gd name="T3" fmla="*/ 124 h 124"/>
                <a:gd name="T4" fmla="*/ 0 w 138"/>
                <a:gd name="T5" fmla="*/ 118 h 124"/>
                <a:gd name="T6" fmla="*/ 0 w 138"/>
                <a:gd name="T7" fmla="*/ 89 h 124"/>
                <a:gd name="T8" fmla="*/ 28 w 138"/>
                <a:gd name="T9" fmla="*/ 50 h 124"/>
                <a:gd name="T10" fmla="*/ 84 w 138"/>
                <a:gd name="T11" fmla="*/ 30 h 124"/>
                <a:gd name="T12" fmla="*/ 84 w 138"/>
                <a:gd name="T13" fmla="*/ 0 h 124"/>
                <a:gd name="T14" fmla="*/ 96 w 138"/>
                <a:gd name="T15" fmla="*/ 0 h 124"/>
                <a:gd name="T16" fmla="*/ 96 w 138"/>
                <a:gd name="T17" fmla="*/ 34 h 124"/>
                <a:gd name="T18" fmla="*/ 92 w 138"/>
                <a:gd name="T19" fmla="*/ 40 h 124"/>
                <a:gd name="T20" fmla="*/ 32 w 138"/>
                <a:gd name="T21" fmla="*/ 61 h 124"/>
                <a:gd name="T22" fmla="*/ 12 w 138"/>
                <a:gd name="T23" fmla="*/ 89 h 124"/>
                <a:gd name="T24" fmla="*/ 12 w 138"/>
                <a:gd name="T25" fmla="*/ 112 h 124"/>
                <a:gd name="T26" fmla="*/ 138 w 138"/>
                <a:gd name="T27" fmla="*/ 112 h 124"/>
                <a:gd name="T28" fmla="*/ 138 w 138"/>
                <a:gd name="T2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24">
                  <a:moveTo>
                    <a:pt x="138" y="124"/>
                  </a:moveTo>
                  <a:cubicBezTo>
                    <a:pt x="6" y="124"/>
                    <a:pt x="6" y="124"/>
                    <a:pt x="6" y="124"/>
                  </a:cubicBezTo>
                  <a:cubicBezTo>
                    <a:pt x="3" y="124"/>
                    <a:pt x="0" y="121"/>
                    <a:pt x="0" y="118"/>
                  </a:cubicBezTo>
                  <a:cubicBezTo>
                    <a:pt x="0" y="89"/>
                    <a:pt x="0" y="89"/>
                    <a:pt x="0" y="89"/>
                  </a:cubicBezTo>
                  <a:cubicBezTo>
                    <a:pt x="0" y="72"/>
                    <a:pt x="11" y="56"/>
                    <a:pt x="28" y="50"/>
                  </a:cubicBezTo>
                  <a:cubicBezTo>
                    <a:pt x="84" y="30"/>
                    <a:pt x="84" y="30"/>
                    <a:pt x="84" y="30"/>
                  </a:cubicBezTo>
                  <a:cubicBezTo>
                    <a:pt x="84" y="0"/>
                    <a:pt x="84" y="0"/>
                    <a:pt x="84" y="0"/>
                  </a:cubicBezTo>
                  <a:cubicBezTo>
                    <a:pt x="96" y="0"/>
                    <a:pt x="96" y="0"/>
                    <a:pt x="96" y="0"/>
                  </a:cubicBezTo>
                  <a:cubicBezTo>
                    <a:pt x="96" y="34"/>
                    <a:pt x="96" y="34"/>
                    <a:pt x="96" y="34"/>
                  </a:cubicBezTo>
                  <a:cubicBezTo>
                    <a:pt x="96" y="37"/>
                    <a:pt x="94" y="39"/>
                    <a:pt x="92" y="40"/>
                  </a:cubicBezTo>
                  <a:cubicBezTo>
                    <a:pt x="32" y="61"/>
                    <a:pt x="32" y="61"/>
                    <a:pt x="32" y="61"/>
                  </a:cubicBezTo>
                  <a:cubicBezTo>
                    <a:pt x="20" y="65"/>
                    <a:pt x="12" y="77"/>
                    <a:pt x="12" y="89"/>
                  </a:cubicBezTo>
                  <a:cubicBezTo>
                    <a:pt x="12" y="112"/>
                    <a:pt x="12" y="112"/>
                    <a:pt x="12" y="112"/>
                  </a:cubicBezTo>
                  <a:cubicBezTo>
                    <a:pt x="138" y="112"/>
                    <a:pt x="138" y="112"/>
                    <a:pt x="138" y="112"/>
                  </a:cubicBezTo>
                  <a:lnTo>
                    <a:pt x="138"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6" name="Freeform 42">
              <a:extLst>
                <a:ext uri="{FF2B5EF4-FFF2-40B4-BE49-F238E27FC236}">
                  <a16:creationId xmlns:a16="http://schemas.microsoft.com/office/drawing/2014/main" id="{78E64367-BF4D-09E9-8FC5-E2823650C21B}"/>
                </a:ext>
              </a:extLst>
            </p:cNvPr>
            <p:cNvSpPr>
              <a:spLocks noEditPoints="1"/>
            </p:cNvSpPr>
            <p:nvPr/>
          </p:nvSpPr>
          <p:spPr bwMode="auto">
            <a:xfrm>
              <a:off x="4735" y="660"/>
              <a:ext cx="203" cy="234"/>
            </a:xfrm>
            <a:custGeom>
              <a:avLst/>
              <a:gdLst>
                <a:gd name="T0" fmla="*/ 66 w 132"/>
                <a:gd name="T1" fmla="*/ 156 h 156"/>
                <a:gd name="T2" fmla="*/ 0 w 132"/>
                <a:gd name="T3" fmla="*/ 78 h 156"/>
                <a:gd name="T4" fmla="*/ 66 w 132"/>
                <a:gd name="T5" fmla="*/ 0 h 156"/>
                <a:gd name="T6" fmla="*/ 132 w 132"/>
                <a:gd name="T7" fmla="*/ 78 h 156"/>
                <a:gd name="T8" fmla="*/ 66 w 132"/>
                <a:gd name="T9" fmla="*/ 156 h 156"/>
                <a:gd name="T10" fmla="*/ 66 w 132"/>
                <a:gd name="T11" fmla="*/ 12 h 156"/>
                <a:gd name="T12" fmla="*/ 12 w 132"/>
                <a:gd name="T13" fmla="*/ 78 h 156"/>
                <a:gd name="T14" fmla="*/ 66 w 132"/>
                <a:gd name="T15" fmla="*/ 144 h 156"/>
                <a:gd name="T16" fmla="*/ 120 w 132"/>
                <a:gd name="T17" fmla="*/ 78 h 156"/>
                <a:gd name="T18" fmla="*/ 66 w 132"/>
                <a:gd name="T19" fmla="*/ 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56">
                  <a:moveTo>
                    <a:pt x="66" y="156"/>
                  </a:moveTo>
                  <a:cubicBezTo>
                    <a:pt x="30" y="156"/>
                    <a:pt x="0" y="121"/>
                    <a:pt x="0" y="78"/>
                  </a:cubicBezTo>
                  <a:cubicBezTo>
                    <a:pt x="0" y="35"/>
                    <a:pt x="30" y="0"/>
                    <a:pt x="66" y="0"/>
                  </a:cubicBezTo>
                  <a:cubicBezTo>
                    <a:pt x="102" y="0"/>
                    <a:pt x="132" y="35"/>
                    <a:pt x="132" y="78"/>
                  </a:cubicBezTo>
                  <a:cubicBezTo>
                    <a:pt x="132" y="121"/>
                    <a:pt x="102" y="156"/>
                    <a:pt x="66" y="156"/>
                  </a:cubicBezTo>
                  <a:close/>
                  <a:moveTo>
                    <a:pt x="66" y="12"/>
                  </a:moveTo>
                  <a:cubicBezTo>
                    <a:pt x="36" y="12"/>
                    <a:pt x="12" y="42"/>
                    <a:pt x="12" y="78"/>
                  </a:cubicBezTo>
                  <a:cubicBezTo>
                    <a:pt x="12" y="114"/>
                    <a:pt x="36" y="144"/>
                    <a:pt x="66" y="144"/>
                  </a:cubicBezTo>
                  <a:cubicBezTo>
                    <a:pt x="96" y="144"/>
                    <a:pt x="120" y="114"/>
                    <a:pt x="120" y="78"/>
                  </a:cubicBezTo>
                  <a:cubicBezTo>
                    <a:pt x="120" y="42"/>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7" name="Freeform 43">
              <a:extLst>
                <a:ext uri="{FF2B5EF4-FFF2-40B4-BE49-F238E27FC236}">
                  <a16:creationId xmlns:a16="http://schemas.microsoft.com/office/drawing/2014/main" id="{8944D320-ADD5-F56E-F80B-7BE4CDD2B1EA}"/>
                </a:ext>
              </a:extLst>
            </p:cNvPr>
            <p:cNvSpPr>
              <a:spLocks/>
            </p:cNvSpPr>
            <p:nvPr/>
          </p:nvSpPr>
          <p:spPr bwMode="auto">
            <a:xfrm>
              <a:off x="4742" y="725"/>
              <a:ext cx="187" cy="54"/>
            </a:xfrm>
            <a:custGeom>
              <a:avLst/>
              <a:gdLst>
                <a:gd name="T0" fmla="*/ 106 w 122"/>
                <a:gd name="T1" fmla="*/ 36 h 36"/>
                <a:gd name="T2" fmla="*/ 71 w 122"/>
                <a:gd name="T3" fmla="*/ 16 h 36"/>
                <a:gd name="T4" fmla="*/ 26 w 122"/>
                <a:gd name="T5" fmla="*/ 35 h 36"/>
                <a:gd name="T6" fmla="*/ 0 w 122"/>
                <a:gd name="T7" fmla="*/ 29 h 36"/>
                <a:gd name="T8" fmla="*/ 5 w 122"/>
                <a:gd name="T9" fmla="*/ 18 h 36"/>
                <a:gd name="T10" fmla="*/ 26 w 122"/>
                <a:gd name="T11" fmla="*/ 23 h 36"/>
                <a:gd name="T12" fmla="*/ 66 w 122"/>
                <a:gd name="T13" fmla="*/ 3 h 36"/>
                <a:gd name="T14" fmla="*/ 71 w 122"/>
                <a:gd name="T15" fmla="*/ 0 h 36"/>
                <a:gd name="T16" fmla="*/ 71 w 122"/>
                <a:gd name="T17" fmla="*/ 0 h 36"/>
                <a:gd name="T18" fmla="*/ 76 w 122"/>
                <a:gd name="T19" fmla="*/ 3 h 36"/>
                <a:gd name="T20" fmla="*/ 115 w 122"/>
                <a:gd name="T21" fmla="*/ 23 h 36"/>
                <a:gd name="T22" fmla="*/ 119 w 122"/>
                <a:gd name="T23" fmla="*/ 23 h 36"/>
                <a:gd name="T24" fmla="*/ 121 w 122"/>
                <a:gd name="T25" fmla="*/ 23 h 36"/>
                <a:gd name="T26" fmla="*/ 122 w 122"/>
                <a:gd name="T27" fmla="*/ 35 h 36"/>
                <a:gd name="T28" fmla="*/ 119 w 122"/>
                <a:gd name="T29" fmla="*/ 35 h 36"/>
                <a:gd name="T30" fmla="*/ 117 w 122"/>
                <a:gd name="T31" fmla="*/ 35 h 36"/>
                <a:gd name="T32" fmla="*/ 106 w 122"/>
                <a:gd name="T3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36">
                  <a:moveTo>
                    <a:pt x="106" y="36"/>
                  </a:moveTo>
                  <a:cubicBezTo>
                    <a:pt x="92" y="36"/>
                    <a:pt x="80" y="30"/>
                    <a:pt x="71" y="16"/>
                  </a:cubicBezTo>
                  <a:cubicBezTo>
                    <a:pt x="60" y="27"/>
                    <a:pt x="42" y="35"/>
                    <a:pt x="26" y="35"/>
                  </a:cubicBezTo>
                  <a:cubicBezTo>
                    <a:pt x="17" y="35"/>
                    <a:pt x="8" y="33"/>
                    <a:pt x="0" y="29"/>
                  </a:cubicBezTo>
                  <a:cubicBezTo>
                    <a:pt x="5" y="18"/>
                    <a:pt x="5" y="18"/>
                    <a:pt x="5" y="18"/>
                  </a:cubicBezTo>
                  <a:cubicBezTo>
                    <a:pt x="12" y="21"/>
                    <a:pt x="19" y="23"/>
                    <a:pt x="26" y="23"/>
                  </a:cubicBezTo>
                  <a:cubicBezTo>
                    <a:pt x="42" y="23"/>
                    <a:pt x="60" y="14"/>
                    <a:pt x="66" y="3"/>
                  </a:cubicBezTo>
                  <a:cubicBezTo>
                    <a:pt x="67" y="1"/>
                    <a:pt x="69" y="0"/>
                    <a:pt x="71" y="0"/>
                  </a:cubicBezTo>
                  <a:cubicBezTo>
                    <a:pt x="71" y="0"/>
                    <a:pt x="71" y="0"/>
                    <a:pt x="71" y="0"/>
                  </a:cubicBezTo>
                  <a:cubicBezTo>
                    <a:pt x="73" y="0"/>
                    <a:pt x="75" y="1"/>
                    <a:pt x="76" y="3"/>
                  </a:cubicBezTo>
                  <a:cubicBezTo>
                    <a:pt x="87" y="21"/>
                    <a:pt x="97" y="27"/>
                    <a:pt x="115" y="23"/>
                  </a:cubicBezTo>
                  <a:cubicBezTo>
                    <a:pt x="116" y="23"/>
                    <a:pt x="118" y="23"/>
                    <a:pt x="119" y="23"/>
                  </a:cubicBezTo>
                  <a:cubicBezTo>
                    <a:pt x="120" y="23"/>
                    <a:pt x="120" y="23"/>
                    <a:pt x="121" y="23"/>
                  </a:cubicBezTo>
                  <a:cubicBezTo>
                    <a:pt x="122" y="35"/>
                    <a:pt x="122" y="35"/>
                    <a:pt x="122" y="35"/>
                  </a:cubicBezTo>
                  <a:cubicBezTo>
                    <a:pt x="121" y="35"/>
                    <a:pt x="120" y="35"/>
                    <a:pt x="119" y="35"/>
                  </a:cubicBezTo>
                  <a:cubicBezTo>
                    <a:pt x="118" y="35"/>
                    <a:pt x="118" y="35"/>
                    <a:pt x="117" y="35"/>
                  </a:cubicBezTo>
                  <a:cubicBezTo>
                    <a:pt x="113" y="36"/>
                    <a:pt x="109" y="36"/>
                    <a:pt x="10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8" name="Freeform 44">
              <a:extLst>
                <a:ext uri="{FF2B5EF4-FFF2-40B4-BE49-F238E27FC236}">
                  <a16:creationId xmlns:a16="http://schemas.microsoft.com/office/drawing/2014/main" id="{A4D37BC9-0BEC-3E9E-13C5-8E2C28639E7A}"/>
                </a:ext>
              </a:extLst>
            </p:cNvPr>
            <p:cNvSpPr>
              <a:spLocks noEditPoints="1"/>
            </p:cNvSpPr>
            <p:nvPr/>
          </p:nvSpPr>
          <p:spPr bwMode="auto">
            <a:xfrm>
              <a:off x="4892" y="894"/>
              <a:ext cx="202" cy="197"/>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30" y="132"/>
                    <a:pt x="0" y="102"/>
                    <a:pt x="0" y="66"/>
                  </a:cubicBezTo>
                  <a:cubicBezTo>
                    <a:pt x="0" y="30"/>
                    <a:pt x="30" y="0"/>
                    <a:pt x="66" y="0"/>
                  </a:cubicBezTo>
                  <a:cubicBezTo>
                    <a:pt x="102" y="0"/>
                    <a:pt x="132" y="30"/>
                    <a:pt x="132" y="66"/>
                  </a:cubicBezTo>
                  <a:cubicBezTo>
                    <a:pt x="132" y="102"/>
                    <a:pt x="102" y="132"/>
                    <a:pt x="66" y="132"/>
                  </a:cubicBezTo>
                  <a:close/>
                  <a:moveTo>
                    <a:pt x="66" y="12"/>
                  </a:moveTo>
                  <a:cubicBezTo>
                    <a:pt x="36" y="12"/>
                    <a:pt x="12" y="36"/>
                    <a:pt x="12" y="66"/>
                  </a:cubicBezTo>
                  <a:cubicBezTo>
                    <a:pt x="12" y="96"/>
                    <a:pt x="36" y="120"/>
                    <a:pt x="66" y="120"/>
                  </a:cubicBezTo>
                  <a:cubicBezTo>
                    <a:pt x="96" y="120"/>
                    <a:pt x="120" y="96"/>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grpSp>
      <p:sp>
        <p:nvSpPr>
          <p:cNvPr id="19" name="TextBox 18">
            <a:extLst>
              <a:ext uri="{FF2B5EF4-FFF2-40B4-BE49-F238E27FC236}">
                <a16:creationId xmlns:a16="http://schemas.microsoft.com/office/drawing/2014/main" id="{C5DA43C4-A287-C8EC-5786-A3FDC16F02B8}"/>
              </a:ext>
            </a:extLst>
          </p:cNvPr>
          <p:cNvSpPr txBox="1"/>
          <p:nvPr/>
        </p:nvSpPr>
        <p:spPr>
          <a:xfrm>
            <a:off x="2032130" y="2469221"/>
            <a:ext cx="1040864" cy="323165"/>
          </a:xfrm>
          <a:prstGeom prst="rect">
            <a:avLst/>
          </a:prstGeom>
          <a:noFill/>
        </p:spPr>
        <p:txBody>
          <a:bodyPr wrap="square" rtlCol="0">
            <a:spAutoFit/>
          </a:bodyPr>
          <a:lstStyle/>
          <a:p>
            <a:pP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CSE BOM VALIDATION</a:t>
            </a:r>
          </a:p>
        </p:txBody>
      </p:sp>
      <p:grpSp>
        <p:nvGrpSpPr>
          <p:cNvPr id="20" name="Group 163">
            <a:extLst>
              <a:ext uri="{FF2B5EF4-FFF2-40B4-BE49-F238E27FC236}">
                <a16:creationId xmlns:a16="http://schemas.microsoft.com/office/drawing/2014/main" id="{E8C04688-C71B-28EB-74C4-4E6B52B50B74}"/>
              </a:ext>
            </a:extLst>
          </p:cNvPr>
          <p:cNvGrpSpPr>
            <a:grpSpLocks noChangeAspect="1"/>
          </p:cNvGrpSpPr>
          <p:nvPr/>
        </p:nvGrpSpPr>
        <p:grpSpPr bwMode="auto">
          <a:xfrm>
            <a:off x="3413348" y="1938658"/>
            <a:ext cx="379023" cy="490904"/>
            <a:chOff x="4709" y="3202"/>
            <a:chExt cx="332" cy="430"/>
          </a:xfrm>
          <a:solidFill>
            <a:schemeClr val="tx2"/>
          </a:solidFill>
        </p:grpSpPr>
        <p:sp>
          <p:nvSpPr>
            <p:cNvPr id="21" name="Freeform 164">
              <a:extLst>
                <a:ext uri="{FF2B5EF4-FFF2-40B4-BE49-F238E27FC236}">
                  <a16:creationId xmlns:a16="http://schemas.microsoft.com/office/drawing/2014/main" id="{F052BFBC-69EB-A8DD-4897-A440CDCB46B1}"/>
                </a:ext>
              </a:extLst>
            </p:cNvPr>
            <p:cNvSpPr>
              <a:spLocks/>
            </p:cNvSpPr>
            <p:nvPr/>
          </p:nvSpPr>
          <p:spPr bwMode="auto">
            <a:xfrm>
              <a:off x="4771" y="3295"/>
              <a:ext cx="79" cy="138"/>
            </a:xfrm>
            <a:custGeom>
              <a:avLst/>
              <a:gdLst>
                <a:gd name="T0" fmla="*/ 26 w 52"/>
                <a:gd name="T1" fmla="*/ 93 h 93"/>
                <a:gd name="T2" fmla="*/ 0 w 52"/>
                <a:gd name="T3" fmla="*/ 66 h 93"/>
                <a:gd name="T4" fmla="*/ 6 w 52"/>
                <a:gd name="T5" fmla="*/ 60 h 93"/>
                <a:gd name="T6" fmla="*/ 12 w 52"/>
                <a:gd name="T7" fmla="*/ 66 h 93"/>
                <a:gd name="T8" fmla="*/ 26 w 52"/>
                <a:gd name="T9" fmla="*/ 81 h 93"/>
                <a:gd name="T10" fmla="*/ 40 w 52"/>
                <a:gd name="T11" fmla="*/ 66 h 93"/>
                <a:gd name="T12" fmla="*/ 26 w 52"/>
                <a:gd name="T13" fmla="*/ 52 h 93"/>
                <a:gd name="T14" fmla="*/ 0 w 52"/>
                <a:gd name="T15" fmla="*/ 26 h 93"/>
                <a:gd name="T16" fmla="*/ 26 w 52"/>
                <a:gd name="T17" fmla="*/ 0 h 93"/>
                <a:gd name="T18" fmla="*/ 52 w 52"/>
                <a:gd name="T19" fmla="*/ 26 h 93"/>
                <a:gd name="T20" fmla="*/ 46 w 52"/>
                <a:gd name="T21" fmla="*/ 32 h 93"/>
                <a:gd name="T22" fmla="*/ 40 w 52"/>
                <a:gd name="T23" fmla="*/ 26 h 93"/>
                <a:gd name="T24" fmla="*/ 26 w 52"/>
                <a:gd name="T25" fmla="*/ 12 h 93"/>
                <a:gd name="T26" fmla="*/ 12 w 52"/>
                <a:gd name="T27" fmla="*/ 26 h 93"/>
                <a:gd name="T28" fmla="*/ 26 w 52"/>
                <a:gd name="T29" fmla="*/ 40 h 93"/>
                <a:gd name="T30" fmla="*/ 52 w 52"/>
                <a:gd name="T31" fmla="*/ 66 h 93"/>
                <a:gd name="T32" fmla="*/ 26 w 52"/>
                <a:gd name="T33"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93">
                  <a:moveTo>
                    <a:pt x="26" y="93"/>
                  </a:moveTo>
                  <a:cubicBezTo>
                    <a:pt x="12" y="93"/>
                    <a:pt x="0" y="81"/>
                    <a:pt x="0" y="66"/>
                  </a:cubicBezTo>
                  <a:cubicBezTo>
                    <a:pt x="0" y="63"/>
                    <a:pt x="3" y="60"/>
                    <a:pt x="6" y="60"/>
                  </a:cubicBezTo>
                  <a:cubicBezTo>
                    <a:pt x="9" y="60"/>
                    <a:pt x="12" y="63"/>
                    <a:pt x="12" y="66"/>
                  </a:cubicBezTo>
                  <a:cubicBezTo>
                    <a:pt x="12" y="74"/>
                    <a:pt x="18" y="81"/>
                    <a:pt x="26" y="81"/>
                  </a:cubicBezTo>
                  <a:cubicBezTo>
                    <a:pt x="34" y="81"/>
                    <a:pt x="40" y="74"/>
                    <a:pt x="40" y="66"/>
                  </a:cubicBezTo>
                  <a:cubicBezTo>
                    <a:pt x="40" y="59"/>
                    <a:pt x="34" y="52"/>
                    <a:pt x="26" y="52"/>
                  </a:cubicBezTo>
                  <a:cubicBezTo>
                    <a:pt x="12" y="52"/>
                    <a:pt x="0" y="40"/>
                    <a:pt x="0" y="26"/>
                  </a:cubicBezTo>
                  <a:cubicBezTo>
                    <a:pt x="0" y="12"/>
                    <a:pt x="12" y="0"/>
                    <a:pt x="26" y="0"/>
                  </a:cubicBezTo>
                  <a:cubicBezTo>
                    <a:pt x="41" y="0"/>
                    <a:pt x="52" y="12"/>
                    <a:pt x="52" y="26"/>
                  </a:cubicBezTo>
                  <a:cubicBezTo>
                    <a:pt x="52" y="29"/>
                    <a:pt x="50" y="32"/>
                    <a:pt x="46" y="32"/>
                  </a:cubicBezTo>
                  <a:cubicBezTo>
                    <a:pt x="43" y="32"/>
                    <a:pt x="40" y="29"/>
                    <a:pt x="40" y="26"/>
                  </a:cubicBezTo>
                  <a:cubicBezTo>
                    <a:pt x="40" y="18"/>
                    <a:pt x="34" y="12"/>
                    <a:pt x="26" y="12"/>
                  </a:cubicBezTo>
                  <a:cubicBezTo>
                    <a:pt x="18" y="12"/>
                    <a:pt x="12" y="18"/>
                    <a:pt x="12" y="26"/>
                  </a:cubicBezTo>
                  <a:cubicBezTo>
                    <a:pt x="12" y="34"/>
                    <a:pt x="18" y="40"/>
                    <a:pt x="26" y="40"/>
                  </a:cubicBezTo>
                  <a:cubicBezTo>
                    <a:pt x="41" y="40"/>
                    <a:pt x="52" y="52"/>
                    <a:pt x="52" y="66"/>
                  </a:cubicBezTo>
                  <a:cubicBezTo>
                    <a:pt x="52" y="81"/>
                    <a:pt x="41" y="93"/>
                    <a:pt x="26"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22" name="Freeform 165">
              <a:extLst>
                <a:ext uri="{FF2B5EF4-FFF2-40B4-BE49-F238E27FC236}">
                  <a16:creationId xmlns:a16="http://schemas.microsoft.com/office/drawing/2014/main" id="{671DFE89-6EBD-CC1C-044F-A3F64A157F23}"/>
                </a:ext>
              </a:extLst>
            </p:cNvPr>
            <p:cNvSpPr>
              <a:spLocks/>
            </p:cNvSpPr>
            <p:nvPr/>
          </p:nvSpPr>
          <p:spPr bwMode="auto">
            <a:xfrm>
              <a:off x="4801" y="3416"/>
              <a:ext cx="19" cy="37"/>
            </a:xfrm>
            <a:custGeom>
              <a:avLst/>
              <a:gdLst>
                <a:gd name="T0" fmla="*/ 6 w 12"/>
                <a:gd name="T1" fmla="*/ 25 h 25"/>
                <a:gd name="T2" fmla="*/ 0 w 12"/>
                <a:gd name="T3" fmla="*/ 19 h 25"/>
                <a:gd name="T4" fmla="*/ 0 w 12"/>
                <a:gd name="T5" fmla="*/ 6 h 25"/>
                <a:gd name="T6" fmla="*/ 6 w 12"/>
                <a:gd name="T7" fmla="*/ 0 h 25"/>
                <a:gd name="T8" fmla="*/ 12 w 12"/>
                <a:gd name="T9" fmla="*/ 6 h 25"/>
                <a:gd name="T10" fmla="*/ 12 w 12"/>
                <a:gd name="T11" fmla="*/ 19 h 25"/>
                <a:gd name="T12" fmla="*/ 6 w 12"/>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2" h="25">
                  <a:moveTo>
                    <a:pt x="6" y="25"/>
                  </a:moveTo>
                  <a:cubicBezTo>
                    <a:pt x="3" y="25"/>
                    <a:pt x="0" y="23"/>
                    <a:pt x="0" y="19"/>
                  </a:cubicBezTo>
                  <a:cubicBezTo>
                    <a:pt x="0" y="6"/>
                    <a:pt x="0" y="6"/>
                    <a:pt x="0" y="6"/>
                  </a:cubicBezTo>
                  <a:cubicBezTo>
                    <a:pt x="0" y="2"/>
                    <a:pt x="3" y="0"/>
                    <a:pt x="6" y="0"/>
                  </a:cubicBezTo>
                  <a:cubicBezTo>
                    <a:pt x="10" y="0"/>
                    <a:pt x="12" y="2"/>
                    <a:pt x="12" y="6"/>
                  </a:cubicBezTo>
                  <a:cubicBezTo>
                    <a:pt x="12" y="19"/>
                    <a:pt x="12" y="19"/>
                    <a:pt x="12" y="19"/>
                  </a:cubicBezTo>
                  <a:cubicBezTo>
                    <a:pt x="12" y="23"/>
                    <a:pt x="10" y="25"/>
                    <a:pt x="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23" name="Freeform 166">
              <a:extLst>
                <a:ext uri="{FF2B5EF4-FFF2-40B4-BE49-F238E27FC236}">
                  <a16:creationId xmlns:a16="http://schemas.microsoft.com/office/drawing/2014/main" id="{A7B9F0A4-E84B-6D9F-05FF-4D58FDF22BCE}"/>
                </a:ext>
              </a:extLst>
            </p:cNvPr>
            <p:cNvSpPr>
              <a:spLocks/>
            </p:cNvSpPr>
            <p:nvPr/>
          </p:nvSpPr>
          <p:spPr bwMode="auto">
            <a:xfrm>
              <a:off x="4801" y="3274"/>
              <a:ext cx="19" cy="38"/>
            </a:xfrm>
            <a:custGeom>
              <a:avLst/>
              <a:gdLst>
                <a:gd name="T0" fmla="*/ 6 w 12"/>
                <a:gd name="T1" fmla="*/ 26 h 26"/>
                <a:gd name="T2" fmla="*/ 0 w 12"/>
                <a:gd name="T3" fmla="*/ 20 h 26"/>
                <a:gd name="T4" fmla="*/ 0 w 12"/>
                <a:gd name="T5" fmla="*/ 6 h 26"/>
                <a:gd name="T6" fmla="*/ 6 w 12"/>
                <a:gd name="T7" fmla="*/ 0 h 26"/>
                <a:gd name="T8" fmla="*/ 12 w 12"/>
                <a:gd name="T9" fmla="*/ 6 h 26"/>
                <a:gd name="T10" fmla="*/ 12 w 12"/>
                <a:gd name="T11" fmla="*/ 20 h 26"/>
                <a:gd name="T12" fmla="*/ 6 w 12"/>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12" h="26">
                  <a:moveTo>
                    <a:pt x="6" y="26"/>
                  </a:moveTo>
                  <a:cubicBezTo>
                    <a:pt x="3" y="26"/>
                    <a:pt x="0" y="23"/>
                    <a:pt x="0" y="20"/>
                  </a:cubicBezTo>
                  <a:cubicBezTo>
                    <a:pt x="0" y="6"/>
                    <a:pt x="0" y="6"/>
                    <a:pt x="0" y="6"/>
                  </a:cubicBezTo>
                  <a:cubicBezTo>
                    <a:pt x="0" y="3"/>
                    <a:pt x="3" y="0"/>
                    <a:pt x="6" y="0"/>
                  </a:cubicBezTo>
                  <a:cubicBezTo>
                    <a:pt x="10" y="0"/>
                    <a:pt x="12" y="3"/>
                    <a:pt x="12" y="6"/>
                  </a:cubicBezTo>
                  <a:cubicBezTo>
                    <a:pt x="12" y="20"/>
                    <a:pt x="12" y="20"/>
                    <a:pt x="12" y="20"/>
                  </a:cubicBezTo>
                  <a:cubicBezTo>
                    <a:pt x="12" y="23"/>
                    <a:pt x="10" y="26"/>
                    <a:pt x="6"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24" name="Freeform 167">
              <a:extLst>
                <a:ext uri="{FF2B5EF4-FFF2-40B4-BE49-F238E27FC236}">
                  <a16:creationId xmlns:a16="http://schemas.microsoft.com/office/drawing/2014/main" id="{2C7CA0CA-7FCA-5CF0-91A1-128FB370DF1E}"/>
                </a:ext>
              </a:extLst>
            </p:cNvPr>
            <p:cNvSpPr>
              <a:spLocks noEditPoints="1"/>
            </p:cNvSpPr>
            <p:nvPr/>
          </p:nvSpPr>
          <p:spPr bwMode="auto">
            <a:xfrm>
              <a:off x="4709" y="3202"/>
              <a:ext cx="332" cy="430"/>
            </a:xfrm>
            <a:custGeom>
              <a:avLst/>
              <a:gdLst>
                <a:gd name="T0" fmla="*/ 210 w 216"/>
                <a:gd name="T1" fmla="*/ 288 h 288"/>
                <a:gd name="T2" fmla="*/ 6 w 216"/>
                <a:gd name="T3" fmla="*/ 288 h 288"/>
                <a:gd name="T4" fmla="*/ 0 w 216"/>
                <a:gd name="T5" fmla="*/ 282 h 288"/>
                <a:gd name="T6" fmla="*/ 0 w 216"/>
                <a:gd name="T7" fmla="*/ 6 h 288"/>
                <a:gd name="T8" fmla="*/ 6 w 216"/>
                <a:gd name="T9" fmla="*/ 0 h 288"/>
                <a:gd name="T10" fmla="*/ 138 w 216"/>
                <a:gd name="T11" fmla="*/ 0 h 288"/>
                <a:gd name="T12" fmla="*/ 142 w 216"/>
                <a:gd name="T13" fmla="*/ 2 h 288"/>
                <a:gd name="T14" fmla="*/ 214 w 216"/>
                <a:gd name="T15" fmla="*/ 74 h 288"/>
                <a:gd name="T16" fmla="*/ 216 w 216"/>
                <a:gd name="T17" fmla="*/ 78 h 288"/>
                <a:gd name="T18" fmla="*/ 216 w 216"/>
                <a:gd name="T19" fmla="*/ 282 h 288"/>
                <a:gd name="T20" fmla="*/ 210 w 216"/>
                <a:gd name="T21" fmla="*/ 288 h 288"/>
                <a:gd name="T22" fmla="*/ 12 w 216"/>
                <a:gd name="T23" fmla="*/ 276 h 288"/>
                <a:gd name="T24" fmla="*/ 204 w 216"/>
                <a:gd name="T25" fmla="*/ 276 h 288"/>
                <a:gd name="T26" fmla="*/ 204 w 216"/>
                <a:gd name="T27" fmla="*/ 81 h 288"/>
                <a:gd name="T28" fmla="*/ 136 w 216"/>
                <a:gd name="T29" fmla="*/ 12 h 288"/>
                <a:gd name="T30" fmla="*/ 12 w 216"/>
                <a:gd name="T31" fmla="*/ 12 h 288"/>
                <a:gd name="T32" fmla="*/ 12 w 216"/>
                <a:gd name="T33" fmla="*/ 27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 h="288">
                  <a:moveTo>
                    <a:pt x="210" y="288"/>
                  </a:moveTo>
                  <a:cubicBezTo>
                    <a:pt x="6" y="288"/>
                    <a:pt x="6" y="288"/>
                    <a:pt x="6" y="288"/>
                  </a:cubicBezTo>
                  <a:cubicBezTo>
                    <a:pt x="3" y="288"/>
                    <a:pt x="0" y="286"/>
                    <a:pt x="0" y="282"/>
                  </a:cubicBezTo>
                  <a:cubicBezTo>
                    <a:pt x="0" y="6"/>
                    <a:pt x="0" y="6"/>
                    <a:pt x="0" y="6"/>
                  </a:cubicBezTo>
                  <a:cubicBezTo>
                    <a:pt x="0" y="3"/>
                    <a:pt x="3" y="0"/>
                    <a:pt x="6" y="0"/>
                  </a:cubicBezTo>
                  <a:cubicBezTo>
                    <a:pt x="138" y="0"/>
                    <a:pt x="138" y="0"/>
                    <a:pt x="138" y="0"/>
                  </a:cubicBezTo>
                  <a:cubicBezTo>
                    <a:pt x="140" y="0"/>
                    <a:pt x="141" y="1"/>
                    <a:pt x="142" y="2"/>
                  </a:cubicBezTo>
                  <a:cubicBezTo>
                    <a:pt x="214" y="74"/>
                    <a:pt x="214" y="74"/>
                    <a:pt x="214" y="74"/>
                  </a:cubicBezTo>
                  <a:cubicBezTo>
                    <a:pt x="216" y="75"/>
                    <a:pt x="216" y="77"/>
                    <a:pt x="216" y="78"/>
                  </a:cubicBezTo>
                  <a:cubicBezTo>
                    <a:pt x="216" y="282"/>
                    <a:pt x="216" y="282"/>
                    <a:pt x="216" y="282"/>
                  </a:cubicBezTo>
                  <a:cubicBezTo>
                    <a:pt x="216" y="286"/>
                    <a:pt x="214" y="288"/>
                    <a:pt x="210" y="288"/>
                  </a:cubicBezTo>
                  <a:close/>
                  <a:moveTo>
                    <a:pt x="12" y="276"/>
                  </a:moveTo>
                  <a:cubicBezTo>
                    <a:pt x="204" y="276"/>
                    <a:pt x="204" y="276"/>
                    <a:pt x="204" y="276"/>
                  </a:cubicBezTo>
                  <a:cubicBezTo>
                    <a:pt x="204" y="81"/>
                    <a:pt x="204" y="81"/>
                    <a:pt x="204" y="81"/>
                  </a:cubicBezTo>
                  <a:cubicBezTo>
                    <a:pt x="136" y="12"/>
                    <a:pt x="136" y="12"/>
                    <a:pt x="136" y="12"/>
                  </a:cubicBezTo>
                  <a:cubicBezTo>
                    <a:pt x="12" y="12"/>
                    <a:pt x="12" y="12"/>
                    <a:pt x="12" y="12"/>
                  </a:cubicBezTo>
                  <a:lnTo>
                    <a:pt x="12"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25" name="Freeform 168">
              <a:extLst>
                <a:ext uri="{FF2B5EF4-FFF2-40B4-BE49-F238E27FC236}">
                  <a16:creationId xmlns:a16="http://schemas.microsoft.com/office/drawing/2014/main" id="{10CF4969-DEED-EC9E-B501-79C86C9C0410}"/>
                </a:ext>
              </a:extLst>
            </p:cNvPr>
            <p:cNvSpPr>
              <a:spLocks/>
            </p:cNvSpPr>
            <p:nvPr/>
          </p:nvSpPr>
          <p:spPr bwMode="auto">
            <a:xfrm>
              <a:off x="4912" y="3202"/>
              <a:ext cx="129" cy="125"/>
            </a:xfrm>
            <a:custGeom>
              <a:avLst/>
              <a:gdLst>
                <a:gd name="T0" fmla="*/ 78 w 84"/>
                <a:gd name="T1" fmla="*/ 84 h 84"/>
                <a:gd name="T2" fmla="*/ 6 w 84"/>
                <a:gd name="T3" fmla="*/ 84 h 84"/>
                <a:gd name="T4" fmla="*/ 0 w 84"/>
                <a:gd name="T5" fmla="*/ 78 h 84"/>
                <a:gd name="T6" fmla="*/ 0 w 84"/>
                <a:gd name="T7" fmla="*/ 6 h 84"/>
                <a:gd name="T8" fmla="*/ 6 w 84"/>
                <a:gd name="T9" fmla="*/ 0 h 84"/>
                <a:gd name="T10" fmla="*/ 12 w 84"/>
                <a:gd name="T11" fmla="*/ 6 h 84"/>
                <a:gd name="T12" fmla="*/ 12 w 84"/>
                <a:gd name="T13" fmla="*/ 72 h 84"/>
                <a:gd name="T14" fmla="*/ 78 w 84"/>
                <a:gd name="T15" fmla="*/ 72 h 84"/>
                <a:gd name="T16" fmla="*/ 84 w 84"/>
                <a:gd name="T17" fmla="*/ 78 h 84"/>
                <a:gd name="T18" fmla="*/ 78 w 84"/>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78" y="84"/>
                  </a:moveTo>
                  <a:cubicBezTo>
                    <a:pt x="6" y="84"/>
                    <a:pt x="6" y="84"/>
                    <a:pt x="6" y="84"/>
                  </a:cubicBezTo>
                  <a:cubicBezTo>
                    <a:pt x="3" y="84"/>
                    <a:pt x="0" y="82"/>
                    <a:pt x="0" y="78"/>
                  </a:cubicBezTo>
                  <a:cubicBezTo>
                    <a:pt x="0" y="6"/>
                    <a:pt x="0" y="6"/>
                    <a:pt x="0" y="6"/>
                  </a:cubicBezTo>
                  <a:cubicBezTo>
                    <a:pt x="0" y="3"/>
                    <a:pt x="3" y="0"/>
                    <a:pt x="6" y="0"/>
                  </a:cubicBezTo>
                  <a:cubicBezTo>
                    <a:pt x="10" y="0"/>
                    <a:pt x="12" y="3"/>
                    <a:pt x="12" y="6"/>
                  </a:cubicBezTo>
                  <a:cubicBezTo>
                    <a:pt x="12" y="72"/>
                    <a:pt x="12" y="72"/>
                    <a:pt x="12" y="72"/>
                  </a:cubicBezTo>
                  <a:cubicBezTo>
                    <a:pt x="78" y="72"/>
                    <a:pt x="78" y="72"/>
                    <a:pt x="78" y="72"/>
                  </a:cubicBezTo>
                  <a:cubicBezTo>
                    <a:pt x="82" y="72"/>
                    <a:pt x="84" y="75"/>
                    <a:pt x="84" y="78"/>
                  </a:cubicBezTo>
                  <a:cubicBezTo>
                    <a:pt x="84" y="82"/>
                    <a:pt x="82" y="84"/>
                    <a:pt x="78"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26" name="Freeform 169">
              <a:extLst>
                <a:ext uri="{FF2B5EF4-FFF2-40B4-BE49-F238E27FC236}">
                  <a16:creationId xmlns:a16="http://schemas.microsoft.com/office/drawing/2014/main" id="{EAA48E99-0ED9-BB47-A638-F899EF12D2FE}"/>
                </a:ext>
              </a:extLst>
            </p:cNvPr>
            <p:cNvSpPr>
              <a:spLocks/>
            </p:cNvSpPr>
            <p:nvPr/>
          </p:nvSpPr>
          <p:spPr bwMode="auto">
            <a:xfrm>
              <a:off x="4766" y="3489"/>
              <a:ext cx="219" cy="18"/>
            </a:xfrm>
            <a:custGeom>
              <a:avLst/>
              <a:gdLst>
                <a:gd name="T0" fmla="*/ 137 w 143"/>
                <a:gd name="T1" fmla="*/ 12 h 12"/>
                <a:gd name="T2" fmla="*/ 6 w 143"/>
                <a:gd name="T3" fmla="*/ 12 h 12"/>
                <a:gd name="T4" fmla="*/ 0 w 143"/>
                <a:gd name="T5" fmla="*/ 6 h 12"/>
                <a:gd name="T6" fmla="*/ 6 w 143"/>
                <a:gd name="T7" fmla="*/ 0 h 12"/>
                <a:gd name="T8" fmla="*/ 137 w 143"/>
                <a:gd name="T9" fmla="*/ 0 h 12"/>
                <a:gd name="T10" fmla="*/ 143 w 143"/>
                <a:gd name="T11" fmla="*/ 6 h 12"/>
                <a:gd name="T12" fmla="*/ 137 w 14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3" h="12">
                  <a:moveTo>
                    <a:pt x="137" y="12"/>
                  </a:moveTo>
                  <a:cubicBezTo>
                    <a:pt x="6" y="12"/>
                    <a:pt x="6" y="12"/>
                    <a:pt x="6" y="12"/>
                  </a:cubicBezTo>
                  <a:cubicBezTo>
                    <a:pt x="3" y="12"/>
                    <a:pt x="0" y="10"/>
                    <a:pt x="0" y="6"/>
                  </a:cubicBezTo>
                  <a:cubicBezTo>
                    <a:pt x="0" y="3"/>
                    <a:pt x="3" y="0"/>
                    <a:pt x="6" y="0"/>
                  </a:cubicBezTo>
                  <a:cubicBezTo>
                    <a:pt x="137" y="0"/>
                    <a:pt x="137" y="0"/>
                    <a:pt x="137" y="0"/>
                  </a:cubicBezTo>
                  <a:cubicBezTo>
                    <a:pt x="141" y="0"/>
                    <a:pt x="143" y="3"/>
                    <a:pt x="143" y="6"/>
                  </a:cubicBezTo>
                  <a:cubicBezTo>
                    <a:pt x="143" y="10"/>
                    <a:pt x="141"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27" name="Freeform 170">
              <a:extLst>
                <a:ext uri="{FF2B5EF4-FFF2-40B4-BE49-F238E27FC236}">
                  <a16:creationId xmlns:a16="http://schemas.microsoft.com/office/drawing/2014/main" id="{4A11E0B3-5844-1AF2-8819-53202E3759E7}"/>
                </a:ext>
              </a:extLst>
            </p:cNvPr>
            <p:cNvSpPr>
              <a:spLocks/>
            </p:cNvSpPr>
            <p:nvPr/>
          </p:nvSpPr>
          <p:spPr bwMode="auto">
            <a:xfrm>
              <a:off x="4875" y="3453"/>
              <a:ext cx="110"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3" y="12"/>
                    <a:pt x="0" y="10"/>
                    <a:pt x="0" y="6"/>
                  </a:cubicBezTo>
                  <a:cubicBezTo>
                    <a:pt x="0" y="3"/>
                    <a:pt x="3" y="0"/>
                    <a:pt x="6" y="0"/>
                  </a:cubicBezTo>
                  <a:cubicBezTo>
                    <a:pt x="66" y="0"/>
                    <a:pt x="66" y="0"/>
                    <a:pt x="66" y="0"/>
                  </a:cubicBezTo>
                  <a:cubicBezTo>
                    <a:pt x="70" y="0"/>
                    <a:pt x="72" y="3"/>
                    <a:pt x="72" y="6"/>
                  </a:cubicBezTo>
                  <a:cubicBezTo>
                    <a:pt x="72" y="10"/>
                    <a:pt x="70"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28" name="Freeform 171">
              <a:extLst>
                <a:ext uri="{FF2B5EF4-FFF2-40B4-BE49-F238E27FC236}">
                  <a16:creationId xmlns:a16="http://schemas.microsoft.com/office/drawing/2014/main" id="{84FBFEE4-640D-C809-EB47-37289EC10073}"/>
                </a:ext>
              </a:extLst>
            </p:cNvPr>
            <p:cNvSpPr>
              <a:spLocks/>
            </p:cNvSpPr>
            <p:nvPr/>
          </p:nvSpPr>
          <p:spPr bwMode="auto">
            <a:xfrm>
              <a:off x="4912" y="3417"/>
              <a:ext cx="73"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10"/>
                    <a:pt x="0" y="6"/>
                  </a:cubicBezTo>
                  <a:cubicBezTo>
                    <a:pt x="0" y="3"/>
                    <a:pt x="3" y="0"/>
                    <a:pt x="6" y="0"/>
                  </a:cubicBezTo>
                  <a:cubicBezTo>
                    <a:pt x="42" y="0"/>
                    <a:pt x="42" y="0"/>
                    <a:pt x="42" y="0"/>
                  </a:cubicBezTo>
                  <a:cubicBezTo>
                    <a:pt x="46" y="0"/>
                    <a:pt x="48" y="3"/>
                    <a:pt x="48" y="6"/>
                  </a:cubicBezTo>
                  <a:cubicBezTo>
                    <a:pt x="48" y="10"/>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29" name="Freeform 172">
              <a:extLst>
                <a:ext uri="{FF2B5EF4-FFF2-40B4-BE49-F238E27FC236}">
                  <a16:creationId xmlns:a16="http://schemas.microsoft.com/office/drawing/2014/main" id="{9BB5ABAB-88DF-05A2-FDD9-ED20834C8992}"/>
                </a:ext>
              </a:extLst>
            </p:cNvPr>
            <p:cNvSpPr>
              <a:spLocks/>
            </p:cNvSpPr>
            <p:nvPr/>
          </p:nvSpPr>
          <p:spPr bwMode="auto">
            <a:xfrm>
              <a:off x="4912" y="3381"/>
              <a:ext cx="73"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10"/>
                    <a:pt x="0" y="6"/>
                  </a:cubicBezTo>
                  <a:cubicBezTo>
                    <a:pt x="0" y="3"/>
                    <a:pt x="3" y="0"/>
                    <a:pt x="6" y="0"/>
                  </a:cubicBezTo>
                  <a:cubicBezTo>
                    <a:pt x="42" y="0"/>
                    <a:pt x="42" y="0"/>
                    <a:pt x="42" y="0"/>
                  </a:cubicBezTo>
                  <a:cubicBezTo>
                    <a:pt x="46" y="0"/>
                    <a:pt x="48" y="3"/>
                    <a:pt x="48" y="6"/>
                  </a:cubicBezTo>
                  <a:cubicBezTo>
                    <a:pt x="48" y="10"/>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30" name="Freeform 173">
              <a:extLst>
                <a:ext uri="{FF2B5EF4-FFF2-40B4-BE49-F238E27FC236}">
                  <a16:creationId xmlns:a16="http://schemas.microsoft.com/office/drawing/2014/main" id="{3B6A8C72-5D83-5E75-2825-0F51EFA7299D}"/>
                </a:ext>
              </a:extLst>
            </p:cNvPr>
            <p:cNvSpPr>
              <a:spLocks/>
            </p:cNvSpPr>
            <p:nvPr/>
          </p:nvSpPr>
          <p:spPr bwMode="auto">
            <a:xfrm>
              <a:off x="4766" y="3525"/>
              <a:ext cx="219" cy="17"/>
            </a:xfrm>
            <a:custGeom>
              <a:avLst/>
              <a:gdLst>
                <a:gd name="T0" fmla="*/ 137 w 143"/>
                <a:gd name="T1" fmla="*/ 12 h 12"/>
                <a:gd name="T2" fmla="*/ 6 w 143"/>
                <a:gd name="T3" fmla="*/ 12 h 12"/>
                <a:gd name="T4" fmla="*/ 0 w 143"/>
                <a:gd name="T5" fmla="*/ 6 h 12"/>
                <a:gd name="T6" fmla="*/ 6 w 143"/>
                <a:gd name="T7" fmla="*/ 0 h 12"/>
                <a:gd name="T8" fmla="*/ 137 w 143"/>
                <a:gd name="T9" fmla="*/ 0 h 12"/>
                <a:gd name="T10" fmla="*/ 143 w 143"/>
                <a:gd name="T11" fmla="*/ 6 h 12"/>
                <a:gd name="T12" fmla="*/ 137 w 14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3" h="12">
                  <a:moveTo>
                    <a:pt x="137" y="12"/>
                  </a:moveTo>
                  <a:cubicBezTo>
                    <a:pt x="6" y="12"/>
                    <a:pt x="6" y="12"/>
                    <a:pt x="6" y="12"/>
                  </a:cubicBezTo>
                  <a:cubicBezTo>
                    <a:pt x="3" y="12"/>
                    <a:pt x="0" y="10"/>
                    <a:pt x="0" y="6"/>
                  </a:cubicBezTo>
                  <a:cubicBezTo>
                    <a:pt x="0" y="3"/>
                    <a:pt x="3" y="0"/>
                    <a:pt x="6" y="0"/>
                  </a:cubicBezTo>
                  <a:cubicBezTo>
                    <a:pt x="137" y="0"/>
                    <a:pt x="137" y="0"/>
                    <a:pt x="137" y="0"/>
                  </a:cubicBezTo>
                  <a:cubicBezTo>
                    <a:pt x="141" y="0"/>
                    <a:pt x="143" y="3"/>
                    <a:pt x="143" y="6"/>
                  </a:cubicBezTo>
                  <a:cubicBezTo>
                    <a:pt x="143" y="10"/>
                    <a:pt x="141"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31" name="Freeform 174">
              <a:extLst>
                <a:ext uri="{FF2B5EF4-FFF2-40B4-BE49-F238E27FC236}">
                  <a16:creationId xmlns:a16="http://schemas.microsoft.com/office/drawing/2014/main" id="{300E051A-7542-5A2B-1492-E74CF364C716}"/>
                </a:ext>
              </a:extLst>
            </p:cNvPr>
            <p:cNvSpPr>
              <a:spLocks/>
            </p:cNvSpPr>
            <p:nvPr/>
          </p:nvSpPr>
          <p:spPr bwMode="auto">
            <a:xfrm>
              <a:off x="4766" y="3560"/>
              <a:ext cx="219" cy="18"/>
            </a:xfrm>
            <a:custGeom>
              <a:avLst/>
              <a:gdLst>
                <a:gd name="T0" fmla="*/ 137 w 143"/>
                <a:gd name="T1" fmla="*/ 12 h 12"/>
                <a:gd name="T2" fmla="*/ 6 w 143"/>
                <a:gd name="T3" fmla="*/ 12 h 12"/>
                <a:gd name="T4" fmla="*/ 0 w 143"/>
                <a:gd name="T5" fmla="*/ 6 h 12"/>
                <a:gd name="T6" fmla="*/ 6 w 143"/>
                <a:gd name="T7" fmla="*/ 0 h 12"/>
                <a:gd name="T8" fmla="*/ 137 w 143"/>
                <a:gd name="T9" fmla="*/ 0 h 12"/>
                <a:gd name="T10" fmla="*/ 143 w 143"/>
                <a:gd name="T11" fmla="*/ 6 h 12"/>
                <a:gd name="T12" fmla="*/ 137 w 14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3" h="12">
                  <a:moveTo>
                    <a:pt x="137" y="12"/>
                  </a:moveTo>
                  <a:cubicBezTo>
                    <a:pt x="6" y="12"/>
                    <a:pt x="6" y="12"/>
                    <a:pt x="6" y="12"/>
                  </a:cubicBezTo>
                  <a:cubicBezTo>
                    <a:pt x="3" y="12"/>
                    <a:pt x="0" y="10"/>
                    <a:pt x="0" y="6"/>
                  </a:cubicBezTo>
                  <a:cubicBezTo>
                    <a:pt x="0" y="3"/>
                    <a:pt x="3" y="0"/>
                    <a:pt x="6" y="0"/>
                  </a:cubicBezTo>
                  <a:cubicBezTo>
                    <a:pt x="137" y="0"/>
                    <a:pt x="137" y="0"/>
                    <a:pt x="137" y="0"/>
                  </a:cubicBezTo>
                  <a:cubicBezTo>
                    <a:pt x="141" y="0"/>
                    <a:pt x="143" y="3"/>
                    <a:pt x="143" y="6"/>
                  </a:cubicBezTo>
                  <a:cubicBezTo>
                    <a:pt x="143" y="10"/>
                    <a:pt x="141"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grpSp>
      <p:sp>
        <p:nvSpPr>
          <p:cNvPr id="32" name="TextBox 31">
            <a:extLst>
              <a:ext uri="{FF2B5EF4-FFF2-40B4-BE49-F238E27FC236}">
                <a16:creationId xmlns:a16="http://schemas.microsoft.com/office/drawing/2014/main" id="{F570BEEC-B94E-FB63-2D29-82753C992E4A}"/>
              </a:ext>
            </a:extLst>
          </p:cNvPr>
          <p:cNvSpPr txBox="1"/>
          <p:nvPr/>
        </p:nvSpPr>
        <p:spPr>
          <a:xfrm>
            <a:off x="3078875" y="2444404"/>
            <a:ext cx="1040864" cy="438582"/>
          </a:xfrm>
          <a:prstGeom prst="rect">
            <a:avLst/>
          </a:prstGeom>
          <a:noFill/>
        </p:spPr>
        <p:txBody>
          <a:bodyPr wrap="square" rtlCol="0">
            <a:spAutoFit/>
          </a:bodyPr>
          <a:lstStyle/>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ISR REQUESTS</a:t>
            </a:r>
          </a:p>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&amp; RECIEVES PRICING</a:t>
            </a:r>
          </a:p>
        </p:txBody>
      </p:sp>
      <p:cxnSp>
        <p:nvCxnSpPr>
          <p:cNvPr id="33" name="Straight Arrow Connector 32">
            <a:extLst>
              <a:ext uri="{FF2B5EF4-FFF2-40B4-BE49-F238E27FC236}">
                <a16:creationId xmlns:a16="http://schemas.microsoft.com/office/drawing/2014/main" id="{0DB0E193-738A-D34A-6DDD-3E39AE4C429A}"/>
              </a:ext>
            </a:extLst>
          </p:cNvPr>
          <p:cNvCxnSpPr>
            <a:cxnSpLocks/>
          </p:cNvCxnSpPr>
          <p:nvPr/>
        </p:nvCxnSpPr>
        <p:spPr>
          <a:xfrm>
            <a:off x="2793151" y="2181393"/>
            <a:ext cx="329000" cy="4209"/>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51">
            <a:extLst>
              <a:ext uri="{FF2B5EF4-FFF2-40B4-BE49-F238E27FC236}">
                <a16:creationId xmlns:a16="http://schemas.microsoft.com/office/drawing/2014/main" id="{ABD6D0CC-965C-D786-213B-BFCC4FE30B0A}"/>
              </a:ext>
            </a:extLst>
          </p:cNvPr>
          <p:cNvGrpSpPr>
            <a:grpSpLocks noChangeAspect="1"/>
          </p:cNvGrpSpPr>
          <p:nvPr/>
        </p:nvGrpSpPr>
        <p:grpSpPr bwMode="auto">
          <a:xfrm>
            <a:off x="4516264" y="1961727"/>
            <a:ext cx="450957" cy="448850"/>
            <a:chOff x="6536" y="439"/>
            <a:chExt cx="428" cy="426"/>
          </a:xfrm>
          <a:solidFill>
            <a:schemeClr val="tx2"/>
          </a:solidFill>
        </p:grpSpPr>
        <p:sp>
          <p:nvSpPr>
            <p:cNvPr id="35" name="Freeform 52">
              <a:extLst>
                <a:ext uri="{FF2B5EF4-FFF2-40B4-BE49-F238E27FC236}">
                  <a16:creationId xmlns:a16="http://schemas.microsoft.com/office/drawing/2014/main" id="{37193E62-5291-48D9-1CA1-6ACB34C3F8D1}"/>
                </a:ext>
              </a:extLst>
            </p:cNvPr>
            <p:cNvSpPr>
              <a:spLocks/>
            </p:cNvSpPr>
            <p:nvPr/>
          </p:nvSpPr>
          <p:spPr bwMode="auto">
            <a:xfrm>
              <a:off x="6538" y="584"/>
              <a:ext cx="426" cy="281"/>
            </a:xfrm>
            <a:custGeom>
              <a:avLst/>
              <a:gdLst>
                <a:gd name="T0" fmla="*/ 264 w 288"/>
                <a:gd name="T1" fmla="*/ 190 h 190"/>
                <a:gd name="T2" fmla="*/ 24 w 288"/>
                <a:gd name="T3" fmla="*/ 190 h 190"/>
                <a:gd name="T4" fmla="*/ 0 w 288"/>
                <a:gd name="T5" fmla="*/ 166 h 190"/>
                <a:gd name="T6" fmla="*/ 0 w 288"/>
                <a:gd name="T7" fmla="*/ 40 h 190"/>
                <a:gd name="T8" fmla="*/ 2 w 288"/>
                <a:gd name="T9" fmla="*/ 35 h 190"/>
                <a:gd name="T10" fmla="*/ 50 w 288"/>
                <a:gd name="T11" fmla="*/ 2 h 190"/>
                <a:gd name="T12" fmla="*/ 59 w 288"/>
                <a:gd name="T13" fmla="*/ 3 h 190"/>
                <a:gd name="T14" fmla="*/ 57 w 288"/>
                <a:gd name="T15" fmla="*/ 12 h 190"/>
                <a:gd name="T16" fmla="*/ 12 w 288"/>
                <a:gd name="T17" fmla="*/ 43 h 190"/>
                <a:gd name="T18" fmla="*/ 12 w 288"/>
                <a:gd name="T19" fmla="*/ 166 h 190"/>
                <a:gd name="T20" fmla="*/ 24 w 288"/>
                <a:gd name="T21" fmla="*/ 178 h 190"/>
                <a:gd name="T22" fmla="*/ 264 w 288"/>
                <a:gd name="T23" fmla="*/ 178 h 190"/>
                <a:gd name="T24" fmla="*/ 276 w 288"/>
                <a:gd name="T25" fmla="*/ 166 h 190"/>
                <a:gd name="T26" fmla="*/ 276 w 288"/>
                <a:gd name="T27" fmla="*/ 43 h 190"/>
                <a:gd name="T28" fmla="*/ 230 w 288"/>
                <a:gd name="T29" fmla="*/ 12 h 190"/>
                <a:gd name="T30" fmla="*/ 229 w 288"/>
                <a:gd name="T31" fmla="*/ 3 h 190"/>
                <a:gd name="T32" fmla="*/ 237 w 288"/>
                <a:gd name="T33" fmla="*/ 2 h 190"/>
                <a:gd name="T34" fmla="*/ 285 w 288"/>
                <a:gd name="T35" fmla="*/ 35 h 190"/>
                <a:gd name="T36" fmla="*/ 288 w 288"/>
                <a:gd name="T37" fmla="*/ 40 h 190"/>
                <a:gd name="T38" fmla="*/ 288 w 288"/>
                <a:gd name="T39" fmla="*/ 166 h 190"/>
                <a:gd name="T40" fmla="*/ 264 w 288"/>
                <a:gd name="T4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190">
                  <a:moveTo>
                    <a:pt x="264" y="190"/>
                  </a:moveTo>
                  <a:cubicBezTo>
                    <a:pt x="24" y="190"/>
                    <a:pt x="24" y="190"/>
                    <a:pt x="24" y="190"/>
                  </a:cubicBezTo>
                  <a:cubicBezTo>
                    <a:pt x="10" y="190"/>
                    <a:pt x="0" y="179"/>
                    <a:pt x="0" y="166"/>
                  </a:cubicBezTo>
                  <a:cubicBezTo>
                    <a:pt x="0" y="40"/>
                    <a:pt x="0" y="40"/>
                    <a:pt x="0" y="40"/>
                  </a:cubicBezTo>
                  <a:cubicBezTo>
                    <a:pt x="0" y="38"/>
                    <a:pt x="1" y="36"/>
                    <a:pt x="2" y="35"/>
                  </a:cubicBezTo>
                  <a:cubicBezTo>
                    <a:pt x="50" y="2"/>
                    <a:pt x="50" y="2"/>
                    <a:pt x="50" y="2"/>
                  </a:cubicBezTo>
                  <a:cubicBezTo>
                    <a:pt x="53" y="0"/>
                    <a:pt x="57" y="1"/>
                    <a:pt x="59" y="3"/>
                  </a:cubicBezTo>
                  <a:cubicBezTo>
                    <a:pt x="60" y="6"/>
                    <a:pt x="60" y="10"/>
                    <a:pt x="57" y="12"/>
                  </a:cubicBezTo>
                  <a:cubicBezTo>
                    <a:pt x="12" y="43"/>
                    <a:pt x="12" y="43"/>
                    <a:pt x="12" y="43"/>
                  </a:cubicBezTo>
                  <a:cubicBezTo>
                    <a:pt x="12" y="166"/>
                    <a:pt x="12" y="166"/>
                    <a:pt x="12" y="166"/>
                  </a:cubicBezTo>
                  <a:cubicBezTo>
                    <a:pt x="12" y="172"/>
                    <a:pt x="17" y="178"/>
                    <a:pt x="24" y="178"/>
                  </a:cubicBezTo>
                  <a:cubicBezTo>
                    <a:pt x="264" y="178"/>
                    <a:pt x="264" y="178"/>
                    <a:pt x="264" y="178"/>
                  </a:cubicBezTo>
                  <a:cubicBezTo>
                    <a:pt x="270" y="178"/>
                    <a:pt x="276" y="172"/>
                    <a:pt x="276" y="166"/>
                  </a:cubicBezTo>
                  <a:cubicBezTo>
                    <a:pt x="276" y="43"/>
                    <a:pt x="276" y="43"/>
                    <a:pt x="276" y="43"/>
                  </a:cubicBezTo>
                  <a:cubicBezTo>
                    <a:pt x="230" y="12"/>
                    <a:pt x="230" y="12"/>
                    <a:pt x="230" y="12"/>
                  </a:cubicBezTo>
                  <a:cubicBezTo>
                    <a:pt x="228" y="10"/>
                    <a:pt x="227" y="6"/>
                    <a:pt x="229" y="3"/>
                  </a:cubicBezTo>
                  <a:cubicBezTo>
                    <a:pt x="231" y="1"/>
                    <a:pt x="234" y="0"/>
                    <a:pt x="237" y="2"/>
                  </a:cubicBezTo>
                  <a:cubicBezTo>
                    <a:pt x="285" y="35"/>
                    <a:pt x="285" y="35"/>
                    <a:pt x="285" y="35"/>
                  </a:cubicBezTo>
                  <a:cubicBezTo>
                    <a:pt x="287" y="36"/>
                    <a:pt x="288" y="38"/>
                    <a:pt x="288" y="40"/>
                  </a:cubicBezTo>
                  <a:cubicBezTo>
                    <a:pt x="288" y="166"/>
                    <a:pt x="288" y="166"/>
                    <a:pt x="288" y="166"/>
                  </a:cubicBezTo>
                  <a:cubicBezTo>
                    <a:pt x="288" y="179"/>
                    <a:pt x="277" y="190"/>
                    <a:pt x="264" y="1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36" name="Freeform 53">
              <a:extLst>
                <a:ext uri="{FF2B5EF4-FFF2-40B4-BE49-F238E27FC236}">
                  <a16:creationId xmlns:a16="http://schemas.microsoft.com/office/drawing/2014/main" id="{B67D08FD-63AA-687B-139D-07C00BBCCD5D}"/>
                </a:ext>
              </a:extLst>
            </p:cNvPr>
            <p:cNvSpPr>
              <a:spLocks/>
            </p:cNvSpPr>
            <p:nvPr/>
          </p:nvSpPr>
          <p:spPr bwMode="auto">
            <a:xfrm>
              <a:off x="6590" y="723"/>
              <a:ext cx="321" cy="89"/>
            </a:xfrm>
            <a:custGeom>
              <a:avLst/>
              <a:gdLst>
                <a:gd name="T0" fmla="*/ 211 w 217"/>
                <a:gd name="T1" fmla="*/ 60 h 60"/>
                <a:gd name="T2" fmla="*/ 207 w 217"/>
                <a:gd name="T3" fmla="*/ 58 h 60"/>
                <a:gd name="T4" fmla="*/ 149 w 217"/>
                <a:gd name="T5" fmla="*/ 12 h 60"/>
                <a:gd name="T6" fmla="*/ 69 w 217"/>
                <a:gd name="T7" fmla="*/ 12 h 60"/>
                <a:gd name="T8" fmla="*/ 10 w 217"/>
                <a:gd name="T9" fmla="*/ 58 h 60"/>
                <a:gd name="T10" fmla="*/ 2 w 217"/>
                <a:gd name="T11" fmla="*/ 57 h 60"/>
                <a:gd name="T12" fmla="*/ 3 w 217"/>
                <a:gd name="T13" fmla="*/ 49 h 60"/>
                <a:gd name="T14" fmla="*/ 63 w 217"/>
                <a:gd name="T15" fmla="*/ 1 h 60"/>
                <a:gd name="T16" fmla="*/ 67 w 217"/>
                <a:gd name="T17" fmla="*/ 0 h 60"/>
                <a:gd name="T18" fmla="*/ 151 w 217"/>
                <a:gd name="T19" fmla="*/ 0 h 60"/>
                <a:gd name="T20" fmla="*/ 154 w 217"/>
                <a:gd name="T21" fmla="*/ 1 h 60"/>
                <a:gd name="T22" fmla="*/ 214 w 217"/>
                <a:gd name="T23" fmla="*/ 49 h 60"/>
                <a:gd name="T24" fmla="*/ 215 w 217"/>
                <a:gd name="T25" fmla="*/ 57 h 60"/>
                <a:gd name="T26" fmla="*/ 211 w 217"/>
                <a:gd name="T2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7" h="60">
                  <a:moveTo>
                    <a:pt x="211" y="60"/>
                  </a:moveTo>
                  <a:cubicBezTo>
                    <a:pt x="209" y="60"/>
                    <a:pt x="208" y="59"/>
                    <a:pt x="207" y="58"/>
                  </a:cubicBezTo>
                  <a:cubicBezTo>
                    <a:pt x="149" y="12"/>
                    <a:pt x="149" y="12"/>
                    <a:pt x="149" y="12"/>
                  </a:cubicBezTo>
                  <a:cubicBezTo>
                    <a:pt x="69" y="12"/>
                    <a:pt x="69" y="12"/>
                    <a:pt x="69" y="12"/>
                  </a:cubicBezTo>
                  <a:cubicBezTo>
                    <a:pt x="10" y="58"/>
                    <a:pt x="10" y="58"/>
                    <a:pt x="10" y="58"/>
                  </a:cubicBezTo>
                  <a:cubicBezTo>
                    <a:pt x="8" y="60"/>
                    <a:pt x="4" y="60"/>
                    <a:pt x="2" y="57"/>
                  </a:cubicBezTo>
                  <a:cubicBezTo>
                    <a:pt x="0" y="55"/>
                    <a:pt x="0" y="51"/>
                    <a:pt x="3" y="49"/>
                  </a:cubicBezTo>
                  <a:cubicBezTo>
                    <a:pt x="63" y="1"/>
                    <a:pt x="63" y="1"/>
                    <a:pt x="63" y="1"/>
                  </a:cubicBezTo>
                  <a:cubicBezTo>
                    <a:pt x="64" y="0"/>
                    <a:pt x="65" y="0"/>
                    <a:pt x="67" y="0"/>
                  </a:cubicBezTo>
                  <a:cubicBezTo>
                    <a:pt x="151" y="0"/>
                    <a:pt x="151" y="0"/>
                    <a:pt x="151" y="0"/>
                  </a:cubicBezTo>
                  <a:cubicBezTo>
                    <a:pt x="152" y="0"/>
                    <a:pt x="153" y="0"/>
                    <a:pt x="154" y="1"/>
                  </a:cubicBezTo>
                  <a:cubicBezTo>
                    <a:pt x="214" y="49"/>
                    <a:pt x="214" y="49"/>
                    <a:pt x="214" y="49"/>
                  </a:cubicBezTo>
                  <a:cubicBezTo>
                    <a:pt x="217" y="51"/>
                    <a:pt x="217" y="55"/>
                    <a:pt x="215" y="57"/>
                  </a:cubicBezTo>
                  <a:cubicBezTo>
                    <a:pt x="214" y="59"/>
                    <a:pt x="212" y="60"/>
                    <a:pt x="211"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37" name="Freeform 54">
              <a:extLst>
                <a:ext uri="{FF2B5EF4-FFF2-40B4-BE49-F238E27FC236}">
                  <a16:creationId xmlns:a16="http://schemas.microsoft.com/office/drawing/2014/main" id="{4597F96E-04B5-B8B4-2913-582CEA792A71}"/>
                </a:ext>
              </a:extLst>
            </p:cNvPr>
            <p:cNvSpPr>
              <a:spLocks/>
            </p:cNvSpPr>
            <p:nvPr/>
          </p:nvSpPr>
          <p:spPr bwMode="auto">
            <a:xfrm>
              <a:off x="6838" y="633"/>
              <a:ext cx="126" cy="90"/>
            </a:xfrm>
            <a:custGeom>
              <a:avLst/>
              <a:gdLst>
                <a:gd name="T0" fmla="*/ 7 w 85"/>
                <a:gd name="T1" fmla="*/ 61 h 61"/>
                <a:gd name="T2" fmla="*/ 2 w 85"/>
                <a:gd name="T3" fmla="*/ 58 h 61"/>
                <a:gd name="T4" fmla="*/ 3 w 85"/>
                <a:gd name="T5" fmla="*/ 50 h 61"/>
                <a:gd name="T6" fmla="*/ 75 w 85"/>
                <a:gd name="T7" fmla="*/ 2 h 61"/>
                <a:gd name="T8" fmla="*/ 84 w 85"/>
                <a:gd name="T9" fmla="*/ 3 h 61"/>
                <a:gd name="T10" fmla="*/ 82 w 85"/>
                <a:gd name="T11" fmla="*/ 12 h 61"/>
                <a:gd name="T12" fmla="*/ 10 w 85"/>
                <a:gd name="T13" fmla="*/ 60 h 61"/>
                <a:gd name="T14" fmla="*/ 7 w 8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61">
                  <a:moveTo>
                    <a:pt x="7" y="61"/>
                  </a:moveTo>
                  <a:cubicBezTo>
                    <a:pt x="5" y="61"/>
                    <a:pt x="3" y="60"/>
                    <a:pt x="2" y="58"/>
                  </a:cubicBezTo>
                  <a:cubicBezTo>
                    <a:pt x="0" y="55"/>
                    <a:pt x="1" y="51"/>
                    <a:pt x="3" y="50"/>
                  </a:cubicBezTo>
                  <a:cubicBezTo>
                    <a:pt x="75" y="2"/>
                    <a:pt x="75" y="2"/>
                    <a:pt x="75" y="2"/>
                  </a:cubicBezTo>
                  <a:cubicBezTo>
                    <a:pt x="78" y="0"/>
                    <a:pt x="82" y="1"/>
                    <a:pt x="84" y="3"/>
                  </a:cubicBezTo>
                  <a:cubicBezTo>
                    <a:pt x="85" y="6"/>
                    <a:pt x="85" y="10"/>
                    <a:pt x="82" y="12"/>
                  </a:cubicBezTo>
                  <a:cubicBezTo>
                    <a:pt x="10" y="60"/>
                    <a:pt x="10" y="60"/>
                    <a:pt x="10" y="60"/>
                  </a:cubicBezTo>
                  <a:cubicBezTo>
                    <a:pt x="9" y="60"/>
                    <a:pt x="8" y="61"/>
                    <a:pt x="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38" name="Freeform 55">
              <a:extLst>
                <a:ext uri="{FF2B5EF4-FFF2-40B4-BE49-F238E27FC236}">
                  <a16:creationId xmlns:a16="http://schemas.microsoft.com/office/drawing/2014/main" id="{02E2623F-B60E-9E0E-75AF-688D6A932647}"/>
                </a:ext>
              </a:extLst>
            </p:cNvPr>
            <p:cNvSpPr>
              <a:spLocks/>
            </p:cNvSpPr>
            <p:nvPr/>
          </p:nvSpPr>
          <p:spPr bwMode="auto">
            <a:xfrm>
              <a:off x="6536" y="633"/>
              <a:ext cx="126" cy="90"/>
            </a:xfrm>
            <a:custGeom>
              <a:avLst/>
              <a:gdLst>
                <a:gd name="T0" fmla="*/ 79 w 85"/>
                <a:gd name="T1" fmla="*/ 61 h 61"/>
                <a:gd name="T2" fmla="*/ 75 w 85"/>
                <a:gd name="T3" fmla="*/ 60 h 61"/>
                <a:gd name="T4" fmla="*/ 3 w 85"/>
                <a:gd name="T5" fmla="*/ 12 h 61"/>
                <a:gd name="T6" fmla="*/ 2 w 85"/>
                <a:gd name="T7" fmla="*/ 3 h 61"/>
                <a:gd name="T8" fmla="*/ 10 w 85"/>
                <a:gd name="T9" fmla="*/ 2 h 61"/>
                <a:gd name="T10" fmla="*/ 82 w 85"/>
                <a:gd name="T11" fmla="*/ 50 h 61"/>
                <a:gd name="T12" fmla="*/ 84 w 85"/>
                <a:gd name="T13" fmla="*/ 58 h 61"/>
                <a:gd name="T14" fmla="*/ 79 w 8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61">
                  <a:moveTo>
                    <a:pt x="79" y="61"/>
                  </a:moveTo>
                  <a:cubicBezTo>
                    <a:pt x="77" y="61"/>
                    <a:pt x="76" y="60"/>
                    <a:pt x="75" y="60"/>
                  </a:cubicBezTo>
                  <a:cubicBezTo>
                    <a:pt x="3" y="12"/>
                    <a:pt x="3" y="12"/>
                    <a:pt x="3" y="12"/>
                  </a:cubicBezTo>
                  <a:cubicBezTo>
                    <a:pt x="1" y="10"/>
                    <a:pt x="0" y="6"/>
                    <a:pt x="2" y="3"/>
                  </a:cubicBezTo>
                  <a:cubicBezTo>
                    <a:pt x="3" y="1"/>
                    <a:pt x="7" y="0"/>
                    <a:pt x="10" y="2"/>
                  </a:cubicBezTo>
                  <a:cubicBezTo>
                    <a:pt x="82" y="50"/>
                    <a:pt x="82" y="50"/>
                    <a:pt x="82" y="50"/>
                  </a:cubicBezTo>
                  <a:cubicBezTo>
                    <a:pt x="85" y="51"/>
                    <a:pt x="85" y="55"/>
                    <a:pt x="84" y="58"/>
                  </a:cubicBezTo>
                  <a:cubicBezTo>
                    <a:pt x="82" y="60"/>
                    <a:pt x="81" y="61"/>
                    <a:pt x="7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39" name="Freeform 56">
              <a:extLst>
                <a:ext uri="{FF2B5EF4-FFF2-40B4-BE49-F238E27FC236}">
                  <a16:creationId xmlns:a16="http://schemas.microsoft.com/office/drawing/2014/main" id="{0CC79001-D470-F6D1-6262-6EA1D7EA52EB}"/>
                </a:ext>
              </a:extLst>
            </p:cNvPr>
            <p:cNvSpPr>
              <a:spLocks/>
            </p:cNvSpPr>
            <p:nvPr/>
          </p:nvSpPr>
          <p:spPr bwMode="auto">
            <a:xfrm>
              <a:off x="6609" y="439"/>
              <a:ext cx="284" cy="260"/>
            </a:xfrm>
            <a:custGeom>
              <a:avLst/>
              <a:gdLst>
                <a:gd name="T0" fmla="*/ 186 w 192"/>
                <a:gd name="T1" fmla="*/ 176 h 176"/>
                <a:gd name="T2" fmla="*/ 180 w 192"/>
                <a:gd name="T3" fmla="*/ 170 h 176"/>
                <a:gd name="T4" fmla="*/ 180 w 192"/>
                <a:gd name="T5" fmla="*/ 12 h 176"/>
                <a:gd name="T6" fmla="*/ 12 w 192"/>
                <a:gd name="T7" fmla="*/ 12 h 176"/>
                <a:gd name="T8" fmla="*/ 12 w 192"/>
                <a:gd name="T9" fmla="*/ 170 h 176"/>
                <a:gd name="T10" fmla="*/ 6 w 192"/>
                <a:gd name="T11" fmla="*/ 176 h 176"/>
                <a:gd name="T12" fmla="*/ 0 w 192"/>
                <a:gd name="T13" fmla="*/ 170 h 176"/>
                <a:gd name="T14" fmla="*/ 0 w 192"/>
                <a:gd name="T15" fmla="*/ 6 h 176"/>
                <a:gd name="T16" fmla="*/ 6 w 192"/>
                <a:gd name="T17" fmla="*/ 0 h 176"/>
                <a:gd name="T18" fmla="*/ 186 w 192"/>
                <a:gd name="T19" fmla="*/ 0 h 176"/>
                <a:gd name="T20" fmla="*/ 192 w 192"/>
                <a:gd name="T21" fmla="*/ 6 h 176"/>
                <a:gd name="T22" fmla="*/ 192 w 192"/>
                <a:gd name="T23" fmla="*/ 170 h 176"/>
                <a:gd name="T24" fmla="*/ 186 w 192"/>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176">
                  <a:moveTo>
                    <a:pt x="186" y="176"/>
                  </a:moveTo>
                  <a:cubicBezTo>
                    <a:pt x="182" y="176"/>
                    <a:pt x="180" y="173"/>
                    <a:pt x="180" y="170"/>
                  </a:cubicBezTo>
                  <a:cubicBezTo>
                    <a:pt x="180" y="12"/>
                    <a:pt x="180" y="12"/>
                    <a:pt x="180" y="12"/>
                  </a:cubicBezTo>
                  <a:cubicBezTo>
                    <a:pt x="12" y="12"/>
                    <a:pt x="12" y="12"/>
                    <a:pt x="12" y="12"/>
                  </a:cubicBezTo>
                  <a:cubicBezTo>
                    <a:pt x="12" y="170"/>
                    <a:pt x="12" y="170"/>
                    <a:pt x="12" y="170"/>
                  </a:cubicBezTo>
                  <a:cubicBezTo>
                    <a:pt x="12" y="173"/>
                    <a:pt x="9" y="176"/>
                    <a:pt x="6" y="176"/>
                  </a:cubicBezTo>
                  <a:cubicBezTo>
                    <a:pt x="2" y="176"/>
                    <a:pt x="0" y="173"/>
                    <a:pt x="0" y="170"/>
                  </a:cubicBezTo>
                  <a:cubicBezTo>
                    <a:pt x="0" y="6"/>
                    <a:pt x="0" y="6"/>
                    <a:pt x="0" y="6"/>
                  </a:cubicBezTo>
                  <a:cubicBezTo>
                    <a:pt x="0" y="2"/>
                    <a:pt x="2" y="0"/>
                    <a:pt x="6" y="0"/>
                  </a:cubicBezTo>
                  <a:cubicBezTo>
                    <a:pt x="186" y="0"/>
                    <a:pt x="186" y="0"/>
                    <a:pt x="186" y="0"/>
                  </a:cubicBezTo>
                  <a:cubicBezTo>
                    <a:pt x="189" y="0"/>
                    <a:pt x="192" y="2"/>
                    <a:pt x="192" y="6"/>
                  </a:cubicBezTo>
                  <a:cubicBezTo>
                    <a:pt x="192" y="170"/>
                    <a:pt x="192" y="170"/>
                    <a:pt x="192" y="170"/>
                  </a:cubicBezTo>
                  <a:cubicBezTo>
                    <a:pt x="192" y="173"/>
                    <a:pt x="189" y="176"/>
                    <a:pt x="186" y="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40" name="Freeform 57">
              <a:extLst>
                <a:ext uri="{FF2B5EF4-FFF2-40B4-BE49-F238E27FC236}">
                  <a16:creationId xmlns:a16="http://schemas.microsoft.com/office/drawing/2014/main" id="{D01B1279-C9FB-4C2E-6DD7-F974E56D61CB}"/>
                </a:ext>
              </a:extLst>
            </p:cNvPr>
            <p:cNvSpPr>
              <a:spLocks/>
            </p:cNvSpPr>
            <p:nvPr/>
          </p:nvSpPr>
          <p:spPr bwMode="auto">
            <a:xfrm>
              <a:off x="6716" y="514"/>
              <a:ext cx="71" cy="125"/>
            </a:xfrm>
            <a:custGeom>
              <a:avLst/>
              <a:gdLst>
                <a:gd name="T0" fmla="*/ 24 w 48"/>
                <a:gd name="T1" fmla="*/ 84 h 84"/>
                <a:gd name="T2" fmla="*/ 0 w 48"/>
                <a:gd name="T3" fmla="*/ 60 h 84"/>
                <a:gd name="T4" fmla="*/ 6 w 48"/>
                <a:gd name="T5" fmla="*/ 54 h 84"/>
                <a:gd name="T6" fmla="*/ 12 w 48"/>
                <a:gd name="T7" fmla="*/ 60 h 84"/>
                <a:gd name="T8" fmla="*/ 24 w 48"/>
                <a:gd name="T9" fmla="*/ 72 h 84"/>
                <a:gd name="T10" fmla="*/ 36 w 48"/>
                <a:gd name="T11" fmla="*/ 60 h 84"/>
                <a:gd name="T12" fmla="*/ 24 w 48"/>
                <a:gd name="T13" fmla="*/ 48 h 84"/>
                <a:gd name="T14" fmla="*/ 0 w 48"/>
                <a:gd name="T15" fmla="*/ 24 h 84"/>
                <a:gd name="T16" fmla="*/ 24 w 48"/>
                <a:gd name="T17" fmla="*/ 0 h 84"/>
                <a:gd name="T18" fmla="*/ 48 w 48"/>
                <a:gd name="T19" fmla="*/ 24 h 84"/>
                <a:gd name="T20" fmla="*/ 42 w 48"/>
                <a:gd name="T21" fmla="*/ 30 h 84"/>
                <a:gd name="T22" fmla="*/ 36 w 48"/>
                <a:gd name="T23" fmla="*/ 24 h 84"/>
                <a:gd name="T24" fmla="*/ 24 w 48"/>
                <a:gd name="T25" fmla="*/ 12 h 84"/>
                <a:gd name="T26" fmla="*/ 12 w 48"/>
                <a:gd name="T27" fmla="*/ 24 h 84"/>
                <a:gd name="T28" fmla="*/ 24 w 48"/>
                <a:gd name="T29" fmla="*/ 36 h 84"/>
                <a:gd name="T30" fmla="*/ 48 w 48"/>
                <a:gd name="T31" fmla="*/ 60 h 84"/>
                <a:gd name="T32" fmla="*/ 24 w 48"/>
                <a:gd name="T3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84">
                  <a:moveTo>
                    <a:pt x="24" y="84"/>
                  </a:moveTo>
                  <a:cubicBezTo>
                    <a:pt x="10" y="84"/>
                    <a:pt x="0" y="73"/>
                    <a:pt x="0" y="60"/>
                  </a:cubicBezTo>
                  <a:cubicBezTo>
                    <a:pt x="0" y="57"/>
                    <a:pt x="2" y="54"/>
                    <a:pt x="6" y="54"/>
                  </a:cubicBezTo>
                  <a:cubicBezTo>
                    <a:pt x="9" y="54"/>
                    <a:pt x="12" y="57"/>
                    <a:pt x="12" y="60"/>
                  </a:cubicBezTo>
                  <a:cubicBezTo>
                    <a:pt x="12" y="67"/>
                    <a:pt x="17" y="72"/>
                    <a:pt x="24" y="72"/>
                  </a:cubicBezTo>
                  <a:cubicBezTo>
                    <a:pt x="30" y="72"/>
                    <a:pt x="36" y="67"/>
                    <a:pt x="36" y="60"/>
                  </a:cubicBezTo>
                  <a:cubicBezTo>
                    <a:pt x="36" y="53"/>
                    <a:pt x="30" y="48"/>
                    <a:pt x="24" y="48"/>
                  </a:cubicBezTo>
                  <a:cubicBezTo>
                    <a:pt x="10" y="48"/>
                    <a:pt x="0" y="37"/>
                    <a:pt x="0" y="24"/>
                  </a:cubicBezTo>
                  <a:cubicBezTo>
                    <a:pt x="0" y="11"/>
                    <a:pt x="10" y="0"/>
                    <a:pt x="24" y="0"/>
                  </a:cubicBezTo>
                  <a:cubicBezTo>
                    <a:pt x="37" y="0"/>
                    <a:pt x="48" y="11"/>
                    <a:pt x="48" y="24"/>
                  </a:cubicBezTo>
                  <a:cubicBezTo>
                    <a:pt x="48" y="27"/>
                    <a:pt x="45" y="30"/>
                    <a:pt x="42" y="30"/>
                  </a:cubicBezTo>
                  <a:cubicBezTo>
                    <a:pt x="38" y="30"/>
                    <a:pt x="36" y="27"/>
                    <a:pt x="36" y="24"/>
                  </a:cubicBezTo>
                  <a:cubicBezTo>
                    <a:pt x="36" y="17"/>
                    <a:pt x="30" y="12"/>
                    <a:pt x="24" y="12"/>
                  </a:cubicBezTo>
                  <a:cubicBezTo>
                    <a:pt x="17" y="12"/>
                    <a:pt x="12" y="17"/>
                    <a:pt x="12" y="24"/>
                  </a:cubicBezTo>
                  <a:cubicBezTo>
                    <a:pt x="12" y="31"/>
                    <a:pt x="17" y="36"/>
                    <a:pt x="24" y="36"/>
                  </a:cubicBezTo>
                  <a:cubicBezTo>
                    <a:pt x="37" y="36"/>
                    <a:pt x="48" y="47"/>
                    <a:pt x="48" y="60"/>
                  </a:cubicBezTo>
                  <a:cubicBezTo>
                    <a:pt x="48" y="73"/>
                    <a:pt x="37" y="84"/>
                    <a:pt x="2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41" name="Freeform 58">
              <a:extLst>
                <a:ext uri="{FF2B5EF4-FFF2-40B4-BE49-F238E27FC236}">
                  <a16:creationId xmlns:a16="http://schemas.microsoft.com/office/drawing/2014/main" id="{C551B670-6460-AF44-F016-1965592D4A3E}"/>
                </a:ext>
              </a:extLst>
            </p:cNvPr>
            <p:cNvSpPr>
              <a:spLocks/>
            </p:cNvSpPr>
            <p:nvPr/>
          </p:nvSpPr>
          <p:spPr bwMode="auto">
            <a:xfrm>
              <a:off x="6742" y="621"/>
              <a:ext cx="18" cy="35"/>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2" y="24"/>
                    <a:pt x="0" y="21"/>
                    <a:pt x="0" y="18"/>
                  </a:cubicBezTo>
                  <a:cubicBezTo>
                    <a:pt x="0" y="6"/>
                    <a:pt x="0" y="6"/>
                    <a:pt x="0" y="6"/>
                  </a:cubicBezTo>
                  <a:cubicBezTo>
                    <a:pt x="0" y="3"/>
                    <a:pt x="2" y="0"/>
                    <a:pt x="6" y="0"/>
                  </a:cubicBezTo>
                  <a:cubicBezTo>
                    <a:pt x="9" y="0"/>
                    <a:pt x="12" y="3"/>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42" name="Freeform 59">
              <a:extLst>
                <a:ext uri="{FF2B5EF4-FFF2-40B4-BE49-F238E27FC236}">
                  <a16:creationId xmlns:a16="http://schemas.microsoft.com/office/drawing/2014/main" id="{C0D4A97D-7AB1-2DE2-1AF8-0293AEB6A00E}"/>
                </a:ext>
              </a:extLst>
            </p:cNvPr>
            <p:cNvSpPr>
              <a:spLocks/>
            </p:cNvSpPr>
            <p:nvPr/>
          </p:nvSpPr>
          <p:spPr bwMode="auto">
            <a:xfrm>
              <a:off x="6742" y="497"/>
              <a:ext cx="18" cy="35"/>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2" y="24"/>
                    <a:pt x="0" y="21"/>
                    <a:pt x="0" y="18"/>
                  </a:cubicBezTo>
                  <a:cubicBezTo>
                    <a:pt x="0" y="6"/>
                    <a:pt x="0" y="6"/>
                    <a:pt x="0" y="6"/>
                  </a:cubicBezTo>
                  <a:cubicBezTo>
                    <a:pt x="0" y="3"/>
                    <a:pt x="2" y="0"/>
                    <a:pt x="6" y="0"/>
                  </a:cubicBezTo>
                  <a:cubicBezTo>
                    <a:pt x="9" y="0"/>
                    <a:pt x="12" y="3"/>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grpSp>
      <p:sp>
        <p:nvSpPr>
          <p:cNvPr id="43" name="TextBox 42">
            <a:extLst>
              <a:ext uri="{FF2B5EF4-FFF2-40B4-BE49-F238E27FC236}">
                <a16:creationId xmlns:a16="http://schemas.microsoft.com/office/drawing/2014/main" id="{F007EDDF-132F-ED0B-5E25-80F65E99D8AC}"/>
              </a:ext>
            </a:extLst>
          </p:cNvPr>
          <p:cNvSpPr txBox="1"/>
          <p:nvPr/>
        </p:nvSpPr>
        <p:spPr>
          <a:xfrm>
            <a:off x="4253832" y="2428461"/>
            <a:ext cx="1040864" cy="323165"/>
          </a:xfrm>
          <a:prstGeom prst="rect">
            <a:avLst/>
          </a:prstGeom>
          <a:noFill/>
        </p:spPr>
        <p:txBody>
          <a:bodyPr wrap="square" rtlCol="0">
            <a:spAutoFit/>
          </a:bodyPr>
          <a:lstStyle/>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QUOTE SENT TO FEDEX</a:t>
            </a:r>
          </a:p>
        </p:txBody>
      </p:sp>
      <p:grpSp>
        <p:nvGrpSpPr>
          <p:cNvPr id="44" name="Group 24">
            <a:extLst>
              <a:ext uri="{FF2B5EF4-FFF2-40B4-BE49-F238E27FC236}">
                <a16:creationId xmlns:a16="http://schemas.microsoft.com/office/drawing/2014/main" id="{3E7D4B7C-9DE8-2AC2-9D31-D52BA6BE96A5}"/>
              </a:ext>
            </a:extLst>
          </p:cNvPr>
          <p:cNvGrpSpPr>
            <a:grpSpLocks noChangeAspect="1"/>
          </p:cNvGrpSpPr>
          <p:nvPr/>
        </p:nvGrpSpPr>
        <p:grpSpPr bwMode="auto">
          <a:xfrm>
            <a:off x="5721833" y="1972871"/>
            <a:ext cx="450108" cy="451167"/>
            <a:chOff x="2406" y="444"/>
            <a:chExt cx="425" cy="426"/>
          </a:xfrm>
          <a:solidFill>
            <a:schemeClr val="tx2"/>
          </a:solidFill>
        </p:grpSpPr>
        <p:sp>
          <p:nvSpPr>
            <p:cNvPr id="45" name="Freeform 25">
              <a:extLst>
                <a:ext uri="{FF2B5EF4-FFF2-40B4-BE49-F238E27FC236}">
                  <a16:creationId xmlns:a16="http://schemas.microsoft.com/office/drawing/2014/main" id="{CEF1E3C1-2F7F-845C-CCAA-F74B8F8794BA}"/>
                </a:ext>
              </a:extLst>
            </p:cNvPr>
            <p:cNvSpPr>
              <a:spLocks noEditPoints="1"/>
            </p:cNvSpPr>
            <p:nvPr/>
          </p:nvSpPr>
          <p:spPr bwMode="auto">
            <a:xfrm>
              <a:off x="2459" y="551"/>
              <a:ext cx="230" cy="319"/>
            </a:xfrm>
            <a:custGeom>
              <a:avLst/>
              <a:gdLst>
                <a:gd name="T0" fmla="*/ 150 w 156"/>
                <a:gd name="T1" fmla="*/ 216 h 216"/>
                <a:gd name="T2" fmla="*/ 6 w 156"/>
                <a:gd name="T3" fmla="*/ 216 h 216"/>
                <a:gd name="T4" fmla="*/ 0 w 156"/>
                <a:gd name="T5" fmla="*/ 210 h 216"/>
                <a:gd name="T6" fmla="*/ 0 w 156"/>
                <a:gd name="T7" fmla="*/ 6 h 216"/>
                <a:gd name="T8" fmla="*/ 6 w 156"/>
                <a:gd name="T9" fmla="*/ 0 h 216"/>
                <a:gd name="T10" fmla="*/ 150 w 156"/>
                <a:gd name="T11" fmla="*/ 0 h 216"/>
                <a:gd name="T12" fmla="*/ 156 w 156"/>
                <a:gd name="T13" fmla="*/ 6 h 216"/>
                <a:gd name="T14" fmla="*/ 156 w 156"/>
                <a:gd name="T15" fmla="*/ 210 h 216"/>
                <a:gd name="T16" fmla="*/ 150 w 156"/>
                <a:gd name="T17" fmla="*/ 216 h 216"/>
                <a:gd name="T18" fmla="*/ 12 w 156"/>
                <a:gd name="T19" fmla="*/ 204 h 216"/>
                <a:gd name="T20" fmla="*/ 144 w 156"/>
                <a:gd name="T21" fmla="*/ 204 h 216"/>
                <a:gd name="T22" fmla="*/ 144 w 156"/>
                <a:gd name="T23" fmla="*/ 12 h 216"/>
                <a:gd name="T24" fmla="*/ 12 w 156"/>
                <a:gd name="T25" fmla="*/ 12 h 216"/>
                <a:gd name="T26" fmla="*/ 12 w 156"/>
                <a:gd name="T27" fmla="*/ 20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216">
                  <a:moveTo>
                    <a:pt x="150" y="216"/>
                  </a:moveTo>
                  <a:cubicBezTo>
                    <a:pt x="6" y="216"/>
                    <a:pt x="6" y="216"/>
                    <a:pt x="6" y="216"/>
                  </a:cubicBezTo>
                  <a:cubicBezTo>
                    <a:pt x="2" y="216"/>
                    <a:pt x="0" y="214"/>
                    <a:pt x="0" y="210"/>
                  </a:cubicBezTo>
                  <a:cubicBezTo>
                    <a:pt x="0" y="6"/>
                    <a:pt x="0" y="6"/>
                    <a:pt x="0" y="6"/>
                  </a:cubicBezTo>
                  <a:cubicBezTo>
                    <a:pt x="0" y="3"/>
                    <a:pt x="2" y="0"/>
                    <a:pt x="6" y="0"/>
                  </a:cubicBezTo>
                  <a:cubicBezTo>
                    <a:pt x="150" y="0"/>
                    <a:pt x="150" y="0"/>
                    <a:pt x="150" y="0"/>
                  </a:cubicBezTo>
                  <a:cubicBezTo>
                    <a:pt x="153" y="0"/>
                    <a:pt x="156" y="3"/>
                    <a:pt x="156" y="6"/>
                  </a:cubicBezTo>
                  <a:cubicBezTo>
                    <a:pt x="156" y="210"/>
                    <a:pt x="156" y="210"/>
                    <a:pt x="156" y="210"/>
                  </a:cubicBezTo>
                  <a:cubicBezTo>
                    <a:pt x="156" y="214"/>
                    <a:pt x="153" y="216"/>
                    <a:pt x="150" y="216"/>
                  </a:cubicBezTo>
                  <a:close/>
                  <a:moveTo>
                    <a:pt x="12" y="204"/>
                  </a:moveTo>
                  <a:cubicBezTo>
                    <a:pt x="144" y="204"/>
                    <a:pt x="144" y="204"/>
                    <a:pt x="144" y="204"/>
                  </a:cubicBezTo>
                  <a:cubicBezTo>
                    <a:pt x="144" y="12"/>
                    <a:pt x="144" y="12"/>
                    <a:pt x="144" y="12"/>
                  </a:cubicBezTo>
                  <a:cubicBezTo>
                    <a:pt x="12" y="12"/>
                    <a:pt x="12" y="12"/>
                    <a:pt x="12" y="12"/>
                  </a:cubicBezTo>
                  <a:lnTo>
                    <a:pt x="12"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46" name="Freeform 26">
              <a:extLst>
                <a:ext uri="{FF2B5EF4-FFF2-40B4-BE49-F238E27FC236}">
                  <a16:creationId xmlns:a16="http://schemas.microsoft.com/office/drawing/2014/main" id="{51E01DD1-D9D6-00B4-BD70-DA0229FE5068}"/>
                </a:ext>
              </a:extLst>
            </p:cNvPr>
            <p:cNvSpPr>
              <a:spLocks noEditPoints="1"/>
            </p:cNvSpPr>
            <p:nvPr/>
          </p:nvSpPr>
          <p:spPr bwMode="auto">
            <a:xfrm>
              <a:off x="2406" y="444"/>
              <a:ext cx="124" cy="302"/>
            </a:xfrm>
            <a:custGeom>
              <a:avLst/>
              <a:gdLst>
                <a:gd name="T0" fmla="*/ 42 w 84"/>
                <a:gd name="T1" fmla="*/ 204 h 204"/>
                <a:gd name="T2" fmla="*/ 6 w 84"/>
                <a:gd name="T3" fmla="*/ 204 h 204"/>
                <a:gd name="T4" fmla="*/ 0 w 84"/>
                <a:gd name="T5" fmla="*/ 198 h 204"/>
                <a:gd name="T6" fmla="*/ 0 w 84"/>
                <a:gd name="T7" fmla="*/ 42 h 204"/>
                <a:gd name="T8" fmla="*/ 42 w 84"/>
                <a:gd name="T9" fmla="*/ 0 h 204"/>
                <a:gd name="T10" fmla="*/ 84 w 84"/>
                <a:gd name="T11" fmla="*/ 42 h 204"/>
                <a:gd name="T12" fmla="*/ 42 w 84"/>
                <a:gd name="T13" fmla="*/ 84 h 204"/>
                <a:gd name="T14" fmla="*/ 36 w 84"/>
                <a:gd name="T15" fmla="*/ 78 h 204"/>
                <a:gd name="T16" fmla="*/ 36 w 84"/>
                <a:gd name="T17" fmla="*/ 54 h 204"/>
                <a:gd name="T18" fmla="*/ 42 w 84"/>
                <a:gd name="T19" fmla="*/ 48 h 204"/>
                <a:gd name="T20" fmla="*/ 71 w 84"/>
                <a:gd name="T21" fmla="*/ 48 h 204"/>
                <a:gd name="T22" fmla="*/ 72 w 84"/>
                <a:gd name="T23" fmla="*/ 42 h 204"/>
                <a:gd name="T24" fmla="*/ 42 w 84"/>
                <a:gd name="T25" fmla="*/ 12 h 204"/>
                <a:gd name="T26" fmla="*/ 12 w 84"/>
                <a:gd name="T27" fmla="*/ 42 h 204"/>
                <a:gd name="T28" fmla="*/ 12 w 84"/>
                <a:gd name="T29" fmla="*/ 192 h 204"/>
                <a:gd name="T30" fmla="*/ 42 w 84"/>
                <a:gd name="T31" fmla="*/ 192 h 204"/>
                <a:gd name="T32" fmla="*/ 48 w 84"/>
                <a:gd name="T33" fmla="*/ 198 h 204"/>
                <a:gd name="T34" fmla="*/ 42 w 84"/>
                <a:gd name="T35" fmla="*/ 204 h 204"/>
                <a:gd name="T36" fmla="*/ 48 w 84"/>
                <a:gd name="T37" fmla="*/ 60 h 204"/>
                <a:gd name="T38" fmla="*/ 48 w 84"/>
                <a:gd name="T39" fmla="*/ 72 h 204"/>
                <a:gd name="T40" fmla="*/ 66 w 84"/>
                <a:gd name="T41" fmla="*/ 60 h 204"/>
                <a:gd name="T42" fmla="*/ 48 w 84"/>
                <a:gd name="T43" fmla="*/ 6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04">
                  <a:moveTo>
                    <a:pt x="42" y="204"/>
                  </a:moveTo>
                  <a:cubicBezTo>
                    <a:pt x="6" y="204"/>
                    <a:pt x="6" y="204"/>
                    <a:pt x="6" y="204"/>
                  </a:cubicBezTo>
                  <a:cubicBezTo>
                    <a:pt x="2" y="204"/>
                    <a:pt x="0" y="202"/>
                    <a:pt x="0" y="198"/>
                  </a:cubicBezTo>
                  <a:cubicBezTo>
                    <a:pt x="0" y="42"/>
                    <a:pt x="0" y="42"/>
                    <a:pt x="0" y="42"/>
                  </a:cubicBezTo>
                  <a:cubicBezTo>
                    <a:pt x="0" y="19"/>
                    <a:pt x="18" y="0"/>
                    <a:pt x="42" y="0"/>
                  </a:cubicBezTo>
                  <a:cubicBezTo>
                    <a:pt x="65" y="0"/>
                    <a:pt x="84" y="19"/>
                    <a:pt x="84" y="42"/>
                  </a:cubicBezTo>
                  <a:cubicBezTo>
                    <a:pt x="84" y="66"/>
                    <a:pt x="65" y="84"/>
                    <a:pt x="42" y="84"/>
                  </a:cubicBezTo>
                  <a:cubicBezTo>
                    <a:pt x="38" y="84"/>
                    <a:pt x="36" y="82"/>
                    <a:pt x="36" y="78"/>
                  </a:cubicBezTo>
                  <a:cubicBezTo>
                    <a:pt x="36" y="54"/>
                    <a:pt x="36" y="54"/>
                    <a:pt x="36" y="54"/>
                  </a:cubicBezTo>
                  <a:cubicBezTo>
                    <a:pt x="36" y="51"/>
                    <a:pt x="38" y="48"/>
                    <a:pt x="42" y="48"/>
                  </a:cubicBezTo>
                  <a:cubicBezTo>
                    <a:pt x="71" y="48"/>
                    <a:pt x="71" y="48"/>
                    <a:pt x="71" y="48"/>
                  </a:cubicBezTo>
                  <a:cubicBezTo>
                    <a:pt x="71" y="47"/>
                    <a:pt x="72" y="44"/>
                    <a:pt x="72" y="42"/>
                  </a:cubicBezTo>
                  <a:cubicBezTo>
                    <a:pt x="72" y="26"/>
                    <a:pt x="58" y="12"/>
                    <a:pt x="42" y="12"/>
                  </a:cubicBezTo>
                  <a:cubicBezTo>
                    <a:pt x="25" y="12"/>
                    <a:pt x="12" y="26"/>
                    <a:pt x="12" y="42"/>
                  </a:cubicBezTo>
                  <a:cubicBezTo>
                    <a:pt x="12" y="192"/>
                    <a:pt x="12" y="192"/>
                    <a:pt x="12" y="192"/>
                  </a:cubicBezTo>
                  <a:cubicBezTo>
                    <a:pt x="42" y="192"/>
                    <a:pt x="42" y="192"/>
                    <a:pt x="42" y="192"/>
                  </a:cubicBezTo>
                  <a:cubicBezTo>
                    <a:pt x="45" y="192"/>
                    <a:pt x="48" y="195"/>
                    <a:pt x="48" y="198"/>
                  </a:cubicBezTo>
                  <a:cubicBezTo>
                    <a:pt x="48" y="202"/>
                    <a:pt x="45" y="204"/>
                    <a:pt x="42" y="204"/>
                  </a:cubicBezTo>
                  <a:close/>
                  <a:moveTo>
                    <a:pt x="48" y="60"/>
                  </a:moveTo>
                  <a:cubicBezTo>
                    <a:pt x="48" y="72"/>
                    <a:pt x="48" y="72"/>
                    <a:pt x="48" y="72"/>
                  </a:cubicBezTo>
                  <a:cubicBezTo>
                    <a:pt x="55" y="70"/>
                    <a:pt x="61" y="66"/>
                    <a:pt x="66" y="60"/>
                  </a:cubicBezTo>
                  <a:lnTo>
                    <a:pt x="48"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47" name="Freeform 27">
              <a:extLst>
                <a:ext uri="{FF2B5EF4-FFF2-40B4-BE49-F238E27FC236}">
                  <a16:creationId xmlns:a16="http://schemas.microsoft.com/office/drawing/2014/main" id="{5A8250E4-E26D-612A-95A7-53A3DF55BEFC}"/>
                </a:ext>
              </a:extLst>
            </p:cNvPr>
            <p:cNvSpPr>
              <a:spLocks/>
            </p:cNvSpPr>
            <p:nvPr/>
          </p:nvSpPr>
          <p:spPr bwMode="auto">
            <a:xfrm>
              <a:off x="2459" y="444"/>
              <a:ext cx="284" cy="125"/>
            </a:xfrm>
            <a:custGeom>
              <a:avLst/>
              <a:gdLst>
                <a:gd name="T0" fmla="*/ 150 w 192"/>
                <a:gd name="T1" fmla="*/ 84 h 84"/>
                <a:gd name="T2" fmla="*/ 144 w 192"/>
                <a:gd name="T3" fmla="*/ 78 h 84"/>
                <a:gd name="T4" fmla="*/ 150 w 192"/>
                <a:gd name="T5" fmla="*/ 72 h 84"/>
                <a:gd name="T6" fmla="*/ 180 w 192"/>
                <a:gd name="T7" fmla="*/ 42 h 84"/>
                <a:gd name="T8" fmla="*/ 150 w 192"/>
                <a:gd name="T9" fmla="*/ 12 h 84"/>
                <a:gd name="T10" fmla="*/ 6 w 192"/>
                <a:gd name="T11" fmla="*/ 12 h 84"/>
                <a:gd name="T12" fmla="*/ 0 w 192"/>
                <a:gd name="T13" fmla="*/ 6 h 84"/>
                <a:gd name="T14" fmla="*/ 6 w 192"/>
                <a:gd name="T15" fmla="*/ 0 h 84"/>
                <a:gd name="T16" fmla="*/ 150 w 192"/>
                <a:gd name="T17" fmla="*/ 0 h 84"/>
                <a:gd name="T18" fmla="*/ 192 w 192"/>
                <a:gd name="T19" fmla="*/ 42 h 84"/>
                <a:gd name="T20" fmla="*/ 150 w 192"/>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84">
                  <a:moveTo>
                    <a:pt x="150" y="84"/>
                  </a:moveTo>
                  <a:cubicBezTo>
                    <a:pt x="146" y="84"/>
                    <a:pt x="144" y="82"/>
                    <a:pt x="144" y="78"/>
                  </a:cubicBezTo>
                  <a:cubicBezTo>
                    <a:pt x="144" y="75"/>
                    <a:pt x="146" y="72"/>
                    <a:pt x="150" y="72"/>
                  </a:cubicBezTo>
                  <a:cubicBezTo>
                    <a:pt x="166" y="72"/>
                    <a:pt x="180" y="59"/>
                    <a:pt x="180" y="42"/>
                  </a:cubicBezTo>
                  <a:cubicBezTo>
                    <a:pt x="180" y="26"/>
                    <a:pt x="166" y="12"/>
                    <a:pt x="150" y="12"/>
                  </a:cubicBezTo>
                  <a:cubicBezTo>
                    <a:pt x="6" y="12"/>
                    <a:pt x="6" y="12"/>
                    <a:pt x="6" y="12"/>
                  </a:cubicBezTo>
                  <a:cubicBezTo>
                    <a:pt x="2" y="12"/>
                    <a:pt x="0" y="10"/>
                    <a:pt x="0" y="6"/>
                  </a:cubicBezTo>
                  <a:cubicBezTo>
                    <a:pt x="0" y="3"/>
                    <a:pt x="2" y="0"/>
                    <a:pt x="6" y="0"/>
                  </a:cubicBezTo>
                  <a:cubicBezTo>
                    <a:pt x="150" y="0"/>
                    <a:pt x="150" y="0"/>
                    <a:pt x="150" y="0"/>
                  </a:cubicBezTo>
                  <a:cubicBezTo>
                    <a:pt x="173" y="0"/>
                    <a:pt x="192" y="19"/>
                    <a:pt x="192" y="42"/>
                  </a:cubicBezTo>
                  <a:cubicBezTo>
                    <a:pt x="192" y="66"/>
                    <a:pt x="173" y="84"/>
                    <a:pt x="15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48" name="Freeform 28">
              <a:extLst>
                <a:ext uri="{FF2B5EF4-FFF2-40B4-BE49-F238E27FC236}">
                  <a16:creationId xmlns:a16="http://schemas.microsoft.com/office/drawing/2014/main" id="{70D3F278-E6A7-0DE0-D037-719C797236CE}"/>
                </a:ext>
              </a:extLst>
            </p:cNvPr>
            <p:cNvSpPr>
              <a:spLocks/>
            </p:cNvSpPr>
            <p:nvPr/>
          </p:nvSpPr>
          <p:spPr bwMode="auto">
            <a:xfrm>
              <a:off x="2565" y="622"/>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2" y="12"/>
                    <a:pt x="0" y="10"/>
                    <a:pt x="0" y="6"/>
                  </a:cubicBezTo>
                  <a:cubicBezTo>
                    <a:pt x="0" y="3"/>
                    <a:pt x="2" y="0"/>
                    <a:pt x="6" y="0"/>
                  </a:cubicBezTo>
                  <a:cubicBezTo>
                    <a:pt x="54" y="0"/>
                    <a:pt x="54" y="0"/>
                    <a:pt x="54" y="0"/>
                  </a:cubicBezTo>
                  <a:cubicBezTo>
                    <a:pt x="57" y="0"/>
                    <a:pt x="60" y="3"/>
                    <a:pt x="60" y="6"/>
                  </a:cubicBezTo>
                  <a:cubicBezTo>
                    <a:pt x="60" y="10"/>
                    <a:pt x="57"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49" name="Freeform 29">
              <a:extLst>
                <a:ext uri="{FF2B5EF4-FFF2-40B4-BE49-F238E27FC236}">
                  <a16:creationId xmlns:a16="http://schemas.microsoft.com/office/drawing/2014/main" id="{05DFCE66-8611-0979-01BE-CA87638436E6}"/>
                </a:ext>
              </a:extLst>
            </p:cNvPr>
            <p:cNvSpPr>
              <a:spLocks/>
            </p:cNvSpPr>
            <p:nvPr/>
          </p:nvSpPr>
          <p:spPr bwMode="auto">
            <a:xfrm>
              <a:off x="2565" y="693"/>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2" y="12"/>
                    <a:pt x="0" y="10"/>
                    <a:pt x="0" y="6"/>
                  </a:cubicBezTo>
                  <a:cubicBezTo>
                    <a:pt x="0" y="3"/>
                    <a:pt x="2" y="0"/>
                    <a:pt x="6" y="0"/>
                  </a:cubicBezTo>
                  <a:cubicBezTo>
                    <a:pt x="54" y="0"/>
                    <a:pt x="54" y="0"/>
                    <a:pt x="54" y="0"/>
                  </a:cubicBezTo>
                  <a:cubicBezTo>
                    <a:pt x="57" y="0"/>
                    <a:pt x="60" y="3"/>
                    <a:pt x="60" y="6"/>
                  </a:cubicBezTo>
                  <a:cubicBezTo>
                    <a:pt x="60" y="10"/>
                    <a:pt x="57"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50" name="Freeform 30">
              <a:extLst>
                <a:ext uri="{FF2B5EF4-FFF2-40B4-BE49-F238E27FC236}">
                  <a16:creationId xmlns:a16="http://schemas.microsoft.com/office/drawing/2014/main" id="{0586398D-1C66-8759-AB4F-FB8A1C9D3DE6}"/>
                </a:ext>
              </a:extLst>
            </p:cNvPr>
            <p:cNvSpPr>
              <a:spLocks/>
            </p:cNvSpPr>
            <p:nvPr/>
          </p:nvSpPr>
          <p:spPr bwMode="auto">
            <a:xfrm>
              <a:off x="2565" y="764"/>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2" y="12"/>
                    <a:pt x="0" y="10"/>
                    <a:pt x="0" y="6"/>
                  </a:cubicBezTo>
                  <a:cubicBezTo>
                    <a:pt x="0" y="3"/>
                    <a:pt x="2" y="0"/>
                    <a:pt x="6" y="0"/>
                  </a:cubicBezTo>
                  <a:cubicBezTo>
                    <a:pt x="54" y="0"/>
                    <a:pt x="54" y="0"/>
                    <a:pt x="54" y="0"/>
                  </a:cubicBezTo>
                  <a:cubicBezTo>
                    <a:pt x="57" y="0"/>
                    <a:pt x="60" y="3"/>
                    <a:pt x="60" y="6"/>
                  </a:cubicBezTo>
                  <a:cubicBezTo>
                    <a:pt x="60" y="10"/>
                    <a:pt x="57"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51" name="Freeform 31">
              <a:extLst>
                <a:ext uri="{FF2B5EF4-FFF2-40B4-BE49-F238E27FC236}">
                  <a16:creationId xmlns:a16="http://schemas.microsoft.com/office/drawing/2014/main" id="{72ED13E1-E25F-9F08-35A0-9BA6AA385446}"/>
                </a:ext>
              </a:extLst>
            </p:cNvPr>
            <p:cNvSpPr>
              <a:spLocks/>
            </p:cNvSpPr>
            <p:nvPr/>
          </p:nvSpPr>
          <p:spPr bwMode="auto">
            <a:xfrm>
              <a:off x="2493" y="586"/>
              <a:ext cx="64" cy="53"/>
            </a:xfrm>
            <a:custGeom>
              <a:avLst/>
              <a:gdLst>
                <a:gd name="T0" fmla="*/ 13 w 43"/>
                <a:gd name="T1" fmla="*/ 36 h 36"/>
                <a:gd name="T2" fmla="*/ 8 w 43"/>
                <a:gd name="T3" fmla="*/ 35 h 36"/>
                <a:gd name="T4" fmla="*/ 2 w 43"/>
                <a:gd name="T5" fmla="*/ 29 h 36"/>
                <a:gd name="T6" fmla="*/ 2 w 43"/>
                <a:gd name="T7" fmla="*/ 20 h 36"/>
                <a:gd name="T8" fmla="*/ 11 w 43"/>
                <a:gd name="T9" fmla="*/ 20 h 36"/>
                <a:gd name="T10" fmla="*/ 13 w 43"/>
                <a:gd name="T11" fmla="*/ 22 h 36"/>
                <a:gd name="T12" fmla="*/ 32 w 43"/>
                <a:gd name="T13" fmla="*/ 2 h 36"/>
                <a:gd name="T14" fmla="*/ 41 w 43"/>
                <a:gd name="T15" fmla="*/ 2 h 36"/>
                <a:gd name="T16" fmla="*/ 41 w 43"/>
                <a:gd name="T17" fmla="*/ 11 h 36"/>
                <a:gd name="T18" fmla="*/ 17 w 43"/>
                <a:gd name="T19" fmla="*/ 35 h 36"/>
                <a:gd name="T20" fmla="*/ 13 w 43"/>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6">
                  <a:moveTo>
                    <a:pt x="13" y="36"/>
                  </a:moveTo>
                  <a:cubicBezTo>
                    <a:pt x="11" y="36"/>
                    <a:pt x="10" y="36"/>
                    <a:pt x="8" y="35"/>
                  </a:cubicBezTo>
                  <a:cubicBezTo>
                    <a:pt x="2" y="29"/>
                    <a:pt x="2" y="29"/>
                    <a:pt x="2" y="29"/>
                  </a:cubicBezTo>
                  <a:cubicBezTo>
                    <a:pt x="0" y="26"/>
                    <a:pt x="0" y="23"/>
                    <a:pt x="2" y="20"/>
                  </a:cubicBezTo>
                  <a:cubicBezTo>
                    <a:pt x="5" y="18"/>
                    <a:pt x="9" y="18"/>
                    <a:pt x="11" y="20"/>
                  </a:cubicBezTo>
                  <a:cubicBezTo>
                    <a:pt x="13" y="22"/>
                    <a:pt x="13" y="22"/>
                    <a:pt x="13" y="22"/>
                  </a:cubicBezTo>
                  <a:cubicBezTo>
                    <a:pt x="32" y="2"/>
                    <a:pt x="32" y="2"/>
                    <a:pt x="32" y="2"/>
                  </a:cubicBezTo>
                  <a:cubicBezTo>
                    <a:pt x="35" y="0"/>
                    <a:pt x="39" y="0"/>
                    <a:pt x="41" y="2"/>
                  </a:cubicBezTo>
                  <a:cubicBezTo>
                    <a:pt x="43" y="5"/>
                    <a:pt x="43" y="8"/>
                    <a:pt x="41" y="11"/>
                  </a:cubicBezTo>
                  <a:cubicBezTo>
                    <a:pt x="17" y="35"/>
                    <a:pt x="17" y="35"/>
                    <a:pt x="17" y="35"/>
                  </a:cubicBezTo>
                  <a:cubicBezTo>
                    <a:pt x="16" y="36"/>
                    <a:pt x="14" y="36"/>
                    <a:pt x="13"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52" name="Freeform 32">
              <a:extLst>
                <a:ext uri="{FF2B5EF4-FFF2-40B4-BE49-F238E27FC236}">
                  <a16:creationId xmlns:a16="http://schemas.microsoft.com/office/drawing/2014/main" id="{033E9A71-3A3F-7E65-D726-CD537608E713}"/>
                </a:ext>
              </a:extLst>
            </p:cNvPr>
            <p:cNvSpPr>
              <a:spLocks/>
            </p:cNvSpPr>
            <p:nvPr/>
          </p:nvSpPr>
          <p:spPr bwMode="auto">
            <a:xfrm>
              <a:off x="2493" y="657"/>
              <a:ext cx="64" cy="53"/>
            </a:xfrm>
            <a:custGeom>
              <a:avLst/>
              <a:gdLst>
                <a:gd name="T0" fmla="*/ 13 w 43"/>
                <a:gd name="T1" fmla="*/ 36 h 36"/>
                <a:gd name="T2" fmla="*/ 8 w 43"/>
                <a:gd name="T3" fmla="*/ 35 h 36"/>
                <a:gd name="T4" fmla="*/ 2 w 43"/>
                <a:gd name="T5" fmla="*/ 29 h 36"/>
                <a:gd name="T6" fmla="*/ 2 w 43"/>
                <a:gd name="T7" fmla="*/ 20 h 36"/>
                <a:gd name="T8" fmla="*/ 11 w 43"/>
                <a:gd name="T9" fmla="*/ 20 h 36"/>
                <a:gd name="T10" fmla="*/ 13 w 43"/>
                <a:gd name="T11" fmla="*/ 22 h 36"/>
                <a:gd name="T12" fmla="*/ 32 w 43"/>
                <a:gd name="T13" fmla="*/ 2 h 36"/>
                <a:gd name="T14" fmla="*/ 41 w 43"/>
                <a:gd name="T15" fmla="*/ 2 h 36"/>
                <a:gd name="T16" fmla="*/ 41 w 43"/>
                <a:gd name="T17" fmla="*/ 11 h 36"/>
                <a:gd name="T18" fmla="*/ 17 w 43"/>
                <a:gd name="T19" fmla="*/ 35 h 36"/>
                <a:gd name="T20" fmla="*/ 13 w 43"/>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6">
                  <a:moveTo>
                    <a:pt x="13" y="36"/>
                  </a:moveTo>
                  <a:cubicBezTo>
                    <a:pt x="11" y="36"/>
                    <a:pt x="10" y="36"/>
                    <a:pt x="8" y="35"/>
                  </a:cubicBezTo>
                  <a:cubicBezTo>
                    <a:pt x="2" y="29"/>
                    <a:pt x="2" y="29"/>
                    <a:pt x="2" y="29"/>
                  </a:cubicBezTo>
                  <a:cubicBezTo>
                    <a:pt x="0" y="26"/>
                    <a:pt x="0" y="23"/>
                    <a:pt x="2" y="20"/>
                  </a:cubicBezTo>
                  <a:cubicBezTo>
                    <a:pt x="5" y="18"/>
                    <a:pt x="9" y="18"/>
                    <a:pt x="11" y="20"/>
                  </a:cubicBezTo>
                  <a:cubicBezTo>
                    <a:pt x="13" y="22"/>
                    <a:pt x="13" y="22"/>
                    <a:pt x="13" y="22"/>
                  </a:cubicBezTo>
                  <a:cubicBezTo>
                    <a:pt x="32" y="2"/>
                    <a:pt x="32" y="2"/>
                    <a:pt x="32" y="2"/>
                  </a:cubicBezTo>
                  <a:cubicBezTo>
                    <a:pt x="35" y="0"/>
                    <a:pt x="39" y="0"/>
                    <a:pt x="41" y="2"/>
                  </a:cubicBezTo>
                  <a:cubicBezTo>
                    <a:pt x="43" y="5"/>
                    <a:pt x="43" y="8"/>
                    <a:pt x="41" y="11"/>
                  </a:cubicBezTo>
                  <a:cubicBezTo>
                    <a:pt x="17" y="35"/>
                    <a:pt x="17" y="35"/>
                    <a:pt x="17" y="35"/>
                  </a:cubicBezTo>
                  <a:cubicBezTo>
                    <a:pt x="16" y="36"/>
                    <a:pt x="14" y="36"/>
                    <a:pt x="13"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53" name="Freeform 33">
              <a:extLst>
                <a:ext uri="{FF2B5EF4-FFF2-40B4-BE49-F238E27FC236}">
                  <a16:creationId xmlns:a16="http://schemas.microsoft.com/office/drawing/2014/main" id="{38F49246-6D2F-8FF2-E72A-8B5E4567535C}"/>
                </a:ext>
              </a:extLst>
            </p:cNvPr>
            <p:cNvSpPr>
              <a:spLocks noEditPoints="1"/>
            </p:cNvSpPr>
            <p:nvPr/>
          </p:nvSpPr>
          <p:spPr bwMode="auto">
            <a:xfrm>
              <a:off x="2760" y="542"/>
              <a:ext cx="71" cy="328"/>
            </a:xfrm>
            <a:custGeom>
              <a:avLst/>
              <a:gdLst>
                <a:gd name="T0" fmla="*/ 24 w 48"/>
                <a:gd name="T1" fmla="*/ 222 h 222"/>
                <a:gd name="T2" fmla="*/ 0 w 48"/>
                <a:gd name="T3" fmla="*/ 198 h 222"/>
                <a:gd name="T4" fmla="*/ 0 w 48"/>
                <a:gd name="T5" fmla="*/ 24 h 222"/>
                <a:gd name="T6" fmla="*/ 24 w 48"/>
                <a:gd name="T7" fmla="*/ 0 h 222"/>
                <a:gd name="T8" fmla="*/ 48 w 48"/>
                <a:gd name="T9" fmla="*/ 24 h 222"/>
                <a:gd name="T10" fmla="*/ 48 w 48"/>
                <a:gd name="T11" fmla="*/ 198 h 222"/>
                <a:gd name="T12" fmla="*/ 24 w 48"/>
                <a:gd name="T13" fmla="*/ 222 h 222"/>
                <a:gd name="T14" fmla="*/ 24 w 48"/>
                <a:gd name="T15" fmla="*/ 12 h 222"/>
                <a:gd name="T16" fmla="*/ 12 w 48"/>
                <a:gd name="T17" fmla="*/ 24 h 222"/>
                <a:gd name="T18" fmla="*/ 12 w 48"/>
                <a:gd name="T19" fmla="*/ 198 h 222"/>
                <a:gd name="T20" fmla="*/ 24 w 48"/>
                <a:gd name="T21" fmla="*/ 210 h 222"/>
                <a:gd name="T22" fmla="*/ 36 w 48"/>
                <a:gd name="T23" fmla="*/ 198 h 222"/>
                <a:gd name="T24" fmla="*/ 36 w 48"/>
                <a:gd name="T25" fmla="*/ 24 h 222"/>
                <a:gd name="T26" fmla="*/ 24 w 48"/>
                <a:gd name="T27" fmla="*/ 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22">
                  <a:moveTo>
                    <a:pt x="24" y="222"/>
                  </a:moveTo>
                  <a:cubicBezTo>
                    <a:pt x="10" y="222"/>
                    <a:pt x="0" y="212"/>
                    <a:pt x="0" y="198"/>
                  </a:cubicBezTo>
                  <a:cubicBezTo>
                    <a:pt x="0" y="24"/>
                    <a:pt x="0" y="24"/>
                    <a:pt x="0" y="24"/>
                  </a:cubicBezTo>
                  <a:cubicBezTo>
                    <a:pt x="0" y="11"/>
                    <a:pt x="10" y="0"/>
                    <a:pt x="24" y="0"/>
                  </a:cubicBezTo>
                  <a:cubicBezTo>
                    <a:pt x="37" y="0"/>
                    <a:pt x="48" y="11"/>
                    <a:pt x="48" y="24"/>
                  </a:cubicBezTo>
                  <a:cubicBezTo>
                    <a:pt x="48" y="198"/>
                    <a:pt x="48" y="198"/>
                    <a:pt x="48" y="198"/>
                  </a:cubicBezTo>
                  <a:cubicBezTo>
                    <a:pt x="48" y="212"/>
                    <a:pt x="37" y="222"/>
                    <a:pt x="24" y="222"/>
                  </a:cubicBezTo>
                  <a:close/>
                  <a:moveTo>
                    <a:pt x="24" y="12"/>
                  </a:moveTo>
                  <a:cubicBezTo>
                    <a:pt x="17" y="12"/>
                    <a:pt x="12" y="18"/>
                    <a:pt x="12" y="24"/>
                  </a:cubicBezTo>
                  <a:cubicBezTo>
                    <a:pt x="12" y="198"/>
                    <a:pt x="12" y="198"/>
                    <a:pt x="12" y="198"/>
                  </a:cubicBezTo>
                  <a:cubicBezTo>
                    <a:pt x="12" y="205"/>
                    <a:pt x="17" y="210"/>
                    <a:pt x="24" y="210"/>
                  </a:cubicBezTo>
                  <a:cubicBezTo>
                    <a:pt x="30" y="210"/>
                    <a:pt x="36" y="205"/>
                    <a:pt x="36" y="198"/>
                  </a:cubicBezTo>
                  <a:cubicBezTo>
                    <a:pt x="36" y="24"/>
                    <a:pt x="36" y="24"/>
                    <a:pt x="36" y="24"/>
                  </a:cubicBezTo>
                  <a:cubicBezTo>
                    <a:pt x="36" y="18"/>
                    <a:pt x="30"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54" name="Freeform 34">
              <a:extLst>
                <a:ext uri="{FF2B5EF4-FFF2-40B4-BE49-F238E27FC236}">
                  <a16:creationId xmlns:a16="http://schemas.microsoft.com/office/drawing/2014/main" id="{FE861A59-65F4-BD17-FE50-3CF696BCBA02}"/>
                </a:ext>
              </a:extLst>
            </p:cNvPr>
            <p:cNvSpPr>
              <a:spLocks/>
            </p:cNvSpPr>
            <p:nvPr/>
          </p:nvSpPr>
          <p:spPr bwMode="auto">
            <a:xfrm>
              <a:off x="2760" y="817"/>
              <a:ext cx="71"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2" y="12"/>
                    <a:pt x="0" y="10"/>
                    <a:pt x="0" y="6"/>
                  </a:cubicBezTo>
                  <a:cubicBezTo>
                    <a:pt x="0" y="3"/>
                    <a:pt x="2" y="0"/>
                    <a:pt x="6" y="0"/>
                  </a:cubicBezTo>
                  <a:cubicBezTo>
                    <a:pt x="42" y="0"/>
                    <a:pt x="42" y="0"/>
                    <a:pt x="42" y="0"/>
                  </a:cubicBezTo>
                  <a:cubicBezTo>
                    <a:pt x="45" y="0"/>
                    <a:pt x="48" y="3"/>
                    <a:pt x="48" y="6"/>
                  </a:cubicBezTo>
                  <a:cubicBezTo>
                    <a:pt x="48" y="10"/>
                    <a:pt x="45"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55" name="Freeform 35">
              <a:extLst>
                <a:ext uri="{FF2B5EF4-FFF2-40B4-BE49-F238E27FC236}">
                  <a16:creationId xmlns:a16="http://schemas.microsoft.com/office/drawing/2014/main" id="{6DF80641-C618-8122-C64C-D2C7094EFB73}"/>
                </a:ext>
              </a:extLst>
            </p:cNvPr>
            <p:cNvSpPr>
              <a:spLocks/>
            </p:cNvSpPr>
            <p:nvPr/>
          </p:nvSpPr>
          <p:spPr bwMode="auto">
            <a:xfrm>
              <a:off x="2760" y="693"/>
              <a:ext cx="71" cy="17"/>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2" y="12"/>
                    <a:pt x="0" y="10"/>
                    <a:pt x="0" y="6"/>
                  </a:cubicBezTo>
                  <a:cubicBezTo>
                    <a:pt x="0" y="3"/>
                    <a:pt x="2" y="0"/>
                    <a:pt x="6" y="0"/>
                  </a:cubicBezTo>
                  <a:cubicBezTo>
                    <a:pt x="42" y="0"/>
                    <a:pt x="42" y="0"/>
                    <a:pt x="42" y="0"/>
                  </a:cubicBezTo>
                  <a:cubicBezTo>
                    <a:pt x="45" y="0"/>
                    <a:pt x="48" y="3"/>
                    <a:pt x="48" y="6"/>
                  </a:cubicBezTo>
                  <a:cubicBezTo>
                    <a:pt x="48" y="10"/>
                    <a:pt x="45"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56" name="Freeform 36">
              <a:extLst>
                <a:ext uri="{FF2B5EF4-FFF2-40B4-BE49-F238E27FC236}">
                  <a16:creationId xmlns:a16="http://schemas.microsoft.com/office/drawing/2014/main" id="{979D1EE7-BFEA-E7A9-7964-A5094A8630A0}"/>
                </a:ext>
              </a:extLst>
            </p:cNvPr>
            <p:cNvSpPr>
              <a:spLocks/>
            </p:cNvSpPr>
            <p:nvPr/>
          </p:nvSpPr>
          <p:spPr bwMode="auto">
            <a:xfrm>
              <a:off x="2725" y="560"/>
              <a:ext cx="53" cy="177"/>
            </a:xfrm>
            <a:custGeom>
              <a:avLst/>
              <a:gdLst>
                <a:gd name="T0" fmla="*/ 6 w 36"/>
                <a:gd name="T1" fmla="*/ 120 h 120"/>
                <a:gd name="T2" fmla="*/ 0 w 36"/>
                <a:gd name="T3" fmla="*/ 114 h 120"/>
                <a:gd name="T4" fmla="*/ 0 w 36"/>
                <a:gd name="T5" fmla="*/ 24 h 120"/>
                <a:gd name="T6" fmla="*/ 24 w 36"/>
                <a:gd name="T7" fmla="*/ 0 h 120"/>
                <a:gd name="T8" fmla="*/ 30 w 36"/>
                <a:gd name="T9" fmla="*/ 0 h 120"/>
                <a:gd name="T10" fmla="*/ 36 w 36"/>
                <a:gd name="T11" fmla="*/ 6 h 120"/>
                <a:gd name="T12" fmla="*/ 30 w 36"/>
                <a:gd name="T13" fmla="*/ 12 h 120"/>
                <a:gd name="T14" fmla="*/ 24 w 36"/>
                <a:gd name="T15" fmla="*/ 12 h 120"/>
                <a:gd name="T16" fmla="*/ 12 w 36"/>
                <a:gd name="T17" fmla="*/ 24 h 120"/>
                <a:gd name="T18" fmla="*/ 12 w 36"/>
                <a:gd name="T19" fmla="*/ 114 h 120"/>
                <a:gd name="T20" fmla="*/ 6 w 36"/>
                <a:gd name="T2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0">
                  <a:moveTo>
                    <a:pt x="6" y="120"/>
                  </a:moveTo>
                  <a:cubicBezTo>
                    <a:pt x="2" y="120"/>
                    <a:pt x="0" y="118"/>
                    <a:pt x="0" y="114"/>
                  </a:cubicBezTo>
                  <a:cubicBezTo>
                    <a:pt x="0" y="24"/>
                    <a:pt x="0" y="24"/>
                    <a:pt x="0" y="24"/>
                  </a:cubicBezTo>
                  <a:cubicBezTo>
                    <a:pt x="0" y="11"/>
                    <a:pt x="10" y="0"/>
                    <a:pt x="24" y="0"/>
                  </a:cubicBezTo>
                  <a:cubicBezTo>
                    <a:pt x="30" y="0"/>
                    <a:pt x="30" y="0"/>
                    <a:pt x="30" y="0"/>
                  </a:cubicBezTo>
                  <a:cubicBezTo>
                    <a:pt x="33" y="0"/>
                    <a:pt x="36" y="3"/>
                    <a:pt x="36" y="6"/>
                  </a:cubicBezTo>
                  <a:cubicBezTo>
                    <a:pt x="36" y="10"/>
                    <a:pt x="33" y="12"/>
                    <a:pt x="30" y="12"/>
                  </a:cubicBezTo>
                  <a:cubicBezTo>
                    <a:pt x="24" y="12"/>
                    <a:pt x="24" y="12"/>
                    <a:pt x="24" y="12"/>
                  </a:cubicBezTo>
                  <a:cubicBezTo>
                    <a:pt x="17" y="12"/>
                    <a:pt x="12" y="18"/>
                    <a:pt x="12" y="24"/>
                  </a:cubicBezTo>
                  <a:cubicBezTo>
                    <a:pt x="12" y="114"/>
                    <a:pt x="12" y="114"/>
                    <a:pt x="12" y="114"/>
                  </a:cubicBezTo>
                  <a:cubicBezTo>
                    <a:pt x="12" y="118"/>
                    <a:pt x="9" y="120"/>
                    <a:pt x="6"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grpSp>
      <p:sp>
        <p:nvSpPr>
          <p:cNvPr id="57" name="TextBox 56">
            <a:extLst>
              <a:ext uri="{FF2B5EF4-FFF2-40B4-BE49-F238E27FC236}">
                <a16:creationId xmlns:a16="http://schemas.microsoft.com/office/drawing/2014/main" id="{4BEF0BE5-AFFC-6E18-FD07-4594CF8F62E3}"/>
              </a:ext>
            </a:extLst>
          </p:cNvPr>
          <p:cNvSpPr txBox="1"/>
          <p:nvPr/>
        </p:nvSpPr>
        <p:spPr>
          <a:xfrm>
            <a:off x="5445561" y="2432186"/>
            <a:ext cx="1040864" cy="323165"/>
          </a:xfrm>
          <a:prstGeom prst="rect">
            <a:avLst/>
          </a:prstGeom>
          <a:noFill/>
        </p:spPr>
        <p:txBody>
          <a:bodyPr wrap="square" rtlCol="0">
            <a:spAutoFit/>
          </a:bodyPr>
          <a:lstStyle/>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FEDEX CREATES OCF REQUEST</a:t>
            </a:r>
          </a:p>
        </p:txBody>
      </p:sp>
      <p:cxnSp>
        <p:nvCxnSpPr>
          <p:cNvPr id="58" name="Straight Arrow Connector 57">
            <a:extLst>
              <a:ext uri="{FF2B5EF4-FFF2-40B4-BE49-F238E27FC236}">
                <a16:creationId xmlns:a16="http://schemas.microsoft.com/office/drawing/2014/main" id="{6D569C1B-0916-AEE5-FB68-4D6FDE72880F}"/>
              </a:ext>
            </a:extLst>
          </p:cNvPr>
          <p:cNvCxnSpPr>
            <a:cxnSpLocks/>
          </p:cNvCxnSpPr>
          <p:nvPr/>
        </p:nvCxnSpPr>
        <p:spPr>
          <a:xfrm>
            <a:off x="4028191" y="2159476"/>
            <a:ext cx="285224"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38">
            <a:extLst>
              <a:ext uri="{FF2B5EF4-FFF2-40B4-BE49-F238E27FC236}">
                <a16:creationId xmlns:a16="http://schemas.microsoft.com/office/drawing/2014/main" id="{D19097EC-12E1-1BA2-9ADA-DB163CDF2A6A}"/>
              </a:ext>
            </a:extLst>
          </p:cNvPr>
          <p:cNvGrpSpPr>
            <a:grpSpLocks noChangeAspect="1"/>
          </p:cNvGrpSpPr>
          <p:nvPr/>
        </p:nvGrpSpPr>
        <p:grpSpPr bwMode="auto">
          <a:xfrm>
            <a:off x="6861693" y="1959795"/>
            <a:ext cx="459528" cy="449107"/>
            <a:chOff x="4653" y="660"/>
            <a:chExt cx="441" cy="431"/>
          </a:xfrm>
          <a:solidFill>
            <a:schemeClr val="tx2"/>
          </a:solidFill>
        </p:grpSpPr>
        <p:sp>
          <p:nvSpPr>
            <p:cNvPr id="60" name="Freeform 39">
              <a:extLst>
                <a:ext uri="{FF2B5EF4-FFF2-40B4-BE49-F238E27FC236}">
                  <a16:creationId xmlns:a16="http://schemas.microsoft.com/office/drawing/2014/main" id="{B5925F17-9B0C-7927-E04D-C7D6F013E607}"/>
                </a:ext>
              </a:extLst>
            </p:cNvPr>
            <p:cNvSpPr>
              <a:spLocks/>
            </p:cNvSpPr>
            <p:nvPr/>
          </p:nvSpPr>
          <p:spPr bwMode="auto">
            <a:xfrm>
              <a:off x="4936" y="955"/>
              <a:ext cx="114" cy="74"/>
            </a:xfrm>
            <a:custGeom>
              <a:avLst/>
              <a:gdLst>
                <a:gd name="T0" fmla="*/ 31 w 74"/>
                <a:gd name="T1" fmla="*/ 49 h 49"/>
                <a:gd name="T2" fmla="*/ 31 w 74"/>
                <a:gd name="T3" fmla="*/ 49 h 49"/>
                <a:gd name="T4" fmla="*/ 26 w 74"/>
                <a:gd name="T5" fmla="*/ 47 h 49"/>
                <a:gd name="T6" fmla="*/ 3 w 74"/>
                <a:gd name="T7" fmla="*/ 23 h 49"/>
                <a:gd name="T8" fmla="*/ 3 w 74"/>
                <a:gd name="T9" fmla="*/ 15 h 49"/>
                <a:gd name="T10" fmla="*/ 11 w 74"/>
                <a:gd name="T11" fmla="*/ 15 h 49"/>
                <a:gd name="T12" fmla="*/ 31 w 74"/>
                <a:gd name="T13" fmla="*/ 35 h 49"/>
                <a:gd name="T14" fmla="*/ 63 w 74"/>
                <a:gd name="T15" fmla="*/ 3 h 49"/>
                <a:gd name="T16" fmla="*/ 71 w 74"/>
                <a:gd name="T17" fmla="*/ 3 h 49"/>
                <a:gd name="T18" fmla="*/ 71 w 74"/>
                <a:gd name="T19" fmla="*/ 11 h 49"/>
                <a:gd name="T20" fmla="*/ 35 w 74"/>
                <a:gd name="T21" fmla="*/ 47 h 49"/>
                <a:gd name="T22" fmla="*/ 31 w 74"/>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9">
                  <a:moveTo>
                    <a:pt x="31" y="49"/>
                  </a:moveTo>
                  <a:cubicBezTo>
                    <a:pt x="31" y="49"/>
                    <a:pt x="31" y="49"/>
                    <a:pt x="31" y="49"/>
                  </a:cubicBezTo>
                  <a:cubicBezTo>
                    <a:pt x="29" y="49"/>
                    <a:pt x="28" y="48"/>
                    <a:pt x="26" y="47"/>
                  </a:cubicBezTo>
                  <a:cubicBezTo>
                    <a:pt x="3" y="23"/>
                    <a:pt x="3" y="23"/>
                    <a:pt x="3" y="23"/>
                  </a:cubicBezTo>
                  <a:cubicBezTo>
                    <a:pt x="0" y="21"/>
                    <a:pt x="0" y="17"/>
                    <a:pt x="3" y="15"/>
                  </a:cubicBezTo>
                  <a:cubicBezTo>
                    <a:pt x="5" y="12"/>
                    <a:pt x="9" y="12"/>
                    <a:pt x="11" y="15"/>
                  </a:cubicBezTo>
                  <a:cubicBezTo>
                    <a:pt x="31" y="35"/>
                    <a:pt x="31" y="35"/>
                    <a:pt x="31" y="35"/>
                  </a:cubicBezTo>
                  <a:cubicBezTo>
                    <a:pt x="63" y="3"/>
                    <a:pt x="63" y="3"/>
                    <a:pt x="63" y="3"/>
                  </a:cubicBezTo>
                  <a:cubicBezTo>
                    <a:pt x="65" y="0"/>
                    <a:pt x="69" y="0"/>
                    <a:pt x="71" y="3"/>
                  </a:cubicBezTo>
                  <a:cubicBezTo>
                    <a:pt x="74" y="5"/>
                    <a:pt x="74" y="9"/>
                    <a:pt x="71" y="11"/>
                  </a:cubicBezTo>
                  <a:cubicBezTo>
                    <a:pt x="35" y="47"/>
                    <a:pt x="35" y="47"/>
                    <a:pt x="35" y="47"/>
                  </a:cubicBezTo>
                  <a:cubicBezTo>
                    <a:pt x="34" y="48"/>
                    <a:pt x="32" y="49"/>
                    <a:pt x="3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61" name="Rectangle 40">
              <a:extLst>
                <a:ext uri="{FF2B5EF4-FFF2-40B4-BE49-F238E27FC236}">
                  <a16:creationId xmlns:a16="http://schemas.microsoft.com/office/drawing/2014/main" id="{BB22B824-955E-0482-4A00-04E7B2BA2A41}"/>
                </a:ext>
              </a:extLst>
            </p:cNvPr>
            <p:cNvSpPr>
              <a:spLocks noChangeArrowheads="1"/>
            </p:cNvSpPr>
            <p:nvPr/>
          </p:nvSpPr>
          <p:spPr bwMode="auto">
            <a:xfrm>
              <a:off x="4873" y="870"/>
              <a:ext cx="19" cy="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62" name="Freeform 41">
              <a:extLst>
                <a:ext uri="{FF2B5EF4-FFF2-40B4-BE49-F238E27FC236}">
                  <a16:creationId xmlns:a16="http://schemas.microsoft.com/office/drawing/2014/main" id="{9D545990-561E-2E2E-4172-F633C4758815}"/>
                </a:ext>
              </a:extLst>
            </p:cNvPr>
            <p:cNvSpPr>
              <a:spLocks/>
            </p:cNvSpPr>
            <p:nvPr/>
          </p:nvSpPr>
          <p:spPr bwMode="auto">
            <a:xfrm>
              <a:off x="4653" y="870"/>
              <a:ext cx="211" cy="186"/>
            </a:xfrm>
            <a:custGeom>
              <a:avLst/>
              <a:gdLst>
                <a:gd name="T0" fmla="*/ 138 w 138"/>
                <a:gd name="T1" fmla="*/ 124 h 124"/>
                <a:gd name="T2" fmla="*/ 6 w 138"/>
                <a:gd name="T3" fmla="*/ 124 h 124"/>
                <a:gd name="T4" fmla="*/ 0 w 138"/>
                <a:gd name="T5" fmla="*/ 118 h 124"/>
                <a:gd name="T6" fmla="*/ 0 w 138"/>
                <a:gd name="T7" fmla="*/ 89 h 124"/>
                <a:gd name="T8" fmla="*/ 28 w 138"/>
                <a:gd name="T9" fmla="*/ 50 h 124"/>
                <a:gd name="T10" fmla="*/ 84 w 138"/>
                <a:gd name="T11" fmla="*/ 30 h 124"/>
                <a:gd name="T12" fmla="*/ 84 w 138"/>
                <a:gd name="T13" fmla="*/ 0 h 124"/>
                <a:gd name="T14" fmla="*/ 96 w 138"/>
                <a:gd name="T15" fmla="*/ 0 h 124"/>
                <a:gd name="T16" fmla="*/ 96 w 138"/>
                <a:gd name="T17" fmla="*/ 34 h 124"/>
                <a:gd name="T18" fmla="*/ 92 w 138"/>
                <a:gd name="T19" fmla="*/ 40 h 124"/>
                <a:gd name="T20" fmla="*/ 32 w 138"/>
                <a:gd name="T21" fmla="*/ 61 h 124"/>
                <a:gd name="T22" fmla="*/ 12 w 138"/>
                <a:gd name="T23" fmla="*/ 89 h 124"/>
                <a:gd name="T24" fmla="*/ 12 w 138"/>
                <a:gd name="T25" fmla="*/ 112 h 124"/>
                <a:gd name="T26" fmla="*/ 138 w 138"/>
                <a:gd name="T27" fmla="*/ 112 h 124"/>
                <a:gd name="T28" fmla="*/ 138 w 138"/>
                <a:gd name="T2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24">
                  <a:moveTo>
                    <a:pt x="138" y="124"/>
                  </a:moveTo>
                  <a:cubicBezTo>
                    <a:pt x="6" y="124"/>
                    <a:pt x="6" y="124"/>
                    <a:pt x="6" y="124"/>
                  </a:cubicBezTo>
                  <a:cubicBezTo>
                    <a:pt x="3" y="124"/>
                    <a:pt x="0" y="121"/>
                    <a:pt x="0" y="118"/>
                  </a:cubicBezTo>
                  <a:cubicBezTo>
                    <a:pt x="0" y="89"/>
                    <a:pt x="0" y="89"/>
                    <a:pt x="0" y="89"/>
                  </a:cubicBezTo>
                  <a:cubicBezTo>
                    <a:pt x="0" y="72"/>
                    <a:pt x="11" y="56"/>
                    <a:pt x="28" y="50"/>
                  </a:cubicBezTo>
                  <a:cubicBezTo>
                    <a:pt x="84" y="30"/>
                    <a:pt x="84" y="30"/>
                    <a:pt x="84" y="30"/>
                  </a:cubicBezTo>
                  <a:cubicBezTo>
                    <a:pt x="84" y="0"/>
                    <a:pt x="84" y="0"/>
                    <a:pt x="84" y="0"/>
                  </a:cubicBezTo>
                  <a:cubicBezTo>
                    <a:pt x="96" y="0"/>
                    <a:pt x="96" y="0"/>
                    <a:pt x="96" y="0"/>
                  </a:cubicBezTo>
                  <a:cubicBezTo>
                    <a:pt x="96" y="34"/>
                    <a:pt x="96" y="34"/>
                    <a:pt x="96" y="34"/>
                  </a:cubicBezTo>
                  <a:cubicBezTo>
                    <a:pt x="96" y="37"/>
                    <a:pt x="94" y="39"/>
                    <a:pt x="92" y="40"/>
                  </a:cubicBezTo>
                  <a:cubicBezTo>
                    <a:pt x="32" y="61"/>
                    <a:pt x="32" y="61"/>
                    <a:pt x="32" y="61"/>
                  </a:cubicBezTo>
                  <a:cubicBezTo>
                    <a:pt x="20" y="65"/>
                    <a:pt x="12" y="77"/>
                    <a:pt x="12" y="89"/>
                  </a:cubicBezTo>
                  <a:cubicBezTo>
                    <a:pt x="12" y="112"/>
                    <a:pt x="12" y="112"/>
                    <a:pt x="12" y="112"/>
                  </a:cubicBezTo>
                  <a:cubicBezTo>
                    <a:pt x="138" y="112"/>
                    <a:pt x="138" y="112"/>
                    <a:pt x="138" y="112"/>
                  </a:cubicBezTo>
                  <a:lnTo>
                    <a:pt x="138"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63" name="Freeform 42">
              <a:extLst>
                <a:ext uri="{FF2B5EF4-FFF2-40B4-BE49-F238E27FC236}">
                  <a16:creationId xmlns:a16="http://schemas.microsoft.com/office/drawing/2014/main" id="{F6C9F7EF-8515-E08D-D9EA-67B19C8A6019}"/>
                </a:ext>
              </a:extLst>
            </p:cNvPr>
            <p:cNvSpPr>
              <a:spLocks noEditPoints="1"/>
            </p:cNvSpPr>
            <p:nvPr/>
          </p:nvSpPr>
          <p:spPr bwMode="auto">
            <a:xfrm>
              <a:off x="4735" y="660"/>
              <a:ext cx="203" cy="234"/>
            </a:xfrm>
            <a:custGeom>
              <a:avLst/>
              <a:gdLst>
                <a:gd name="T0" fmla="*/ 66 w 132"/>
                <a:gd name="T1" fmla="*/ 156 h 156"/>
                <a:gd name="T2" fmla="*/ 0 w 132"/>
                <a:gd name="T3" fmla="*/ 78 h 156"/>
                <a:gd name="T4" fmla="*/ 66 w 132"/>
                <a:gd name="T5" fmla="*/ 0 h 156"/>
                <a:gd name="T6" fmla="*/ 132 w 132"/>
                <a:gd name="T7" fmla="*/ 78 h 156"/>
                <a:gd name="T8" fmla="*/ 66 w 132"/>
                <a:gd name="T9" fmla="*/ 156 h 156"/>
                <a:gd name="T10" fmla="*/ 66 w 132"/>
                <a:gd name="T11" fmla="*/ 12 h 156"/>
                <a:gd name="T12" fmla="*/ 12 w 132"/>
                <a:gd name="T13" fmla="*/ 78 h 156"/>
                <a:gd name="T14" fmla="*/ 66 w 132"/>
                <a:gd name="T15" fmla="*/ 144 h 156"/>
                <a:gd name="T16" fmla="*/ 120 w 132"/>
                <a:gd name="T17" fmla="*/ 78 h 156"/>
                <a:gd name="T18" fmla="*/ 66 w 132"/>
                <a:gd name="T19" fmla="*/ 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56">
                  <a:moveTo>
                    <a:pt x="66" y="156"/>
                  </a:moveTo>
                  <a:cubicBezTo>
                    <a:pt x="30" y="156"/>
                    <a:pt x="0" y="121"/>
                    <a:pt x="0" y="78"/>
                  </a:cubicBezTo>
                  <a:cubicBezTo>
                    <a:pt x="0" y="35"/>
                    <a:pt x="30" y="0"/>
                    <a:pt x="66" y="0"/>
                  </a:cubicBezTo>
                  <a:cubicBezTo>
                    <a:pt x="102" y="0"/>
                    <a:pt x="132" y="35"/>
                    <a:pt x="132" y="78"/>
                  </a:cubicBezTo>
                  <a:cubicBezTo>
                    <a:pt x="132" y="121"/>
                    <a:pt x="102" y="156"/>
                    <a:pt x="66" y="156"/>
                  </a:cubicBezTo>
                  <a:close/>
                  <a:moveTo>
                    <a:pt x="66" y="12"/>
                  </a:moveTo>
                  <a:cubicBezTo>
                    <a:pt x="36" y="12"/>
                    <a:pt x="12" y="42"/>
                    <a:pt x="12" y="78"/>
                  </a:cubicBezTo>
                  <a:cubicBezTo>
                    <a:pt x="12" y="114"/>
                    <a:pt x="36" y="144"/>
                    <a:pt x="66" y="144"/>
                  </a:cubicBezTo>
                  <a:cubicBezTo>
                    <a:pt x="96" y="144"/>
                    <a:pt x="120" y="114"/>
                    <a:pt x="120" y="78"/>
                  </a:cubicBezTo>
                  <a:cubicBezTo>
                    <a:pt x="120" y="42"/>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64" name="Freeform 43">
              <a:extLst>
                <a:ext uri="{FF2B5EF4-FFF2-40B4-BE49-F238E27FC236}">
                  <a16:creationId xmlns:a16="http://schemas.microsoft.com/office/drawing/2014/main" id="{434C03BB-7828-5666-9EBA-9179220DDEB1}"/>
                </a:ext>
              </a:extLst>
            </p:cNvPr>
            <p:cNvSpPr>
              <a:spLocks/>
            </p:cNvSpPr>
            <p:nvPr/>
          </p:nvSpPr>
          <p:spPr bwMode="auto">
            <a:xfrm>
              <a:off x="4742" y="725"/>
              <a:ext cx="187" cy="54"/>
            </a:xfrm>
            <a:custGeom>
              <a:avLst/>
              <a:gdLst>
                <a:gd name="T0" fmla="*/ 106 w 122"/>
                <a:gd name="T1" fmla="*/ 36 h 36"/>
                <a:gd name="T2" fmla="*/ 71 w 122"/>
                <a:gd name="T3" fmla="*/ 16 h 36"/>
                <a:gd name="T4" fmla="*/ 26 w 122"/>
                <a:gd name="T5" fmla="*/ 35 h 36"/>
                <a:gd name="T6" fmla="*/ 0 w 122"/>
                <a:gd name="T7" fmla="*/ 29 h 36"/>
                <a:gd name="T8" fmla="*/ 5 w 122"/>
                <a:gd name="T9" fmla="*/ 18 h 36"/>
                <a:gd name="T10" fmla="*/ 26 w 122"/>
                <a:gd name="T11" fmla="*/ 23 h 36"/>
                <a:gd name="T12" fmla="*/ 66 w 122"/>
                <a:gd name="T13" fmla="*/ 3 h 36"/>
                <a:gd name="T14" fmla="*/ 71 w 122"/>
                <a:gd name="T15" fmla="*/ 0 h 36"/>
                <a:gd name="T16" fmla="*/ 71 w 122"/>
                <a:gd name="T17" fmla="*/ 0 h 36"/>
                <a:gd name="T18" fmla="*/ 76 w 122"/>
                <a:gd name="T19" fmla="*/ 3 h 36"/>
                <a:gd name="T20" fmla="*/ 115 w 122"/>
                <a:gd name="T21" fmla="*/ 23 h 36"/>
                <a:gd name="T22" fmla="*/ 119 w 122"/>
                <a:gd name="T23" fmla="*/ 23 h 36"/>
                <a:gd name="T24" fmla="*/ 121 w 122"/>
                <a:gd name="T25" fmla="*/ 23 h 36"/>
                <a:gd name="T26" fmla="*/ 122 w 122"/>
                <a:gd name="T27" fmla="*/ 35 h 36"/>
                <a:gd name="T28" fmla="*/ 119 w 122"/>
                <a:gd name="T29" fmla="*/ 35 h 36"/>
                <a:gd name="T30" fmla="*/ 117 w 122"/>
                <a:gd name="T31" fmla="*/ 35 h 36"/>
                <a:gd name="T32" fmla="*/ 106 w 122"/>
                <a:gd name="T3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36">
                  <a:moveTo>
                    <a:pt x="106" y="36"/>
                  </a:moveTo>
                  <a:cubicBezTo>
                    <a:pt x="92" y="36"/>
                    <a:pt x="80" y="30"/>
                    <a:pt x="71" y="16"/>
                  </a:cubicBezTo>
                  <a:cubicBezTo>
                    <a:pt x="60" y="27"/>
                    <a:pt x="42" y="35"/>
                    <a:pt x="26" y="35"/>
                  </a:cubicBezTo>
                  <a:cubicBezTo>
                    <a:pt x="17" y="35"/>
                    <a:pt x="8" y="33"/>
                    <a:pt x="0" y="29"/>
                  </a:cubicBezTo>
                  <a:cubicBezTo>
                    <a:pt x="5" y="18"/>
                    <a:pt x="5" y="18"/>
                    <a:pt x="5" y="18"/>
                  </a:cubicBezTo>
                  <a:cubicBezTo>
                    <a:pt x="12" y="21"/>
                    <a:pt x="19" y="23"/>
                    <a:pt x="26" y="23"/>
                  </a:cubicBezTo>
                  <a:cubicBezTo>
                    <a:pt x="42" y="23"/>
                    <a:pt x="60" y="14"/>
                    <a:pt x="66" y="3"/>
                  </a:cubicBezTo>
                  <a:cubicBezTo>
                    <a:pt x="67" y="1"/>
                    <a:pt x="69" y="0"/>
                    <a:pt x="71" y="0"/>
                  </a:cubicBezTo>
                  <a:cubicBezTo>
                    <a:pt x="71" y="0"/>
                    <a:pt x="71" y="0"/>
                    <a:pt x="71" y="0"/>
                  </a:cubicBezTo>
                  <a:cubicBezTo>
                    <a:pt x="73" y="0"/>
                    <a:pt x="75" y="1"/>
                    <a:pt x="76" y="3"/>
                  </a:cubicBezTo>
                  <a:cubicBezTo>
                    <a:pt x="87" y="21"/>
                    <a:pt x="97" y="27"/>
                    <a:pt x="115" y="23"/>
                  </a:cubicBezTo>
                  <a:cubicBezTo>
                    <a:pt x="116" y="23"/>
                    <a:pt x="118" y="23"/>
                    <a:pt x="119" y="23"/>
                  </a:cubicBezTo>
                  <a:cubicBezTo>
                    <a:pt x="120" y="23"/>
                    <a:pt x="120" y="23"/>
                    <a:pt x="121" y="23"/>
                  </a:cubicBezTo>
                  <a:cubicBezTo>
                    <a:pt x="122" y="35"/>
                    <a:pt x="122" y="35"/>
                    <a:pt x="122" y="35"/>
                  </a:cubicBezTo>
                  <a:cubicBezTo>
                    <a:pt x="121" y="35"/>
                    <a:pt x="120" y="35"/>
                    <a:pt x="119" y="35"/>
                  </a:cubicBezTo>
                  <a:cubicBezTo>
                    <a:pt x="118" y="35"/>
                    <a:pt x="118" y="35"/>
                    <a:pt x="117" y="35"/>
                  </a:cubicBezTo>
                  <a:cubicBezTo>
                    <a:pt x="113" y="36"/>
                    <a:pt x="109" y="36"/>
                    <a:pt x="10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65" name="Freeform 44">
              <a:extLst>
                <a:ext uri="{FF2B5EF4-FFF2-40B4-BE49-F238E27FC236}">
                  <a16:creationId xmlns:a16="http://schemas.microsoft.com/office/drawing/2014/main" id="{5194AB1A-1351-8B05-1077-860829E7D2AD}"/>
                </a:ext>
              </a:extLst>
            </p:cNvPr>
            <p:cNvSpPr>
              <a:spLocks noEditPoints="1"/>
            </p:cNvSpPr>
            <p:nvPr/>
          </p:nvSpPr>
          <p:spPr bwMode="auto">
            <a:xfrm>
              <a:off x="4892" y="894"/>
              <a:ext cx="202" cy="197"/>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30" y="132"/>
                    <a:pt x="0" y="102"/>
                    <a:pt x="0" y="66"/>
                  </a:cubicBezTo>
                  <a:cubicBezTo>
                    <a:pt x="0" y="30"/>
                    <a:pt x="30" y="0"/>
                    <a:pt x="66" y="0"/>
                  </a:cubicBezTo>
                  <a:cubicBezTo>
                    <a:pt x="102" y="0"/>
                    <a:pt x="132" y="30"/>
                    <a:pt x="132" y="66"/>
                  </a:cubicBezTo>
                  <a:cubicBezTo>
                    <a:pt x="132" y="102"/>
                    <a:pt x="102" y="132"/>
                    <a:pt x="66" y="132"/>
                  </a:cubicBezTo>
                  <a:close/>
                  <a:moveTo>
                    <a:pt x="66" y="12"/>
                  </a:moveTo>
                  <a:cubicBezTo>
                    <a:pt x="36" y="12"/>
                    <a:pt x="12" y="36"/>
                    <a:pt x="12" y="66"/>
                  </a:cubicBezTo>
                  <a:cubicBezTo>
                    <a:pt x="12" y="96"/>
                    <a:pt x="36" y="120"/>
                    <a:pt x="66" y="120"/>
                  </a:cubicBezTo>
                  <a:cubicBezTo>
                    <a:pt x="96" y="120"/>
                    <a:pt x="120" y="96"/>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grpSp>
      <p:sp>
        <p:nvSpPr>
          <p:cNvPr id="66" name="TextBox 65">
            <a:extLst>
              <a:ext uri="{FF2B5EF4-FFF2-40B4-BE49-F238E27FC236}">
                <a16:creationId xmlns:a16="http://schemas.microsoft.com/office/drawing/2014/main" id="{161818F7-6783-1B8B-51CD-A8DE21E8D4CC}"/>
              </a:ext>
            </a:extLst>
          </p:cNvPr>
          <p:cNvSpPr txBox="1"/>
          <p:nvPr/>
        </p:nvSpPr>
        <p:spPr>
          <a:xfrm>
            <a:off x="6562960" y="2435697"/>
            <a:ext cx="1040864" cy="323165"/>
          </a:xfrm>
          <a:prstGeom prst="rect">
            <a:avLst/>
          </a:prstGeom>
          <a:noFill/>
        </p:spPr>
        <p:txBody>
          <a:bodyPr wrap="square" rtlCol="0">
            <a:spAutoFit/>
          </a:bodyPr>
          <a:lstStyle/>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PO APPROVAL WORKFLOW</a:t>
            </a:r>
          </a:p>
        </p:txBody>
      </p:sp>
      <p:cxnSp>
        <p:nvCxnSpPr>
          <p:cNvPr id="67" name="Straight Arrow Connector 66">
            <a:extLst>
              <a:ext uri="{FF2B5EF4-FFF2-40B4-BE49-F238E27FC236}">
                <a16:creationId xmlns:a16="http://schemas.microsoft.com/office/drawing/2014/main" id="{C5791606-DB14-9BE7-07B0-62369B29AB8F}"/>
              </a:ext>
            </a:extLst>
          </p:cNvPr>
          <p:cNvCxnSpPr>
            <a:cxnSpLocks/>
          </p:cNvCxnSpPr>
          <p:nvPr/>
        </p:nvCxnSpPr>
        <p:spPr>
          <a:xfrm>
            <a:off x="6358475" y="2178617"/>
            <a:ext cx="285224"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6EA069E-A9CB-EA73-067C-6B373C359C11}"/>
              </a:ext>
            </a:extLst>
          </p:cNvPr>
          <p:cNvSpPr txBox="1"/>
          <p:nvPr/>
        </p:nvSpPr>
        <p:spPr>
          <a:xfrm>
            <a:off x="8030410" y="2424039"/>
            <a:ext cx="1040864" cy="323165"/>
          </a:xfrm>
          <a:prstGeom prst="rect">
            <a:avLst/>
          </a:prstGeom>
          <a:noFill/>
        </p:spPr>
        <p:txBody>
          <a:bodyPr wrap="square" rtlCol="0">
            <a:spAutoFit/>
          </a:bodyPr>
          <a:lstStyle/>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PURCHASING &amp; LOGISTICS</a:t>
            </a:r>
          </a:p>
        </p:txBody>
      </p:sp>
      <p:grpSp>
        <p:nvGrpSpPr>
          <p:cNvPr id="69" name="Group 51">
            <a:extLst>
              <a:ext uri="{FF2B5EF4-FFF2-40B4-BE49-F238E27FC236}">
                <a16:creationId xmlns:a16="http://schemas.microsoft.com/office/drawing/2014/main" id="{D9555194-3655-F5B9-C6FD-80E48B4BBCDD}"/>
              </a:ext>
            </a:extLst>
          </p:cNvPr>
          <p:cNvGrpSpPr>
            <a:grpSpLocks noChangeAspect="1"/>
          </p:cNvGrpSpPr>
          <p:nvPr/>
        </p:nvGrpSpPr>
        <p:grpSpPr bwMode="auto">
          <a:xfrm>
            <a:off x="8329751" y="1994626"/>
            <a:ext cx="425139" cy="415499"/>
            <a:chOff x="5687" y="591"/>
            <a:chExt cx="441" cy="431"/>
          </a:xfrm>
          <a:solidFill>
            <a:schemeClr val="tx2"/>
          </a:solidFill>
        </p:grpSpPr>
        <p:sp>
          <p:nvSpPr>
            <p:cNvPr id="70" name="Freeform 52">
              <a:extLst>
                <a:ext uri="{FF2B5EF4-FFF2-40B4-BE49-F238E27FC236}">
                  <a16:creationId xmlns:a16="http://schemas.microsoft.com/office/drawing/2014/main" id="{E37D7930-BD6E-0609-724C-E75428F2CEE1}"/>
                </a:ext>
              </a:extLst>
            </p:cNvPr>
            <p:cNvSpPr>
              <a:spLocks noEditPoints="1"/>
            </p:cNvSpPr>
            <p:nvPr/>
          </p:nvSpPr>
          <p:spPr bwMode="auto">
            <a:xfrm>
              <a:off x="5944" y="950"/>
              <a:ext cx="129" cy="72"/>
            </a:xfrm>
            <a:custGeom>
              <a:avLst/>
              <a:gdLst>
                <a:gd name="T0" fmla="*/ 78 w 84"/>
                <a:gd name="T1" fmla="*/ 48 h 48"/>
                <a:gd name="T2" fmla="*/ 6 w 84"/>
                <a:gd name="T3" fmla="*/ 48 h 48"/>
                <a:gd name="T4" fmla="*/ 0 w 84"/>
                <a:gd name="T5" fmla="*/ 42 h 48"/>
                <a:gd name="T6" fmla="*/ 0 w 84"/>
                <a:gd name="T7" fmla="*/ 6 h 48"/>
                <a:gd name="T8" fmla="*/ 6 w 84"/>
                <a:gd name="T9" fmla="*/ 0 h 48"/>
                <a:gd name="T10" fmla="*/ 78 w 84"/>
                <a:gd name="T11" fmla="*/ 0 h 48"/>
                <a:gd name="T12" fmla="*/ 84 w 84"/>
                <a:gd name="T13" fmla="*/ 6 h 48"/>
                <a:gd name="T14" fmla="*/ 84 w 84"/>
                <a:gd name="T15" fmla="*/ 42 h 48"/>
                <a:gd name="T16" fmla="*/ 78 w 84"/>
                <a:gd name="T17" fmla="*/ 48 h 48"/>
                <a:gd name="T18" fmla="*/ 12 w 84"/>
                <a:gd name="T19" fmla="*/ 36 h 48"/>
                <a:gd name="T20" fmla="*/ 72 w 84"/>
                <a:gd name="T21" fmla="*/ 36 h 48"/>
                <a:gd name="T22" fmla="*/ 72 w 84"/>
                <a:gd name="T23" fmla="*/ 12 h 48"/>
                <a:gd name="T24" fmla="*/ 12 w 84"/>
                <a:gd name="T25" fmla="*/ 12 h 48"/>
                <a:gd name="T26" fmla="*/ 12 w 84"/>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8">
                  <a:moveTo>
                    <a:pt x="78" y="48"/>
                  </a:moveTo>
                  <a:cubicBezTo>
                    <a:pt x="6" y="48"/>
                    <a:pt x="6" y="48"/>
                    <a:pt x="6" y="48"/>
                  </a:cubicBezTo>
                  <a:cubicBezTo>
                    <a:pt x="3" y="48"/>
                    <a:pt x="0" y="46"/>
                    <a:pt x="0" y="42"/>
                  </a:cubicBezTo>
                  <a:cubicBezTo>
                    <a:pt x="0" y="6"/>
                    <a:pt x="0" y="6"/>
                    <a:pt x="0" y="6"/>
                  </a:cubicBezTo>
                  <a:cubicBezTo>
                    <a:pt x="0" y="3"/>
                    <a:pt x="3" y="0"/>
                    <a:pt x="6" y="0"/>
                  </a:cubicBezTo>
                  <a:cubicBezTo>
                    <a:pt x="78" y="0"/>
                    <a:pt x="78" y="0"/>
                    <a:pt x="78" y="0"/>
                  </a:cubicBezTo>
                  <a:cubicBezTo>
                    <a:pt x="82" y="0"/>
                    <a:pt x="84" y="3"/>
                    <a:pt x="84" y="6"/>
                  </a:cubicBezTo>
                  <a:cubicBezTo>
                    <a:pt x="84" y="42"/>
                    <a:pt x="84" y="42"/>
                    <a:pt x="84" y="42"/>
                  </a:cubicBezTo>
                  <a:cubicBezTo>
                    <a:pt x="84" y="46"/>
                    <a:pt x="82" y="48"/>
                    <a:pt x="78" y="48"/>
                  </a:cubicBezTo>
                  <a:close/>
                  <a:moveTo>
                    <a:pt x="12" y="36"/>
                  </a:moveTo>
                  <a:cubicBezTo>
                    <a:pt x="72" y="36"/>
                    <a:pt x="72" y="36"/>
                    <a:pt x="72" y="36"/>
                  </a:cubicBezTo>
                  <a:cubicBezTo>
                    <a:pt x="72" y="12"/>
                    <a:pt x="72" y="12"/>
                    <a:pt x="72"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71" name="Freeform 53">
              <a:extLst>
                <a:ext uri="{FF2B5EF4-FFF2-40B4-BE49-F238E27FC236}">
                  <a16:creationId xmlns:a16="http://schemas.microsoft.com/office/drawing/2014/main" id="{D5717AAC-DFA0-4D20-D62E-564CF15D4CE0}"/>
                </a:ext>
              </a:extLst>
            </p:cNvPr>
            <p:cNvSpPr>
              <a:spLocks/>
            </p:cNvSpPr>
            <p:nvPr/>
          </p:nvSpPr>
          <p:spPr bwMode="auto">
            <a:xfrm>
              <a:off x="5963" y="704"/>
              <a:ext cx="165" cy="264"/>
            </a:xfrm>
            <a:custGeom>
              <a:avLst/>
              <a:gdLst>
                <a:gd name="T0" fmla="*/ 54 w 108"/>
                <a:gd name="T1" fmla="*/ 177 h 177"/>
                <a:gd name="T2" fmla="*/ 48 w 108"/>
                <a:gd name="T3" fmla="*/ 171 h 177"/>
                <a:gd name="T4" fmla="*/ 48 w 108"/>
                <a:gd name="T5" fmla="*/ 153 h 177"/>
                <a:gd name="T6" fmla="*/ 50 w 108"/>
                <a:gd name="T7" fmla="*/ 149 h 177"/>
                <a:gd name="T8" fmla="*/ 96 w 108"/>
                <a:gd name="T9" fmla="*/ 103 h 177"/>
                <a:gd name="T10" fmla="*/ 96 w 108"/>
                <a:gd name="T11" fmla="*/ 15 h 177"/>
                <a:gd name="T12" fmla="*/ 93 w 108"/>
                <a:gd name="T13" fmla="*/ 16 h 177"/>
                <a:gd name="T14" fmla="*/ 78 w 108"/>
                <a:gd name="T15" fmla="*/ 81 h 177"/>
                <a:gd name="T16" fmla="*/ 76 w 108"/>
                <a:gd name="T17" fmla="*/ 86 h 177"/>
                <a:gd name="T18" fmla="*/ 41 w 108"/>
                <a:gd name="T19" fmla="*/ 121 h 177"/>
                <a:gd name="T20" fmla="*/ 34 w 108"/>
                <a:gd name="T21" fmla="*/ 122 h 177"/>
                <a:gd name="T22" fmla="*/ 31 w 108"/>
                <a:gd name="T23" fmla="*/ 116 h 177"/>
                <a:gd name="T24" fmla="*/ 39 w 108"/>
                <a:gd name="T25" fmla="*/ 80 h 177"/>
                <a:gd name="T26" fmla="*/ 37 w 108"/>
                <a:gd name="T27" fmla="*/ 69 h 177"/>
                <a:gd name="T28" fmla="*/ 30 w 108"/>
                <a:gd name="T29" fmla="*/ 73 h 177"/>
                <a:gd name="T30" fmla="*/ 12 w 108"/>
                <a:gd name="T31" fmla="*/ 118 h 177"/>
                <a:gd name="T32" fmla="*/ 12 w 108"/>
                <a:gd name="T33" fmla="*/ 171 h 177"/>
                <a:gd name="T34" fmla="*/ 6 w 108"/>
                <a:gd name="T35" fmla="*/ 177 h 177"/>
                <a:gd name="T36" fmla="*/ 0 w 108"/>
                <a:gd name="T37" fmla="*/ 171 h 177"/>
                <a:gd name="T38" fmla="*/ 0 w 108"/>
                <a:gd name="T39" fmla="*/ 117 h 177"/>
                <a:gd name="T40" fmla="*/ 0 w 108"/>
                <a:gd name="T41" fmla="*/ 116 h 177"/>
                <a:gd name="T42" fmla="*/ 20 w 108"/>
                <a:gd name="T43" fmla="*/ 67 h 177"/>
                <a:gd name="T44" fmla="*/ 41 w 108"/>
                <a:gd name="T45" fmla="*/ 58 h 177"/>
                <a:gd name="T46" fmla="*/ 51 w 108"/>
                <a:gd name="T47" fmla="*/ 82 h 177"/>
                <a:gd name="T48" fmla="*/ 47 w 108"/>
                <a:gd name="T49" fmla="*/ 98 h 177"/>
                <a:gd name="T50" fmla="*/ 66 w 108"/>
                <a:gd name="T51" fmla="*/ 79 h 177"/>
                <a:gd name="T52" fmla="*/ 87 w 108"/>
                <a:gd name="T53" fmla="*/ 6 h 177"/>
                <a:gd name="T54" fmla="*/ 104 w 108"/>
                <a:gd name="T55" fmla="*/ 3 h 177"/>
                <a:gd name="T56" fmla="*/ 108 w 108"/>
                <a:gd name="T57" fmla="*/ 9 h 177"/>
                <a:gd name="T58" fmla="*/ 108 w 108"/>
                <a:gd name="T59" fmla="*/ 105 h 177"/>
                <a:gd name="T60" fmla="*/ 106 w 108"/>
                <a:gd name="T61" fmla="*/ 110 h 177"/>
                <a:gd name="T62" fmla="*/ 60 w 108"/>
                <a:gd name="T63" fmla="*/ 156 h 177"/>
                <a:gd name="T64" fmla="*/ 60 w 108"/>
                <a:gd name="T65" fmla="*/ 171 h 177"/>
                <a:gd name="T66" fmla="*/ 54 w 108"/>
                <a:gd name="T6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8" h="177">
                  <a:moveTo>
                    <a:pt x="54" y="177"/>
                  </a:moveTo>
                  <a:cubicBezTo>
                    <a:pt x="51" y="177"/>
                    <a:pt x="48" y="175"/>
                    <a:pt x="48" y="171"/>
                  </a:cubicBezTo>
                  <a:cubicBezTo>
                    <a:pt x="48" y="153"/>
                    <a:pt x="48" y="153"/>
                    <a:pt x="48" y="153"/>
                  </a:cubicBezTo>
                  <a:cubicBezTo>
                    <a:pt x="48" y="151"/>
                    <a:pt x="49" y="150"/>
                    <a:pt x="50" y="149"/>
                  </a:cubicBezTo>
                  <a:cubicBezTo>
                    <a:pt x="50" y="149"/>
                    <a:pt x="84" y="115"/>
                    <a:pt x="96" y="103"/>
                  </a:cubicBezTo>
                  <a:cubicBezTo>
                    <a:pt x="96" y="15"/>
                    <a:pt x="96" y="15"/>
                    <a:pt x="96" y="15"/>
                  </a:cubicBezTo>
                  <a:cubicBezTo>
                    <a:pt x="95" y="15"/>
                    <a:pt x="94" y="16"/>
                    <a:pt x="93" y="16"/>
                  </a:cubicBezTo>
                  <a:cubicBezTo>
                    <a:pt x="88" y="21"/>
                    <a:pt x="78" y="35"/>
                    <a:pt x="78" y="81"/>
                  </a:cubicBezTo>
                  <a:cubicBezTo>
                    <a:pt x="78" y="83"/>
                    <a:pt x="78" y="85"/>
                    <a:pt x="76" y="86"/>
                  </a:cubicBezTo>
                  <a:cubicBezTo>
                    <a:pt x="41" y="121"/>
                    <a:pt x="41" y="121"/>
                    <a:pt x="41" y="121"/>
                  </a:cubicBezTo>
                  <a:cubicBezTo>
                    <a:pt x="39" y="123"/>
                    <a:pt x="36" y="124"/>
                    <a:pt x="34" y="122"/>
                  </a:cubicBezTo>
                  <a:cubicBezTo>
                    <a:pt x="31" y="121"/>
                    <a:pt x="30" y="118"/>
                    <a:pt x="31" y="116"/>
                  </a:cubicBezTo>
                  <a:cubicBezTo>
                    <a:pt x="39" y="80"/>
                    <a:pt x="39" y="80"/>
                    <a:pt x="39" y="80"/>
                  </a:cubicBezTo>
                  <a:cubicBezTo>
                    <a:pt x="40" y="74"/>
                    <a:pt x="39" y="70"/>
                    <a:pt x="37" y="69"/>
                  </a:cubicBezTo>
                  <a:cubicBezTo>
                    <a:pt x="34" y="68"/>
                    <a:pt x="32" y="70"/>
                    <a:pt x="30" y="73"/>
                  </a:cubicBezTo>
                  <a:cubicBezTo>
                    <a:pt x="24" y="82"/>
                    <a:pt x="15" y="108"/>
                    <a:pt x="12" y="118"/>
                  </a:cubicBezTo>
                  <a:cubicBezTo>
                    <a:pt x="12" y="171"/>
                    <a:pt x="12" y="171"/>
                    <a:pt x="12" y="171"/>
                  </a:cubicBezTo>
                  <a:cubicBezTo>
                    <a:pt x="12" y="175"/>
                    <a:pt x="10" y="177"/>
                    <a:pt x="6" y="177"/>
                  </a:cubicBezTo>
                  <a:cubicBezTo>
                    <a:pt x="3" y="177"/>
                    <a:pt x="0" y="175"/>
                    <a:pt x="0" y="171"/>
                  </a:cubicBezTo>
                  <a:cubicBezTo>
                    <a:pt x="0" y="117"/>
                    <a:pt x="0" y="117"/>
                    <a:pt x="0" y="117"/>
                  </a:cubicBezTo>
                  <a:cubicBezTo>
                    <a:pt x="0" y="117"/>
                    <a:pt x="0" y="116"/>
                    <a:pt x="0" y="116"/>
                  </a:cubicBezTo>
                  <a:cubicBezTo>
                    <a:pt x="1" y="114"/>
                    <a:pt x="11" y="79"/>
                    <a:pt x="20" y="67"/>
                  </a:cubicBezTo>
                  <a:cubicBezTo>
                    <a:pt x="26" y="57"/>
                    <a:pt x="35" y="55"/>
                    <a:pt x="41" y="58"/>
                  </a:cubicBezTo>
                  <a:cubicBezTo>
                    <a:pt x="48" y="61"/>
                    <a:pt x="54" y="70"/>
                    <a:pt x="51" y="82"/>
                  </a:cubicBezTo>
                  <a:cubicBezTo>
                    <a:pt x="47" y="98"/>
                    <a:pt x="47" y="98"/>
                    <a:pt x="47" y="98"/>
                  </a:cubicBezTo>
                  <a:cubicBezTo>
                    <a:pt x="66" y="79"/>
                    <a:pt x="66" y="79"/>
                    <a:pt x="66" y="79"/>
                  </a:cubicBezTo>
                  <a:cubicBezTo>
                    <a:pt x="67" y="40"/>
                    <a:pt x="73" y="16"/>
                    <a:pt x="87" y="6"/>
                  </a:cubicBezTo>
                  <a:cubicBezTo>
                    <a:pt x="95" y="0"/>
                    <a:pt x="103" y="3"/>
                    <a:pt x="104" y="3"/>
                  </a:cubicBezTo>
                  <a:cubicBezTo>
                    <a:pt x="107" y="4"/>
                    <a:pt x="108" y="6"/>
                    <a:pt x="108" y="9"/>
                  </a:cubicBezTo>
                  <a:cubicBezTo>
                    <a:pt x="108" y="105"/>
                    <a:pt x="108" y="105"/>
                    <a:pt x="108" y="105"/>
                  </a:cubicBezTo>
                  <a:cubicBezTo>
                    <a:pt x="108" y="107"/>
                    <a:pt x="108" y="109"/>
                    <a:pt x="106" y="110"/>
                  </a:cubicBezTo>
                  <a:cubicBezTo>
                    <a:pt x="98" y="118"/>
                    <a:pt x="68" y="148"/>
                    <a:pt x="60" y="156"/>
                  </a:cubicBezTo>
                  <a:cubicBezTo>
                    <a:pt x="60" y="171"/>
                    <a:pt x="60" y="171"/>
                    <a:pt x="60" y="171"/>
                  </a:cubicBezTo>
                  <a:cubicBezTo>
                    <a:pt x="60" y="175"/>
                    <a:pt x="58" y="177"/>
                    <a:pt x="54"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72" name="Freeform 54">
              <a:extLst>
                <a:ext uri="{FF2B5EF4-FFF2-40B4-BE49-F238E27FC236}">
                  <a16:creationId xmlns:a16="http://schemas.microsoft.com/office/drawing/2014/main" id="{A43295FD-5564-0709-DF4B-B6B1278A048B}"/>
                </a:ext>
              </a:extLst>
            </p:cNvPr>
            <p:cNvSpPr>
              <a:spLocks noEditPoints="1"/>
            </p:cNvSpPr>
            <p:nvPr/>
          </p:nvSpPr>
          <p:spPr bwMode="auto">
            <a:xfrm>
              <a:off x="5742" y="950"/>
              <a:ext cx="129" cy="72"/>
            </a:xfrm>
            <a:custGeom>
              <a:avLst/>
              <a:gdLst>
                <a:gd name="T0" fmla="*/ 78 w 84"/>
                <a:gd name="T1" fmla="*/ 48 h 48"/>
                <a:gd name="T2" fmla="*/ 6 w 84"/>
                <a:gd name="T3" fmla="*/ 48 h 48"/>
                <a:gd name="T4" fmla="*/ 0 w 84"/>
                <a:gd name="T5" fmla="*/ 42 h 48"/>
                <a:gd name="T6" fmla="*/ 0 w 84"/>
                <a:gd name="T7" fmla="*/ 6 h 48"/>
                <a:gd name="T8" fmla="*/ 6 w 84"/>
                <a:gd name="T9" fmla="*/ 0 h 48"/>
                <a:gd name="T10" fmla="*/ 78 w 84"/>
                <a:gd name="T11" fmla="*/ 0 h 48"/>
                <a:gd name="T12" fmla="*/ 84 w 84"/>
                <a:gd name="T13" fmla="*/ 6 h 48"/>
                <a:gd name="T14" fmla="*/ 84 w 84"/>
                <a:gd name="T15" fmla="*/ 42 h 48"/>
                <a:gd name="T16" fmla="*/ 78 w 84"/>
                <a:gd name="T17" fmla="*/ 48 h 48"/>
                <a:gd name="T18" fmla="*/ 12 w 84"/>
                <a:gd name="T19" fmla="*/ 36 h 48"/>
                <a:gd name="T20" fmla="*/ 72 w 84"/>
                <a:gd name="T21" fmla="*/ 36 h 48"/>
                <a:gd name="T22" fmla="*/ 72 w 84"/>
                <a:gd name="T23" fmla="*/ 12 h 48"/>
                <a:gd name="T24" fmla="*/ 12 w 84"/>
                <a:gd name="T25" fmla="*/ 12 h 48"/>
                <a:gd name="T26" fmla="*/ 12 w 84"/>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8">
                  <a:moveTo>
                    <a:pt x="78" y="48"/>
                  </a:moveTo>
                  <a:cubicBezTo>
                    <a:pt x="6" y="48"/>
                    <a:pt x="6" y="48"/>
                    <a:pt x="6" y="48"/>
                  </a:cubicBezTo>
                  <a:cubicBezTo>
                    <a:pt x="3" y="48"/>
                    <a:pt x="0" y="46"/>
                    <a:pt x="0" y="42"/>
                  </a:cubicBezTo>
                  <a:cubicBezTo>
                    <a:pt x="0" y="6"/>
                    <a:pt x="0" y="6"/>
                    <a:pt x="0" y="6"/>
                  </a:cubicBezTo>
                  <a:cubicBezTo>
                    <a:pt x="0" y="3"/>
                    <a:pt x="3" y="0"/>
                    <a:pt x="6" y="0"/>
                  </a:cubicBezTo>
                  <a:cubicBezTo>
                    <a:pt x="78" y="0"/>
                    <a:pt x="78" y="0"/>
                    <a:pt x="78" y="0"/>
                  </a:cubicBezTo>
                  <a:cubicBezTo>
                    <a:pt x="82" y="0"/>
                    <a:pt x="84" y="3"/>
                    <a:pt x="84" y="6"/>
                  </a:cubicBezTo>
                  <a:cubicBezTo>
                    <a:pt x="84" y="42"/>
                    <a:pt x="84" y="42"/>
                    <a:pt x="84" y="42"/>
                  </a:cubicBezTo>
                  <a:cubicBezTo>
                    <a:pt x="84" y="46"/>
                    <a:pt x="82" y="48"/>
                    <a:pt x="78" y="48"/>
                  </a:cubicBezTo>
                  <a:close/>
                  <a:moveTo>
                    <a:pt x="12" y="36"/>
                  </a:moveTo>
                  <a:cubicBezTo>
                    <a:pt x="72" y="36"/>
                    <a:pt x="72" y="36"/>
                    <a:pt x="72" y="36"/>
                  </a:cubicBezTo>
                  <a:cubicBezTo>
                    <a:pt x="72" y="12"/>
                    <a:pt x="72" y="12"/>
                    <a:pt x="72"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73" name="Freeform 55">
              <a:extLst>
                <a:ext uri="{FF2B5EF4-FFF2-40B4-BE49-F238E27FC236}">
                  <a16:creationId xmlns:a16="http://schemas.microsoft.com/office/drawing/2014/main" id="{AFCDFCEF-9150-66B4-1A5F-21D3880B13DE}"/>
                </a:ext>
              </a:extLst>
            </p:cNvPr>
            <p:cNvSpPr>
              <a:spLocks/>
            </p:cNvSpPr>
            <p:nvPr/>
          </p:nvSpPr>
          <p:spPr bwMode="auto">
            <a:xfrm>
              <a:off x="5687" y="704"/>
              <a:ext cx="165" cy="264"/>
            </a:xfrm>
            <a:custGeom>
              <a:avLst/>
              <a:gdLst>
                <a:gd name="T0" fmla="*/ 102 w 108"/>
                <a:gd name="T1" fmla="*/ 177 h 177"/>
                <a:gd name="T2" fmla="*/ 96 w 108"/>
                <a:gd name="T3" fmla="*/ 171 h 177"/>
                <a:gd name="T4" fmla="*/ 96 w 108"/>
                <a:gd name="T5" fmla="*/ 118 h 177"/>
                <a:gd name="T6" fmla="*/ 79 w 108"/>
                <a:gd name="T7" fmla="*/ 73 h 177"/>
                <a:gd name="T8" fmla="*/ 72 w 108"/>
                <a:gd name="T9" fmla="*/ 69 h 177"/>
                <a:gd name="T10" fmla="*/ 69 w 108"/>
                <a:gd name="T11" fmla="*/ 80 h 177"/>
                <a:gd name="T12" fmla="*/ 78 w 108"/>
                <a:gd name="T13" fmla="*/ 116 h 177"/>
                <a:gd name="T14" fmla="*/ 75 w 108"/>
                <a:gd name="T15" fmla="*/ 122 h 177"/>
                <a:gd name="T16" fmla="*/ 68 w 108"/>
                <a:gd name="T17" fmla="*/ 121 h 177"/>
                <a:gd name="T18" fmla="*/ 32 w 108"/>
                <a:gd name="T19" fmla="*/ 86 h 177"/>
                <a:gd name="T20" fmla="*/ 30 w 108"/>
                <a:gd name="T21" fmla="*/ 81 h 177"/>
                <a:gd name="T22" fmla="*/ 15 w 108"/>
                <a:gd name="T23" fmla="*/ 16 h 177"/>
                <a:gd name="T24" fmla="*/ 12 w 108"/>
                <a:gd name="T25" fmla="*/ 15 h 177"/>
                <a:gd name="T26" fmla="*/ 12 w 108"/>
                <a:gd name="T27" fmla="*/ 103 h 177"/>
                <a:gd name="T28" fmla="*/ 59 w 108"/>
                <a:gd name="T29" fmla="*/ 149 h 177"/>
                <a:gd name="T30" fmla="*/ 60 w 108"/>
                <a:gd name="T31" fmla="*/ 153 h 177"/>
                <a:gd name="T32" fmla="*/ 60 w 108"/>
                <a:gd name="T33" fmla="*/ 171 h 177"/>
                <a:gd name="T34" fmla="*/ 54 w 108"/>
                <a:gd name="T35" fmla="*/ 177 h 177"/>
                <a:gd name="T36" fmla="*/ 48 w 108"/>
                <a:gd name="T37" fmla="*/ 171 h 177"/>
                <a:gd name="T38" fmla="*/ 48 w 108"/>
                <a:gd name="T39" fmla="*/ 155 h 177"/>
                <a:gd name="T40" fmla="*/ 2 w 108"/>
                <a:gd name="T41" fmla="*/ 110 h 177"/>
                <a:gd name="T42" fmla="*/ 0 w 108"/>
                <a:gd name="T43" fmla="*/ 105 h 177"/>
                <a:gd name="T44" fmla="*/ 0 w 108"/>
                <a:gd name="T45" fmla="*/ 9 h 177"/>
                <a:gd name="T46" fmla="*/ 4 w 108"/>
                <a:gd name="T47" fmla="*/ 3 h 177"/>
                <a:gd name="T48" fmla="*/ 22 w 108"/>
                <a:gd name="T49" fmla="*/ 6 h 177"/>
                <a:gd name="T50" fmla="*/ 42 w 108"/>
                <a:gd name="T51" fmla="*/ 79 h 177"/>
                <a:gd name="T52" fmla="*/ 61 w 108"/>
                <a:gd name="T53" fmla="*/ 98 h 177"/>
                <a:gd name="T54" fmla="*/ 58 w 108"/>
                <a:gd name="T55" fmla="*/ 82 h 177"/>
                <a:gd name="T56" fmla="*/ 67 w 108"/>
                <a:gd name="T57" fmla="*/ 58 h 177"/>
                <a:gd name="T58" fmla="*/ 89 w 108"/>
                <a:gd name="T59" fmla="*/ 67 h 177"/>
                <a:gd name="T60" fmla="*/ 108 w 108"/>
                <a:gd name="T61" fmla="*/ 116 h 177"/>
                <a:gd name="T62" fmla="*/ 108 w 108"/>
                <a:gd name="T63" fmla="*/ 117 h 177"/>
                <a:gd name="T64" fmla="*/ 108 w 108"/>
                <a:gd name="T65" fmla="*/ 171 h 177"/>
                <a:gd name="T66" fmla="*/ 102 w 108"/>
                <a:gd name="T6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8" h="177">
                  <a:moveTo>
                    <a:pt x="102" y="177"/>
                  </a:moveTo>
                  <a:cubicBezTo>
                    <a:pt x="99" y="177"/>
                    <a:pt x="96" y="175"/>
                    <a:pt x="96" y="171"/>
                  </a:cubicBezTo>
                  <a:cubicBezTo>
                    <a:pt x="96" y="118"/>
                    <a:pt x="96" y="118"/>
                    <a:pt x="96" y="118"/>
                  </a:cubicBezTo>
                  <a:cubicBezTo>
                    <a:pt x="93" y="108"/>
                    <a:pt x="85" y="82"/>
                    <a:pt x="79" y="73"/>
                  </a:cubicBezTo>
                  <a:cubicBezTo>
                    <a:pt x="77" y="70"/>
                    <a:pt x="74" y="68"/>
                    <a:pt x="72" y="69"/>
                  </a:cubicBezTo>
                  <a:cubicBezTo>
                    <a:pt x="70" y="70"/>
                    <a:pt x="68" y="74"/>
                    <a:pt x="69" y="80"/>
                  </a:cubicBezTo>
                  <a:cubicBezTo>
                    <a:pt x="78" y="116"/>
                    <a:pt x="78" y="116"/>
                    <a:pt x="78" y="116"/>
                  </a:cubicBezTo>
                  <a:cubicBezTo>
                    <a:pt x="78" y="118"/>
                    <a:pt x="77" y="121"/>
                    <a:pt x="75" y="122"/>
                  </a:cubicBezTo>
                  <a:cubicBezTo>
                    <a:pt x="72" y="124"/>
                    <a:pt x="70" y="123"/>
                    <a:pt x="68" y="121"/>
                  </a:cubicBezTo>
                  <a:cubicBezTo>
                    <a:pt x="32" y="86"/>
                    <a:pt x="32" y="86"/>
                    <a:pt x="32" y="86"/>
                  </a:cubicBezTo>
                  <a:cubicBezTo>
                    <a:pt x="31" y="85"/>
                    <a:pt x="30" y="83"/>
                    <a:pt x="30" y="81"/>
                  </a:cubicBezTo>
                  <a:cubicBezTo>
                    <a:pt x="30" y="35"/>
                    <a:pt x="21" y="21"/>
                    <a:pt x="15" y="16"/>
                  </a:cubicBezTo>
                  <a:cubicBezTo>
                    <a:pt x="14" y="16"/>
                    <a:pt x="13" y="15"/>
                    <a:pt x="12" y="15"/>
                  </a:cubicBezTo>
                  <a:cubicBezTo>
                    <a:pt x="12" y="103"/>
                    <a:pt x="12" y="103"/>
                    <a:pt x="12" y="103"/>
                  </a:cubicBezTo>
                  <a:cubicBezTo>
                    <a:pt x="26" y="115"/>
                    <a:pt x="57" y="147"/>
                    <a:pt x="59" y="149"/>
                  </a:cubicBezTo>
                  <a:cubicBezTo>
                    <a:pt x="60" y="150"/>
                    <a:pt x="60" y="152"/>
                    <a:pt x="60" y="153"/>
                  </a:cubicBezTo>
                  <a:cubicBezTo>
                    <a:pt x="60" y="171"/>
                    <a:pt x="60" y="171"/>
                    <a:pt x="60" y="171"/>
                  </a:cubicBezTo>
                  <a:cubicBezTo>
                    <a:pt x="60" y="175"/>
                    <a:pt x="58" y="177"/>
                    <a:pt x="54" y="177"/>
                  </a:cubicBezTo>
                  <a:cubicBezTo>
                    <a:pt x="51" y="177"/>
                    <a:pt x="48" y="175"/>
                    <a:pt x="48" y="171"/>
                  </a:cubicBezTo>
                  <a:cubicBezTo>
                    <a:pt x="48" y="155"/>
                    <a:pt x="48" y="155"/>
                    <a:pt x="48" y="155"/>
                  </a:cubicBezTo>
                  <a:cubicBezTo>
                    <a:pt x="41" y="148"/>
                    <a:pt x="13" y="118"/>
                    <a:pt x="2" y="110"/>
                  </a:cubicBezTo>
                  <a:cubicBezTo>
                    <a:pt x="1" y="109"/>
                    <a:pt x="0" y="107"/>
                    <a:pt x="0" y="105"/>
                  </a:cubicBezTo>
                  <a:cubicBezTo>
                    <a:pt x="0" y="9"/>
                    <a:pt x="0" y="9"/>
                    <a:pt x="0" y="9"/>
                  </a:cubicBezTo>
                  <a:cubicBezTo>
                    <a:pt x="0" y="6"/>
                    <a:pt x="2" y="4"/>
                    <a:pt x="4" y="3"/>
                  </a:cubicBezTo>
                  <a:cubicBezTo>
                    <a:pt x="5" y="3"/>
                    <a:pt x="13" y="0"/>
                    <a:pt x="22" y="6"/>
                  </a:cubicBezTo>
                  <a:cubicBezTo>
                    <a:pt x="35" y="16"/>
                    <a:pt x="42" y="40"/>
                    <a:pt x="42" y="79"/>
                  </a:cubicBezTo>
                  <a:cubicBezTo>
                    <a:pt x="61" y="98"/>
                    <a:pt x="61" y="98"/>
                    <a:pt x="61" y="98"/>
                  </a:cubicBezTo>
                  <a:cubicBezTo>
                    <a:pt x="58" y="82"/>
                    <a:pt x="58" y="82"/>
                    <a:pt x="58" y="82"/>
                  </a:cubicBezTo>
                  <a:cubicBezTo>
                    <a:pt x="55" y="70"/>
                    <a:pt x="60" y="61"/>
                    <a:pt x="67" y="58"/>
                  </a:cubicBezTo>
                  <a:cubicBezTo>
                    <a:pt x="74" y="55"/>
                    <a:pt x="83" y="57"/>
                    <a:pt x="89" y="67"/>
                  </a:cubicBezTo>
                  <a:cubicBezTo>
                    <a:pt x="97" y="79"/>
                    <a:pt x="108" y="114"/>
                    <a:pt x="108" y="116"/>
                  </a:cubicBezTo>
                  <a:cubicBezTo>
                    <a:pt x="108" y="116"/>
                    <a:pt x="108" y="117"/>
                    <a:pt x="108" y="117"/>
                  </a:cubicBezTo>
                  <a:cubicBezTo>
                    <a:pt x="108" y="171"/>
                    <a:pt x="108" y="171"/>
                    <a:pt x="108" y="171"/>
                  </a:cubicBezTo>
                  <a:cubicBezTo>
                    <a:pt x="108" y="175"/>
                    <a:pt x="106" y="177"/>
                    <a:pt x="102"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74" name="Freeform 56">
              <a:extLst>
                <a:ext uri="{FF2B5EF4-FFF2-40B4-BE49-F238E27FC236}">
                  <a16:creationId xmlns:a16="http://schemas.microsoft.com/office/drawing/2014/main" id="{E4238852-15BB-53B9-DE13-09B6E95C9EBB}"/>
                </a:ext>
              </a:extLst>
            </p:cNvPr>
            <p:cNvSpPr>
              <a:spLocks noEditPoints="1"/>
            </p:cNvSpPr>
            <p:nvPr/>
          </p:nvSpPr>
          <p:spPr bwMode="auto">
            <a:xfrm>
              <a:off x="5797" y="645"/>
              <a:ext cx="221" cy="180"/>
            </a:xfrm>
            <a:custGeom>
              <a:avLst/>
              <a:gdLst>
                <a:gd name="T0" fmla="*/ 66 w 144"/>
                <a:gd name="T1" fmla="*/ 120 h 120"/>
                <a:gd name="T2" fmla="*/ 63 w 144"/>
                <a:gd name="T3" fmla="*/ 120 h 120"/>
                <a:gd name="T4" fmla="*/ 3 w 144"/>
                <a:gd name="T5" fmla="*/ 84 h 120"/>
                <a:gd name="T6" fmla="*/ 0 w 144"/>
                <a:gd name="T7" fmla="*/ 78 h 120"/>
                <a:gd name="T8" fmla="*/ 0 w 144"/>
                <a:gd name="T9" fmla="*/ 6 h 120"/>
                <a:gd name="T10" fmla="*/ 3 w 144"/>
                <a:gd name="T11" fmla="*/ 1 h 120"/>
                <a:gd name="T12" fmla="*/ 9 w 144"/>
                <a:gd name="T13" fmla="*/ 1 h 120"/>
                <a:gd name="T14" fmla="*/ 67 w 144"/>
                <a:gd name="T15" fmla="*/ 36 h 120"/>
                <a:gd name="T16" fmla="*/ 136 w 144"/>
                <a:gd name="T17" fmla="*/ 1 h 120"/>
                <a:gd name="T18" fmla="*/ 141 w 144"/>
                <a:gd name="T19" fmla="*/ 1 h 120"/>
                <a:gd name="T20" fmla="*/ 144 w 144"/>
                <a:gd name="T21" fmla="*/ 6 h 120"/>
                <a:gd name="T22" fmla="*/ 144 w 144"/>
                <a:gd name="T23" fmla="*/ 78 h 120"/>
                <a:gd name="T24" fmla="*/ 141 w 144"/>
                <a:gd name="T25" fmla="*/ 84 h 120"/>
                <a:gd name="T26" fmla="*/ 69 w 144"/>
                <a:gd name="T27" fmla="*/ 120 h 120"/>
                <a:gd name="T28" fmla="*/ 66 w 144"/>
                <a:gd name="T29" fmla="*/ 120 h 120"/>
                <a:gd name="T30" fmla="*/ 12 w 144"/>
                <a:gd name="T31" fmla="*/ 75 h 120"/>
                <a:gd name="T32" fmla="*/ 67 w 144"/>
                <a:gd name="T33" fmla="*/ 108 h 120"/>
                <a:gd name="T34" fmla="*/ 132 w 144"/>
                <a:gd name="T35" fmla="*/ 75 h 120"/>
                <a:gd name="T36" fmla="*/ 132 w 144"/>
                <a:gd name="T37" fmla="*/ 16 h 120"/>
                <a:gd name="T38" fmla="*/ 69 w 144"/>
                <a:gd name="T39" fmla="*/ 48 h 120"/>
                <a:gd name="T40" fmla="*/ 63 w 144"/>
                <a:gd name="T41" fmla="*/ 48 h 120"/>
                <a:gd name="T42" fmla="*/ 12 w 144"/>
                <a:gd name="T43" fmla="*/ 17 h 120"/>
                <a:gd name="T44" fmla="*/ 12 w 144"/>
                <a:gd name="T45" fmla="*/ 7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120">
                  <a:moveTo>
                    <a:pt x="66" y="120"/>
                  </a:moveTo>
                  <a:cubicBezTo>
                    <a:pt x="65" y="120"/>
                    <a:pt x="64" y="120"/>
                    <a:pt x="63" y="120"/>
                  </a:cubicBezTo>
                  <a:cubicBezTo>
                    <a:pt x="3" y="84"/>
                    <a:pt x="3" y="84"/>
                    <a:pt x="3" y="84"/>
                  </a:cubicBezTo>
                  <a:cubicBezTo>
                    <a:pt x="1" y="83"/>
                    <a:pt x="0" y="81"/>
                    <a:pt x="0" y="78"/>
                  </a:cubicBezTo>
                  <a:cubicBezTo>
                    <a:pt x="0" y="6"/>
                    <a:pt x="0" y="6"/>
                    <a:pt x="0" y="6"/>
                  </a:cubicBezTo>
                  <a:cubicBezTo>
                    <a:pt x="0" y="4"/>
                    <a:pt x="1" y="2"/>
                    <a:pt x="3" y="1"/>
                  </a:cubicBezTo>
                  <a:cubicBezTo>
                    <a:pt x="5" y="0"/>
                    <a:pt x="7" y="0"/>
                    <a:pt x="9" y="1"/>
                  </a:cubicBezTo>
                  <a:cubicBezTo>
                    <a:pt x="67" y="36"/>
                    <a:pt x="67" y="36"/>
                    <a:pt x="67" y="36"/>
                  </a:cubicBezTo>
                  <a:cubicBezTo>
                    <a:pt x="136" y="1"/>
                    <a:pt x="136" y="1"/>
                    <a:pt x="136" y="1"/>
                  </a:cubicBezTo>
                  <a:cubicBezTo>
                    <a:pt x="137" y="0"/>
                    <a:pt x="140" y="0"/>
                    <a:pt x="141" y="1"/>
                  </a:cubicBezTo>
                  <a:cubicBezTo>
                    <a:pt x="143" y="2"/>
                    <a:pt x="144" y="4"/>
                    <a:pt x="144" y="6"/>
                  </a:cubicBezTo>
                  <a:cubicBezTo>
                    <a:pt x="144" y="78"/>
                    <a:pt x="144" y="78"/>
                    <a:pt x="144" y="78"/>
                  </a:cubicBezTo>
                  <a:cubicBezTo>
                    <a:pt x="144" y="81"/>
                    <a:pt x="143" y="83"/>
                    <a:pt x="141" y="84"/>
                  </a:cubicBezTo>
                  <a:cubicBezTo>
                    <a:pt x="69" y="120"/>
                    <a:pt x="69" y="120"/>
                    <a:pt x="69" y="120"/>
                  </a:cubicBezTo>
                  <a:cubicBezTo>
                    <a:pt x="68" y="120"/>
                    <a:pt x="67" y="120"/>
                    <a:pt x="66" y="120"/>
                  </a:cubicBezTo>
                  <a:close/>
                  <a:moveTo>
                    <a:pt x="12" y="75"/>
                  </a:moveTo>
                  <a:cubicBezTo>
                    <a:pt x="67" y="108"/>
                    <a:pt x="67" y="108"/>
                    <a:pt x="67" y="108"/>
                  </a:cubicBezTo>
                  <a:cubicBezTo>
                    <a:pt x="132" y="75"/>
                    <a:pt x="132" y="75"/>
                    <a:pt x="132" y="75"/>
                  </a:cubicBezTo>
                  <a:cubicBezTo>
                    <a:pt x="132" y="16"/>
                    <a:pt x="132" y="16"/>
                    <a:pt x="132" y="16"/>
                  </a:cubicBezTo>
                  <a:cubicBezTo>
                    <a:pt x="69" y="48"/>
                    <a:pt x="69" y="48"/>
                    <a:pt x="69" y="48"/>
                  </a:cubicBezTo>
                  <a:cubicBezTo>
                    <a:pt x="67" y="49"/>
                    <a:pt x="65" y="49"/>
                    <a:pt x="63" y="48"/>
                  </a:cubicBezTo>
                  <a:cubicBezTo>
                    <a:pt x="12" y="17"/>
                    <a:pt x="12" y="17"/>
                    <a:pt x="12" y="17"/>
                  </a:cubicBezTo>
                  <a:lnTo>
                    <a:pt x="12"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75" name="Freeform 57">
              <a:extLst>
                <a:ext uri="{FF2B5EF4-FFF2-40B4-BE49-F238E27FC236}">
                  <a16:creationId xmlns:a16="http://schemas.microsoft.com/office/drawing/2014/main" id="{5F9A89D6-F636-A83D-AF37-ADE53C0DDD6B}"/>
                </a:ext>
              </a:extLst>
            </p:cNvPr>
            <p:cNvSpPr>
              <a:spLocks noEditPoints="1"/>
            </p:cNvSpPr>
            <p:nvPr/>
          </p:nvSpPr>
          <p:spPr bwMode="auto">
            <a:xfrm>
              <a:off x="5797" y="591"/>
              <a:ext cx="221" cy="126"/>
            </a:xfrm>
            <a:custGeom>
              <a:avLst/>
              <a:gdLst>
                <a:gd name="T0" fmla="*/ 66 w 144"/>
                <a:gd name="T1" fmla="*/ 84 h 84"/>
                <a:gd name="T2" fmla="*/ 63 w 144"/>
                <a:gd name="T3" fmla="*/ 84 h 84"/>
                <a:gd name="T4" fmla="*/ 3 w 144"/>
                <a:gd name="T5" fmla="*/ 48 h 84"/>
                <a:gd name="T6" fmla="*/ 0 w 144"/>
                <a:gd name="T7" fmla="*/ 42 h 84"/>
                <a:gd name="T8" fmla="*/ 3 w 144"/>
                <a:gd name="T9" fmla="*/ 37 h 84"/>
                <a:gd name="T10" fmla="*/ 69 w 144"/>
                <a:gd name="T11" fmla="*/ 1 h 84"/>
                <a:gd name="T12" fmla="*/ 75 w 144"/>
                <a:gd name="T13" fmla="*/ 1 h 84"/>
                <a:gd name="T14" fmla="*/ 141 w 144"/>
                <a:gd name="T15" fmla="*/ 37 h 84"/>
                <a:gd name="T16" fmla="*/ 144 w 144"/>
                <a:gd name="T17" fmla="*/ 43 h 84"/>
                <a:gd name="T18" fmla="*/ 141 w 144"/>
                <a:gd name="T19" fmla="*/ 48 h 84"/>
                <a:gd name="T20" fmla="*/ 69 w 144"/>
                <a:gd name="T21" fmla="*/ 84 h 84"/>
                <a:gd name="T22" fmla="*/ 66 w 144"/>
                <a:gd name="T23" fmla="*/ 84 h 84"/>
                <a:gd name="T24" fmla="*/ 18 w 144"/>
                <a:gd name="T25" fmla="*/ 43 h 84"/>
                <a:gd name="T26" fmla="*/ 67 w 144"/>
                <a:gd name="T27" fmla="*/ 72 h 84"/>
                <a:gd name="T28" fmla="*/ 125 w 144"/>
                <a:gd name="T29" fmla="*/ 42 h 84"/>
                <a:gd name="T30" fmla="*/ 72 w 144"/>
                <a:gd name="T31" fmla="*/ 13 h 84"/>
                <a:gd name="T32" fmla="*/ 18 w 144"/>
                <a:gd name="T33" fmla="*/ 4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84">
                  <a:moveTo>
                    <a:pt x="66" y="84"/>
                  </a:moveTo>
                  <a:cubicBezTo>
                    <a:pt x="65" y="84"/>
                    <a:pt x="64" y="84"/>
                    <a:pt x="63" y="84"/>
                  </a:cubicBezTo>
                  <a:cubicBezTo>
                    <a:pt x="3" y="48"/>
                    <a:pt x="3" y="48"/>
                    <a:pt x="3" y="48"/>
                  </a:cubicBezTo>
                  <a:cubicBezTo>
                    <a:pt x="1" y="46"/>
                    <a:pt x="0" y="44"/>
                    <a:pt x="0" y="42"/>
                  </a:cubicBezTo>
                  <a:cubicBezTo>
                    <a:pt x="0" y="40"/>
                    <a:pt x="1" y="38"/>
                    <a:pt x="3" y="37"/>
                  </a:cubicBezTo>
                  <a:cubicBezTo>
                    <a:pt x="69" y="1"/>
                    <a:pt x="69" y="1"/>
                    <a:pt x="69" y="1"/>
                  </a:cubicBezTo>
                  <a:cubicBezTo>
                    <a:pt x="71" y="0"/>
                    <a:pt x="73" y="0"/>
                    <a:pt x="75" y="1"/>
                  </a:cubicBezTo>
                  <a:cubicBezTo>
                    <a:pt x="141" y="37"/>
                    <a:pt x="141" y="37"/>
                    <a:pt x="141" y="37"/>
                  </a:cubicBezTo>
                  <a:cubicBezTo>
                    <a:pt x="143" y="38"/>
                    <a:pt x="144" y="40"/>
                    <a:pt x="144" y="43"/>
                  </a:cubicBezTo>
                  <a:cubicBezTo>
                    <a:pt x="144" y="45"/>
                    <a:pt x="143" y="47"/>
                    <a:pt x="141" y="48"/>
                  </a:cubicBezTo>
                  <a:cubicBezTo>
                    <a:pt x="69" y="84"/>
                    <a:pt x="69" y="84"/>
                    <a:pt x="69" y="84"/>
                  </a:cubicBezTo>
                  <a:cubicBezTo>
                    <a:pt x="68" y="84"/>
                    <a:pt x="67" y="84"/>
                    <a:pt x="66" y="84"/>
                  </a:cubicBezTo>
                  <a:close/>
                  <a:moveTo>
                    <a:pt x="18" y="43"/>
                  </a:moveTo>
                  <a:cubicBezTo>
                    <a:pt x="67" y="72"/>
                    <a:pt x="67" y="72"/>
                    <a:pt x="67" y="72"/>
                  </a:cubicBezTo>
                  <a:cubicBezTo>
                    <a:pt x="125" y="42"/>
                    <a:pt x="125" y="42"/>
                    <a:pt x="125" y="42"/>
                  </a:cubicBezTo>
                  <a:cubicBezTo>
                    <a:pt x="72" y="13"/>
                    <a:pt x="72" y="13"/>
                    <a:pt x="72" y="13"/>
                  </a:cubicBezTo>
                  <a:lnTo>
                    <a:pt x="18"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76" name="Rectangle 58">
              <a:extLst>
                <a:ext uri="{FF2B5EF4-FFF2-40B4-BE49-F238E27FC236}">
                  <a16:creationId xmlns:a16="http://schemas.microsoft.com/office/drawing/2014/main" id="{DB146C75-7F0A-30CE-88E4-23DC02DC767A}"/>
                </a:ext>
              </a:extLst>
            </p:cNvPr>
            <p:cNvSpPr>
              <a:spLocks noChangeArrowheads="1"/>
            </p:cNvSpPr>
            <p:nvPr/>
          </p:nvSpPr>
          <p:spPr bwMode="auto">
            <a:xfrm>
              <a:off x="5889" y="708"/>
              <a:ext cx="18" cy="1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grpSp>
      <p:cxnSp>
        <p:nvCxnSpPr>
          <p:cNvPr id="77" name="Straight Arrow Connector 76">
            <a:extLst>
              <a:ext uri="{FF2B5EF4-FFF2-40B4-BE49-F238E27FC236}">
                <a16:creationId xmlns:a16="http://schemas.microsoft.com/office/drawing/2014/main" id="{7EC50A51-8670-A1B8-64FE-AA61F7D2B13B}"/>
              </a:ext>
            </a:extLst>
          </p:cNvPr>
          <p:cNvCxnSpPr>
            <a:cxnSpLocks/>
          </p:cNvCxnSpPr>
          <p:nvPr/>
        </p:nvCxnSpPr>
        <p:spPr>
          <a:xfrm>
            <a:off x="7546396" y="2191386"/>
            <a:ext cx="285224"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858AFBBF-8A93-700F-DACC-73B43BC4CDAA}"/>
              </a:ext>
            </a:extLst>
          </p:cNvPr>
          <p:cNvSpPr txBox="1"/>
          <p:nvPr/>
        </p:nvSpPr>
        <p:spPr>
          <a:xfrm>
            <a:off x="1996669" y="3823051"/>
            <a:ext cx="1040864" cy="553998"/>
          </a:xfrm>
          <a:prstGeom prst="rect">
            <a:avLst/>
          </a:prstGeom>
          <a:noFill/>
        </p:spPr>
        <p:txBody>
          <a:bodyPr wrap="square" rtlCol="0">
            <a:spAutoFit/>
          </a:bodyPr>
          <a:lstStyle/>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EQUIPMENT DELIVERED TO INTEGRATION CENTER</a:t>
            </a:r>
          </a:p>
        </p:txBody>
      </p:sp>
      <p:sp>
        <p:nvSpPr>
          <p:cNvPr id="79" name="TextBox 78">
            <a:extLst>
              <a:ext uri="{FF2B5EF4-FFF2-40B4-BE49-F238E27FC236}">
                <a16:creationId xmlns:a16="http://schemas.microsoft.com/office/drawing/2014/main" id="{58B5CF4A-84FA-1245-A17E-4C239BFADB74}"/>
              </a:ext>
            </a:extLst>
          </p:cNvPr>
          <p:cNvSpPr txBox="1"/>
          <p:nvPr/>
        </p:nvSpPr>
        <p:spPr>
          <a:xfrm>
            <a:off x="3116010" y="3820803"/>
            <a:ext cx="1040864" cy="323165"/>
          </a:xfrm>
          <a:prstGeom prst="rect">
            <a:avLst/>
          </a:prstGeom>
          <a:noFill/>
        </p:spPr>
        <p:txBody>
          <a:bodyPr wrap="square" rtlCol="0">
            <a:spAutoFit/>
          </a:bodyPr>
          <a:lstStyle/>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INTEGRATION SERVICES</a:t>
            </a:r>
          </a:p>
        </p:txBody>
      </p:sp>
      <p:sp>
        <p:nvSpPr>
          <p:cNvPr id="80" name="TextBox 79">
            <a:extLst>
              <a:ext uri="{FF2B5EF4-FFF2-40B4-BE49-F238E27FC236}">
                <a16:creationId xmlns:a16="http://schemas.microsoft.com/office/drawing/2014/main" id="{9BDAC369-B9A1-FACB-EB48-530552922587}"/>
              </a:ext>
            </a:extLst>
          </p:cNvPr>
          <p:cNvSpPr txBox="1"/>
          <p:nvPr/>
        </p:nvSpPr>
        <p:spPr>
          <a:xfrm>
            <a:off x="4366870" y="3817248"/>
            <a:ext cx="1040864" cy="553998"/>
          </a:xfrm>
          <a:prstGeom prst="rect">
            <a:avLst/>
          </a:prstGeom>
          <a:noFill/>
        </p:spPr>
        <p:txBody>
          <a:bodyPr wrap="square" rtlCol="0">
            <a:spAutoFit/>
          </a:bodyPr>
          <a:lstStyle/>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DELIVERY COORDINATED BY ORDER MANAGER</a:t>
            </a:r>
          </a:p>
        </p:txBody>
      </p:sp>
      <p:sp>
        <p:nvSpPr>
          <p:cNvPr id="81" name="TextBox 80">
            <a:extLst>
              <a:ext uri="{FF2B5EF4-FFF2-40B4-BE49-F238E27FC236}">
                <a16:creationId xmlns:a16="http://schemas.microsoft.com/office/drawing/2014/main" id="{A3151304-CB5C-7C1B-25A0-3F5916558505}"/>
              </a:ext>
            </a:extLst>
          </p:cNvPr>
          <p:cNvSpPr txBox="1"/>
          <p:nvPr/>
        </p:nvSpPr>
        <p:spPr>
          <a:xfrm>
            <a:off x="5747374" y="3817248"/>
            <a:ext cx="1040864" cy="438582"/>
          </a:xfrm>
          <a:prstGeom prst="rect">
            <a:avLst/>
          </a:prstGeom>
          <a:noFill/>
        </p:spPr>
        <p:txBody>
          <a:bodyPr wrap="square" rtlCol="0">
            <a:spAutoFit/>
          </a:bodyPr>
          <a:lstStyle/>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PRODUCT DELIVERED TO FEDEX FACILITY</a:t>
            </a:r>
          </a:p>
        </p:txBody>
      </p:sp>
      <p:sp>
        <p:nvSpPr>
          <p:cNvPr id="82" name="TextBox 81">
            <a:extLst>
              <a:ext uri="{FF2B5EF4-FFF2-40B4-BE49-F238E27FC236}">
                <a16:creationId xmlns:a16="http://schemas.microsoft.com/office/drawing/2014/main" id="{DF091F55-26D4-4F73-1104-4E41CAC5E42D}"/>
              </a:ext>
            </a:extLst>
          </p:cNvPr>
          <p:cNvSpPr txBox="1"/>
          <p:nvPr/>
        </p:nvSpPr>
        <p:spPr>
          <a:xfrm>
            <a:off x="955806" y="3828399"/>
            <a:ext cx="1040864" cy="323165"/>
          </a:xfrm>
          <a:prstGeom prst="rect">
            <a:avLst/>
          </a:prstGeom>
          <a:noFill/>
        </p:spPr>
        <p:txBody>
          <a:bodyPr wrap="square" rtlCol="0">
            <a:spAutoFit/>
          </a:bodyPr>
          <a:lstStyle/>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ORDER SENT TO BUYER</a:t>
            </a:r>
          </a:p>
        </p:txBody>
      </p:sp>
      <p:sp>
        <p:nvSpPr>
          <p:cNvPr id="83" name="TextBox 82">
            <a:extLst>
              <a:ext uri="{FF2B5EF4-FFF2-40B4-BE49-F238E27FC236}">
                <a16:creationId xmlns:a16="http://schemas.microsoft.com/office/drawing/2014/main" id="{A4A04665-C428-E6DD-0F0A-09386E01C602}"/>
              </a:ext>
            </a:extLst>
          </p:cNvPr>
          <p:cNvSpPr txBox="1"/>
          <p:nvPr/>
        </p:nvSpPr>
        <p:spPr>
          <a:xfrm>
            <a:off x="7168576" y="3800686"/>
            <a:ext cx="1040864" cy="553998"/>
          </a:xfrm>
          <a:prstGeom prst="rect">
            <a:avLst/>
          </a:prstGeom>
          <a:noFill/>
        </p:spPr>
        <p:txBody>
          <a:bodyPr wrap="square" rtlCol="0">
            <a:spAutoFit/>
          </a:bodyPr>
          <a:lstStyle/>
          <a:p>
            <a:pPr algn="ctr" defTabSz="685800" fontAlgn="auto">
              <a:spcBef>
                <a:spcPts val="0"/>
              </a:spcBef>
              <a:spcAft>
                <a:spcPts val="0"/>
              </a:spcAft>
              <a:defRPr/>
            </a:pPr>
            <a:r>
              <a:rPr lang="en-GB" sz="750" spc="113">
                <a:solidFill>
                  <a:srgbClr val="000000">
                    <a:lumMod val="65000"/>
                    <a:lumOff val="35000"/>
                  </a:srgbClr>
                </a:solidFill>
                <a:latin typeface="Calibri" panose="020F0502020204030204"/>
                <a:ea typeface="+mn-ea"/>
                <a:cs typeface="+mn-cs"/>
              </a:rPr>
              <a:t>CUSTOMER INVOICES INC. TAX AND IOR/CUSTOMS</a:t>
            </a:r>
          </a:p>
        </p:txBody>
      </p:sp>
      <p:grpSp>
        <p:nvGrpSpPr>
          <p:cNvPr id="84" name="Group 98">
            <a:extLst>
              <a:ext uri="{FF2B5EF4-FFF2-40B4-BE49-F238E27FC236}">
                <a16:creationId xmlns:a16="http://schemas.microsoft.com/office/drawing/2014/main" id="{98AC84BB-6AC3-E905-D9B0-48B6791ED4F5}"/>
              </a:ext>
            </a:extLst>
          </p:cNvPr>
          <p:cNvGrpSpPr>
            <a:grpSpLocks noChangeAspect="1"/>
          </p:cNvGrpSpPr>
          <p:nvPr/>
        </p:nvGrpSpPr>
        <p:grpSpPr bwMode="auto">
          <a:xfrm>
            <a:off x="1095495" y="3330509"/>
            <a:ext cx="662038" cy="300083"/>
            <a:chOff x="5508" y="1838"/>
            <a:chExt cx="428" cy="194"/>
          </a:xfrm>
          <a:solidFill>
            <a:schemeClr val="tx2"/>
          </a:solidFill>
        </p:grpSpPr>
        <p:sp>
          <p:nvSpPr>
            <p:cNvPr id="85" name="Freeform 99">
              <a:extLst>
                <a:ext uri="{FF2B5EF4-FFF2-40B4-BE49-F238E27FC236}">
                  <a16:creationId xmlns:a16="http://schemas.microsoft.com/office/drawing/2014/main" id="{9BAE69C4-7DB8-519E-6A13-2BD57DAE64ED}"/>
                </a:ext>
              </a:extLst>
            </p:cNvPr>
            <p:cNvSpPr>
              <a:spLocks noEditPoints="1"/>
            </p:cNvSpPr>
            <p:nvPr/>
          </p:nvSpPr>
          <p:spPr bwMode="auto">
            <a:xfrm>
              <a:off x="5594" y="1838"/>
              <a:ext cx="342" cy="194"/>
            </a:xfrm>
            <a:custGeom>
              <a:avLst/>
              <a:gdLst>
                <a:gd name="T0" fmla="*/ 163 w 231"/>
                <a:gd name="T1" fmla="*/ 132 h 132"/>
                <a:gd name="T2" fmla="*/ 19 w 231"/>
                <a:gd name="T3" fmla="*/ 132 h 132"/>
                <a:gd name="T4" fmla="*/ 4 w 231"/>
                <a:gd name="T5" fmla="*/ 124 h 132"/>
                <a:gd name="T6" fmla="*/ 3 w 231"/>
                <a:gd name="T7" fmla="*/ 106 h 132"/>
                <a:gd name="T8" fmla="*/ 37 w 231"/>
                <a:gd name="T9" fmla="*/ 22 h 132"/>
                <a:gd name="T10" fmla="*/ 67 w 231"/>
                <a:gd name="T11" fmla="*/ 0 h 132"/>
                <a:gd name="T12" fmla="*/ 211 w 231"/>
                <a:gd name="T13" fmla="*/ 0 h 132"/>
                <a:gd name="T14" fmla="*/ 227 w 231"/>
                <a:gd name="T15" fmla="*/ 7 h 132"/>
                <a:gd name="T16" fmla="*/ 228 w 231"/>
                <a:gd name="T17" fmla="*/ 26 h 132"/>
                <a:gd name="T18" fmla="*/ 194 w 231"/>
                <a:gd name="T19" fmla="*/ 110 h 132"/>
                <a:gd name="T20" fmla="*/ 194 w 231"/>
                <a:gd name="T21" fmla="*/ 110 h 132"/>
                <a:gd name="T22" fmla="*/ 163 w 231"/>
                <a:gd name="T23" fmla="*/ 132 h 132"/>
                <a:gd name="T24" fmla="*/ 67 w 231"/>
                <a:gd name="T25" fmla="*/ 12 h 132"/>
                <a:gd name="T26" fmla="*/ 48 w 231"/>
                <a:gd name="T27" fmla="*/ 26 h 132"/>
                <a:gd name="T28" fmla="*/ 14 w 231"/>
                <a:gd name="T29" fmla="*/ 110 h 132"/>
                <a:gd name="T30" fmla="*/ 14 w 231"/>
                <a:gd name="T31" fmla="*/ 118 h 132"/>
                <a:gd name="T32" fmla="*/ 19 w 231"/>
                <a:gd name="T33" fmla="*/ 120 h 132"/>
                <a:gd name="T34" fmla="*/ 163 w 231"/>
                <a:gd name="T35" fmla="*/ 120 h 132"/>
                <a:gd name="T36" fmla="*/ 183 w 231"/>
                <a:gd name="T37" fmla="*/ 106 h 132"/>
                <a:gd name="T38" fmla="*/ 217 w 231"/>
                <a:gd name="T39" fmla="*/ 22 h 132"/>
                <a:gd name="T40" fmla="*/ 217 w 231"/>
                <a:gd name="T41" fmla="*/ 14 h 132"/>
                <a:gd name="T42" fmla="*/ 211 w 231"/>
                <a:gd name="T43" fmla="*/ 12 h 132"/>
                <a:gd name="T44" fmla="*/ 67 w 231"/>
                <a:gd name="T45" fmla="*/ 12 h 132"/>
                <a:gd name="T46" fmla="*/ 189 w 231"/>
                <a:gd name="T47" fmla="*/ 108 h 132"/>
                <a:gd name="T48" fmla="*/ 189 w 231"/>
                <a:gd name="T49" fmla="*/ 10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1" h="132">
                  <a:moveTo>
                    <a:pt x="163" y="132"/>
                  </a:moveTo>
                  <a:cubicBezTo>
                    <a:pt x="19" y="132"/>
                    <a:pt x="19" y="132"/>
                    <a:pt x="19" y="132"/>
                  </a:cubicBezTo>
                  <a:cubicBezTo>
                    <a:pt x="13" y="132"/>
                    <a:pt x="7" y="129"/>
                    <a:pt x="4" y="124"/>
                  </a:cubicBezTo>
                  <a:cubicBezTo>
                    <a:pt x="1" y="119"/>
                    <a:pt x="0" y="112"/>
                    <a:pt x="3" y="106"/>
                  </a:cubicBezTo>
                  <a:cubicBezTo>
                    <a:pt x="37" y="22"/>
                    <a:pt x="37" y="22"/>
                    <a:pt x="37" y="22"/>
                  </a:cubicBezTo>
                  <a:cubicBezTo>
                    <a:pt x="42" y="9"/>
                    <a:pt x="55" y="0"/>
                    <a:pt x="67" y="0"/>
                  </a:cubicBezTo>
                  <a:cubicBezTo>
                    <a:pt x="211" y="0"/>
                    <a:pt x="211" y="0"/>
                    <a:pt x="211" y="0"/>
                  </a:cubicBezTo>
                  <a:cubicBezTo>
                    <a:pt x="218" y="0"/>
                    <a:pt x="224" y="3"/>
                    <a:pt x="227" y="7"/>
                  </a:cubicBezTo>
                  <a:cubicBezTo>
                    <a:pt x="230" y="12"/>
                    <a:pt x="231" y="19"/>
                    <a:pt x="228" y="26"/>
                  </a:cubicBezTo>
                  <a:cubicBezTo>
                    <a:pt x="194" y="110"/>
                    <a:pt x="194" y="110"/>
                    <a:pt x="194" y="110"/>
                  </a:cubicBezTo>
                  <a:cubicBezTo>
                    <a:pt x="194" y="110"/>
                    <a:pt x="194" y="110"/>
                    <a:pt x="194" y="110"/>
                  </a:cubicBezTo>
                  <a:cubicBezTo>
                    <a:pt x="189" y="122"/>
                    <a:pt x="176" y="132"/>
                    <a:pt x="163" y="132"/>
                  </a:cubicBezTo>
                  <a:close/>
                  <a:moveTo>
                    <a:pt x="67" y="12"/>
                  </a:moveTo>
                  <a:cubicBezTo>
                    <a:pt x="60" y="12"/>
                    <a:pt x="51" y="18"/>
                    <a:pt x="48" y="26"/>
                  </a:cubicBezTo>
                  <a:cubicBezTo>
                    <a:pt x="14" y="110"/>
                    <a:pt x="14" y="110"/>
                    <a:pt x="14" y="110"/>
                  </a:cubicBezTo>
                  <a:cubicBezTo>
                    <a:pt x="13" y="113"/>
                    <a:pt x="13" y="116"/>
                    <a:pt x="14" y="118"/>
                  </a:cubicBezTo>
                  <a:cubicBezTo>
                    <a:pt x="15" y="119"/>
                    <a:pt x="18" y="120"/>
                    <a:pt x="19" y="120"/>
                  </a:cubicBezTo>
                  <a:cubicBezTo>
                    <a:pt x="163" y="120"/>
                    <a:pt x="163" y="120"/>
                    <a:pt x="163" y="120"/>
                  </a:cubicBezTo>
                  <a:cubicBezTo>
                    <a:pt x="171" y="120"/>
                    <a:pt x="180" y="113"/>
                    <a:pt x="183" y="106"/>
                  </a:cubicBezTo>
                  <a:cubicBezTo>
                    <a:pt x="217" y="22"/>
                    <a:pt x="217" y="22"/>
                    <a:pt x="217" y="22"/>
                  </a:cubicBezTo>
                  <a:cubicBezTo>
                    <a:pt x="218" y="19"/>
                    <a:pt x="218" y="16"/>
                    <a:pt x="217" y="14"/>
                  </a:cubicBezTo>
                  <a:cubicBezTo>
                    <a:pt x="216" y="12"/>
                    <a:pt x="213" y="12"/>
                    <a:pt x="211" y="12"/>
                  </a:cubicBezTo>
                  <a:lnTo>
                    <a:pt x="67" y="12"/>
                  </a:lnTo>
                  <a:close/>
                  <a:moveTo>
                    <a:pt x="189" y="108"/>
                  </a:moveTo>
                  <a:cubicBezTo>
                    <a:pt x="189" y="108"/>
                    <a:pt x="189" y="108"/>
                    <a:pt x="189"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86" name="Freeform 100">
              <a:extLst>
                <a:ext uri="{FF2B5EF4-FFF2-40B4-BE49-F238E27FC236}">
                  <a16:creationId xmlns:a16="http://schemas.microsoft.com/office/drawing/2014/main" id="{A535CBC8-242A-AEA5-D97D-2895A7B05AE2}"/>
                </a:ext>
              </a:extLst>
            </p:cNvPr>
            <p:cNvSpPr>
              <a:spLocks/>
            </p:cNvSpPr>
            <p:nvPr/>
          </p:nvSpPr>
          <p:spPr bwMode="auto">
            <a:xfrm>
              <a:off x="5679" y="1871"/>
              <a:ext cx="216" cy="91"/>
            </a:xfrm>
            <a:custGeom>
              <a:avLst/>
              <a:gdLst>
                <a:gd name="T0" fmla="*/ 54 w 146"/>
                <a:gd name="T1" fmla="*/ 61 h 61"/>
                <a:gd name="T2" fmla="*/ 49 w 146"/>
                <a:gd name="T3" fmla="*/ 59 h 61"/>
                <a:gd name="T4" fmla="*/ 3 w 146"/>
                <a:gd name="T5" fmla="*/ 11 h 61"/>
                <a:gd name="T6" fmla="*/ 3 w 146"/>
                <a:gd name="T7" fmla="*/ 3 h 61"/>
                <a:gd name="T8" fmla="*/ 11 w 146"/>
                <a:gd name="T9" fmla="*/ 3 h 61"/>
                <a:gd name="T10" fmla="*/ 55 w 146"/>
                <a:gd name="T11" fmla="*/ 47 h 61"/>
                <a:gd name="T12" fmla="*/ 136 w 146"/>
                <a:gd name="T13" fmla="*/ 2 h 61"/>
                <a:gd name="T14" fmla="*/ 144 w 146"/>
                <a:gd name="T15" fmla="*/ 4 h 61"/>
                <a:gd name="T16" fmla="*/ 142 w 146"/>
                <a:gd name="T17" fmla="*/ 12 h 61"/>
                <a:gd name="T18" fmla="*/ 57 w 146"/>
                <a:gd name="T19" fmla="*/ 60 h 61"/>
                <a:gd name="T20" fmla="*/ 54 w 146"/>
                <a:gd name="T2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61">
                  <a:moveTo>
                    <a:pt x="54" y="61"/>
                  </a:moveTo>
                  <a:cubicBezTo>
                    <a:pt x="52" y="61"/>
                    <a:pt x="51" y="60"/>
                    <a:pt x="49" y="59"/>
                  </a:cubicBezTo>
                  <a:cubicBezTo>
                    <a:pt x="3" y="11"/>
                    <a:pt x="3" y="11"/>
                    <a:pt x="3" y="11"/>
                  </a:cubicBezTo>
                  <a:cubicBezTo>
                    <a:pt x="0" y="9"/>
                    <a:pt x="0" y="5"/>
                    <a:pt x="3" y="3"/>
                  </a:cubicBezTo>
                  <a:cubicBezTo>
                    <a:pt x="5" y="0"/>
                    <a:pt x="9" y="0"/>
                    <a:pt x="11" y="3"/>
                  </a:cubicBezTo>
                  <a:cubicBezTo>
                    <a:pt x="55" y="47"/>
                    <a:pt x="55" y="47"/>
                    <a:pt x="55" y="47"/>
                  </a:cubicBezTo>
                  <a:cubicBezTo>
                    <a:pt x="136" y="2"/>
                    <a:pt x="136" y="2"/>
                    <a:pt x="136" y="2"/>
                  </a:cubicBezTo>
                  <a:cubicBezTo>
                    <a:pt x="139" y="0"/>
                    <a:pt x="142" y="1"/>
                    <a:pt x="144" y="4"/>
                  </a:cubicBezTo>
                  <a:cubicBezTo>
                    <a:pt x="146" y="7"/>
                    <a:pt x="145" y="10"/>
                    <a:pt x="142" y="12"/>
                  </a:cubicBezTo>
                  <a:cubicBezTo>
                    <a:pt x="57" y="60"/>
                    <a:pt x="57" y="60"/>
                    <a:pt x="57" y="60"/>
                  </a:cubicBezTo>
                  <a:cubicBezTo>
                    <a:pt x="56" y="61"/>
                    <a:pt x="55" y="61"/>
                    <a:pt x="5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87" name="Freeform 101">
              <a:extLst>
                <a:ext uri="{FF2B5EF4-FFF2-40B4-BE49-F238E27FC236}">
                  <a16:creationId xmlns:a16="http://schemas.microsoft.com/office/drawing/2014/main" id="{7FCB37B7-088C-8FDA-132F-3DFA8CA7D60C}"/>
                </a:ext>
              </a:extLst>
            </p:cNvPr>
            <p:cNvSpPr>
              <a:spLocks/>
            </p:cNvSpPr>
            <p:nvPr/>
          </p:nvSpPr>
          <p:spPr bwMode="auto">
            <a:xfrm>
              <a:off x="5633" y="1942"/>
              <a:ext cx="81" cy="64"/>
            </a:xfrm>
            <a:custGeom>
              <a:avLst/>
              <a:gdLst>
                <a:gd name="T0" fmla="*/ 7 w 55"/>
                <a:gd name="T1" fmla="*/ 43 h 43"/>
                <a:gd name="T2" fmla="*/ 2 w 55"/>
                <a:gd name="T3" fmla="*/ 40 h 43"/>
                <a:gd name="T4" fmla="*/ 3 w 55"/>
                <a:gd name="T5" fmla="*/ 32 h 43"/>
                <a:gd name="T6" fmla="*/ 45 w 55"/>
                <a:gd name="T7" fmla="*/ 2 h 43"/>
                <a:gd name="T8" fmla="*/ 54 w 55"/>
                <a:gd name="T9" fmla="*/ 3 h 43"/>
                <a:gd name="T10" fmla="*/ 52 w 55"/>
                <a:gd name="T11" fmla="*/ 12 h 43"/>
                <a:gd name="T12" fmla="*/ 10 w 55"/>
                <a:gd name="T13" fmla="*/ 42 h 43"/>
                <a:gd name="T14" fmla="*/ 7 w 55"/>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43">
                  <a:moveTo>
                    <a:pt x="7" y="43"/>
                  </a:moveTo>
                  <a:cubicBezTo>
                    <a:pt x="5" y="43"/>
                    <a:pt x="3" y="42"/>
                    <a:pt x="2" y="40"/>
                  </a:cubicBezTo>
                  <a:cubicBezTo>
                    <a:pt x="0" y="38"/>
                    <a:pt x="0" y="34"/>
                    <a:pt x="3" y="32"/>
                  </a:cubicBezTo>
                  <a:cubicBezTo>
                    <a:pt x="45" y="2"/>
                    <a:pt x="45" y="2"/>
                    <a:pt x="45" y="2"/>
                  </a:cubicBezTo>
                  <a:cubicBezTo>
                    <a:pt x="48" y="0"/>
                    <a:pt x="52" y="1"/>
                    <a:pt x="54" y="3"/>
                  </a:cubicBezTo>
                  <a:cubicBezTo>
                    <a:pt x="55" y="6"/>
                    <a:pt x="55" y="10"/>
                    <a:pt x="52" y="12"/>
                  </a:cubicBezTo>
                  <a:cubicBezTo>
                    <a:pt x="10" y="42"/>
                    <a:pt x="10" y="42"/>
                    <a:pt x="10" y="42"/>
                  </a:cubicBezTo>
                  <a:cubicBezTo>
                    <a:pt x="9" y="42"/>
                    <a:pt x="8" y="43"/>
                    <a:pt x="7"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88" name="Freeform 102">
              <a:extLst>
                <a:ext uri="{FF2B5EF4-FFF2-40B4-BE49-F238E27FC236}">
                  <a16:creationId xmlns:a16="http://schemas.microsoft.com/office/drawing/2014/main" id="{DE767FAC-17B6-0373-73AE-067A7B35BDD5}"/>
                </a:ext>
              </a:extLst>
            </p:cNvPr>
            <p:cNvSpPr>
              <a:spLocks/>
            </p:cNvSpPr>
            <p:nvPr/>
          </p:nvSpPr>
          <p:spPr bwMode="auto">
            <a:xfrm>
              <a:off x="5801" y="1942"/>
              <a:ext cx="46" cy="64"/>
            </a:xfrm>
            <a:custGeom>
              <a:avLst/>
              <a:gdLst>
                <a:gd name="T0" fmla="*/ 25 w 31"/>
                <a:gd name="T1" fmla="*/ 43 h 43"/>
                <a:gd name="T2" fmla="*/ 20 w 31"/>
                <a:gd name="T3" fmla="*/ 40 h 43"/>
                <a:gd name="T4" fmla="*/ 2 w 31"/>
                <a:gd name="T5" fmla="*/ 10 h 43"/>
                <a:gd name="T6" fmla="*/ 4 w 31"/>
                <a:gd name="T7" fmla="*/ 2 h 43"/>
                <a:gd name="T8" fmla="*/ 12 w 31"/>
                <a:gd name="T9" fmla="*/ 4 h 43"/>
                <a:gd name="T10" fmla="*/ 30 w 31"/>
                <a:gd name="T11" fmla="*/ 34 h 43"/>
                <a:gd name="T12" fmla="*/ 28 w 31"/>
                <a:gd name="T13" fmla="*/ 42 h 43"/>
                <a:gd name="T14" fmla="*/ 25 w 31"/>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3">
                  <a:moveTo>
                    <a:pt x="25" y="43"/>
                  </a:moveTo>
                  <a:cubicBezTo>
                    <a:pt x="23" y="43"/>
                    <a:pt x="21" y="42"/>
                    <a:pt x="20" y="40"/>
                  </a:cubicBezTo>
                  <a:cubicBezTo>
                    <a:pt x="2" y="10"/>
                    <a:pt x="2" y="10"/>
                    <a:pt x="2" y="10"/>
                  </a:cubicBezTo>
                  <a:cubicBezTo>
                    <a:pt x="0" y="7"/>
                    <a:pt x="1" y="3"/>
                    <a:pt x="4" y="2"/>
                  </a:cubicBezTo>
                  <a:cubicBezTo>
                    <a:pt x="6" y="0"/>
                    <a:pt x="10" y="1"/>
                    <a:pt x="12" y="4"/>
                  </a:cubicBezTo>
                  <a:cubicBezTo>
                    <a:pt x="30" y="34"/>
                    <a:pt x="30" y="34"/>
                    <a:pt x="30" y="34"/>
                  </a:cubicBezTo>
                  <a:cubicBezTo>
                    <a:pt x="31" y="37"/>
                    <a:pt x="31" y="40"/>
                    <a:pt x="28" y="42"/>
                  </a:cubicBezTo>
                  <a:cubicBezTo>
                    <a:pt x="27" y="43"/>
                    <a:pt x="26" y="43"/>
                    <a:pt x="25"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89" name="Freeform 103">
              <a:extLst>
                <a:ext uri="{FF2B5EF4-FFF2-40B4-BE49-F238E27FC236}">
                  <a16:creationId xmlns:a16="http://schemas.microsoft.com/office/drawing/2014/main" id="{FA68458D-FD21-9D34-8EDB-F915DDEA966F}"/>
                </a:ext>
              </a:extLst>
            </p:cNvPr>
            <p:cNvSpPr>
              <a:spLocks/>
            </p:cNvSpPr>
            <p:nvPr/>
          </p:nvSpPr>
          <p:spPr bwMode="auto">
            <a:xfrm>
              <a:off x="5508" y="1838"/>
              <a:ext cx="107" cy="17"/>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90" name="Freeform 104">
              <a:extLst>
                <a:ext uri="{FF2B5EF4-FFF2-40B4-BE49-F238E27FC236}">
                  <a16:creationId xmlns:a16="http://schemas.microsoft.com/office/drawing/2014/main" id="{A8BB1E6F-3DBB-E1F6-CA47-3A1388210005}"/>
                </a:ext>
              </a:extLst>
            </p:cNvPr>
            <p:cNvSpPr>
              <a:spLocks/>
            </p:cNvSpPr>
            <p:nvPr/>
          </p:nvSpPr>
          <p:spPr bwMode="auto">
            <a:xfrm>
              <a:off x="5508" y="1997"/>
              <a:ext cx="54"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2" y="12"/>
                    <a:pt x="0" y="9"/>
                    <a:pt x="0" y="6"/>
                  </a:cubicBezTo>
                  <a:cubicBezTo>
                    <a:pt x="0" y="3"/>
                    <a:pt x="2" y="0"/>
                    <a:pt x="6" y="0"/>
                  </a:cubicBezTo>
                  <a:cubicBezTo>
                    <a:pt x="30" y="0"/>
                    <a:pt x="30" y="0"/>
                    <a:pt x="30" y="0"/>
                  </a:cubicBezTo>
                  <a:cubicBezTo>
                    <a:pt x="33" y="0"/>
                    <a:pt x="36" y="3"/>
                    <a:pt x="36" y="6"/>
                  </a:cubicBezTo>
                  <a:cubicBezTo>
                    <a:pt x="36" y="9"/>
                    <a:pt x="33"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sp>
          <p:nvSpPr>
            <p:cNvPr id="91" name="Freeform 105">
              <a:extLst>
                <a:ext uri="{FF2B5EF4-FFF2-40B4-BE49-F238E27FC236}">
                  <a16:creationId xmlns:a16="http://schemas.microsoft.com/office/drawing/2014/main" id="{A0993F55-23AD-0760-E7C9-03081FF184A4}"/>
                </a:ext>
              </a:extLst>
            </p:cNvPr>
            <p:cNvSpPr>
              <a:spLocks/>
            </p:cNvSpPr>
            <p:nvPr/>
          </p:nvSpPr>
          <p:spPr bwMode="auto">
            <a:xfrm>
              <a:off x="5508" y="1908"/>
              <a:ext cx="71"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2" y="12"/>
                    <a:pt x="0" y="9"/>
                    <a:pt x="0" y="6"/>
                  </a:cubicBezTo>
                  <a:cubicBezTo>
                    <a:pt x="0" y="3"/>
                    <a:pt x="2" y="0"/>
                    <a:pt x="6" y="0"/>
                  </a:cubicBezTo>
                  <a:cubicBezTo>
                    <a:pt x="42" y="0"/>
                    <a:pt x="42" y="0"/>
                    <a:pt x="42" y="0"/>
                  </a:cubicBezTo>
                  <a:cubicBezTo>
                    <a:pt x="45" y="0"/>
                    <a:pt x="48" y="3"/>
                    <a:pt x="48" y="6"/>
                  </a:cubicBezTo>
                  <a:cubicBezTo>
                    <a:pt x="48" y="9"/>
                    <a:pt x="45"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AU" sz="1350">
                <a:solidFill>
                  <a:srgbClr val="000000"/>
                </a:solidFill>
                <a:latin typeface="Calibri" panose="020F0502020204030204"/>
                <a:ea typeface="+mn-ea"/>
                <a:cs typeface="+mn-cs"/>
              </a:endParaRPr>
            </a:p>
          </p:txBody>
        </p:sp>
      </p:grpSp>
      <p:grpSp>
        <p:nvGrpSpPr>
          <p:cNvPr id="92" name="Group 99">
            <a:extLst>
              <a:ext uri="{FF2B5EF4-FFF2-40B4-BE49-F238E27FC236}">
                <a16:creationId xmlns:a16="http://schemas.microsoft.com/office/drawing/2014/main" id="{AE04ADB8-9655-CAD0-4467-4F2E78081E82}"/>
              </a:ext>
            </a:extLst>
          </p:cNvPr>
          <p:cNvGrpSpPr>
            <a:grpSpLocks noChangeAspect="1"/>
          </p:cNvGrpSpPr>
          <p:nvPr/>
        </p:nvGrpSpPr>
        <p:grpSpPr bwMode="auto">
          <a:xfrm>
            <a:off x="2256328" y="3285665"/>
            <a:ext cx="484281" cy="473299"/>
            <a:chOff x="3617" y="1868"/>
            <a:chExt cx="441" cy="431"/>
          </a:xfrm>
          <a:solidFill>
            <a:schemeClr val="tx2"/>
          </a:solidFill>
        </p:grpSpPr>
        <p:sp>
          <p:nvSpPr>
            <p:cNvPr id="93" name="Freeform 100">
              <a:extLst>
                <a:ext uri="{FF2B5EF4-FFF2-40B4-BE49-F238E27FC236}">
                  <a16:creationId xmlns:a16="http://schemas.microsoft.com/office/drawing/2014/main" id="{66C69C88-8BC6-2D2D-56B3-44F93584E9F7}"/>
                </a:ext>
              </a:extLst>
            </p:cNvPr>
            <p:cNvSpPr>
              <a:spLocks/>
            </p:cNvSpPr>
            <p:nvPr/>
          </p:nvSpPr>
          <p:spPr bwMode="auto">
            <a:xfrm>
              <a:off x="3617" y="1940"/>
              <a:ext cx="276" cy="215"/>
            </a:xfrm>
            <a:custGeom>
              <a:avLst/>
              <a:gdLst>
                <a:gd name="T0" fmla="*/ 78 w 180"/>
                <a:gd name="T1" fmla="*/ 144 h 144"/>
                <a:gd name="T2" fmla="*/ 6 w 180"/>
                <a:gd name="T3" fmla="*/ 144 h 144"/>
                <a:gd name="T4" fmla="*/ 0 w 180"/>
                <a:gd name="T5" fmla="*/ 138 h 144"/>
                <a:gd name="T6" fmla="*/ 0 w 180"/>
                <a:gd name="T7" fmla="*/ 6 h 144"/>
                <a:gd name="T8" fmla="*/ 6 w 180"/>
                <a:gd name="T9" fmla="*/ 0 h 144"/>
                <a:gd name="T10" fmla="*/ 174 w 180"/>
                <a:gd name="T11" fmla="*/ 0 h 144"/>
                <a:gd name="T12" fmla="*/ 180 w 180"/>
                <a:gd name="T13" fmla="*/ 6 h 144"/>
                <a:gd name="T14" fmla="*/ 180 w 180"/>
                <a:gd name="T15" fmla="*/ 66 h 144"/>
                <a:gd name="T16" fmla="*/ 174 w 180"/>
                <a:gd name="T17" fmla="*/ 72 h 144"/>
                <a:gd name="T18" fmla="*/ 168 w 180"/>
                <a:gd name="T19" fmla="*/ 66 h 144"/>
                <a:gd name="T20" fmla="*/ 168 w 180"/>
                <a:gd name="T21" fmla="*/ 12 h 144"/>
                <a:gd name="T22" fmla="*/ 12 w 180"/>
                <a:gd name="T23" fmla="*/ 12 h 144"/>
                <a:gd name="T24" fmla="*/ 12 w 180"/>
                <a:gd name="T25" fmla="*/ 132 h 144"/>
                <a:gd name="T26" fmla="*/ 78 w 180"/>
                <a:gd name="T27" fmla="*/ 132 h 144"/>
                <a:gd name="T28" fmla="*/ 84 w 180"/>
                <a:gd name="T29" fmla="*/ 138 h 144"/>
                <a:gd name="T30" fmla="*/ 78 w 180"/>
                <a:gd name="T3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44">
                  <a:moveTo>
                    <a:pt x="78" y="144"/>
                  </a:moveTo>
                  <a:cubicBezTo>
                    <a:pt x="6" y="144"/>
                    <a:pt x="6" y="144"/>
                    <a:pt x="6" y="144"/>
                  </a:cubicBezTo>
                  <a:cubicBezTo>
                    <a:pt x="3" y="144"/>
                    <a:pt x="0" y="141"/>
                    <a:pt x="0" y="138"/>
                  </a:cubicBezTo>
                  <a:cubicBezTo>
                    <a:pt x="0" y="6"/>
                    <a:pt x="0" y="6"/>
                    <a:pt x="0" y="6"/>
                  </a:cubicBezTo>
                  <a:cubicBezTo>
                    <a:pt x="0" y="2"/>
                    <a:pt x="3" y="0"/>
                    <a:pt x="6" y="0"/>
                  </a:cubicBezTo>
                  <a:cubicBezTo>
                    <a:pt x="174" y="0"/>
                    <a:pt x="174" y="0"/>
                    <a:pt x="174" y="0"/>
                  </a:cubicBezTo>
                  <a:cubicBezTo>
                    <a:pt x="178" y="0"/>
                    <a:pt x="180" y="2"/>
                    <a:pt x="180" y="6"/>
                  </a:cubicBezTo>
                  <a:cubicBezTo>
                    <a:pt x="180" y="66"/>
                    <a:pt x="180" y="66"/>
                    <a:pt x="180" y="66"/>
                  </a:cubicBezTo>
                  <a:cubicBezTo>
                    <a:pt x="180" y="69"/>
                    <a:pt x="178" y="72"/>
                    <a:pt x="174" y="72"/>
                  </a:cubicBezTo>
                  <a:cubicBezTo>
                    <a:pt x="171" y="72"/>
                    <a:pt x="168" y="69"/>
                    <a:pt x="168" y="66"/>
                  </a:cubicBezTo>
                  <a:cubicBezTo>
                    <a:pt x="168" y="12"/>
                    <a:pt x="168" y="12"/>
                    <a:pt x="168" y="12"/>
                  </a:cubicBezTo>
                  <a:cubicBezTo>
                    <a:pt x="12" y="12"/>
                    <a:pt x="12" y="12"/>
                    <a:pt x="12" y="12"/>
                  </a:cubicBezTo>
                  <a:cubicBezTo>
                    <a:pt x="12" y="132"/>
                    <a:pt x="12" y="132"/>
                    <a:pt x="12" y="132"/>
                  </a:cubicBezTo>
                  <a:cubicBezTo>
                    <a:pt x="78" y="132"/>
                    <a:pt x="78" y="132"/>
                    <a:pt x="78" y="132"/>
                  </a:cubicBezTo>
                  <a:cubicBezTo>
                    <a:pt x="82" y="132"/>
                    <a:pt x="84" y="134"/>
                    <a:pt x="84" y="138"/>
                  </a:cubicBezTo>
                  <a:cubicBezTo>
                    <a:pt x="84" y="141"/>
                    <a:pt x="82" y="144"/>
                    <a:pt x="78"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94" name="Freeform 101">
              <a:extLst>
                <a:ext uri="{FF2B5EF4-FFF2-40B4-BE49-F238E27FC236}">
                  <a16:creationId xmlns:a16="http://schemas.microsoft.com/office/drawing/2014/main" id="{3061FE34-1D00-06BC-364B-95568C017162}"/>
                </a:ext>
              </a:extLst>
            </p:cNvPr>
            <p:cNvSpPr>
              <a:spLocks noEditPoints="1"/>
            </p:cNvSpPr>
            <p:nvPr/>
          </p:nvSpPr>
          <p:spPr bwMode="auto">
            <a:xfrm>
              <a:off x="3617" y="1868"/>
              <a:ext cx="277" cy="90"/>
            </a:xfrm>
            <a:custGeom>
              <a:avLst/>
              <a:gdLst>
                <a:gd name="T0" fmla="*/ 174 w 181"/>
                <a:gd name="T1" fmla="*/ 60 h 60"/>
                <a:gd name="T2" fmla="*/ 6 w 181"/>
                <a:gd name="T3" fmla="*/ 60 h 60"/>
                <a:gd name="T4" fmla="*/ 1 w 181"/>
                <a:gd name="T5" fmla="*/ 56 h 60"/>
                <a:gd name="T6" fmla="*/ 2 w 181"/>
                <a:gd name="T7" fmla="*/ 49 h 60"/>
                <a:gd name="T8" fmla="*/ 50 w 181"/>
                <a:gd name="T9" fmla="*/ 1 h 60"/>
                <a:gd name="T10" fmla="*/ 54 w 181"/>
                <a:gd name="T11" fmla="*/ 0 h 60"/>
                <a:gd name="T12" fmla="*/ 126 w 181"/>
                <a:gd name="T13" fmla="*/ 0 h 60"/>
                <a:gd name="T14" fmla="*/ 130 w 181"/>
                <a:gd name="T15" fmla="*/ 1 h 60"/>
                <a:gd name="T16" fmla="*/ 178 w 181"/>
                <a:gd name="T17" fmla="*/ 49 h 60"/>
                <a:gd name="T18" fmla="*/ 180 w 181"/>
                <a:gd name="T19" fmla="*/ 56 h 60"/>
                <a:gd name="T20" fmla="*/ 174 w 181"/>
                <a:gd name="T21" fmla="*/ 60 h 60"/>
                <a:gd name="T22" fmla="*/ 21 w 181"/>
                <a:gd name="T23" fmla="*/ 48 h 60"/>
                <a:gd name="T24" fmla="*/ 160 w 181"/>
                <a:gd name="T25" fmla="*/ 48 h 60"/>
                <a:gd name="T26" fmla="*/ 124 w 181"/>
                <a:gd name="T27" fmla="*/ 12 h 60"/>
                <a:gd name="T28" fmla="*/ 57 w 181"/>
                <a:gd name="T29" fmla="*/ 12 h 60"/>
                <a:gd name="T30" fmla="*/ 21 w 181"/>
                <a:gd name="T31"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60">
                  <a:moveTo>
                    <a:pt x="174" y="60"/>
                  </a:moveTo>
                  <a:cubicBezTo>
                    <a:pt x="6" y="60"/>
                    <a:pt x="6" y="60"/>
                    <a:pt x="6" y="60"/>
                  </a:cubicBezTo>
                  <a:cubicBezTo>
                    <a:pt x="4" y="60"/>
                    <a:pt x="2" y="58"/>
                    <a:pt x="1" y="56"/>
                  </a:cubicBezTo>
                  <a:cubicBezTo>
                    <a:pt x="0" y="54"/>
                    <a:pt x="0" y="51"/>
                    <a:pt x="2" y="49"/>
                  </a:cubicBezTo>
                  <a:cubicBezTo>
                    <a:pt x="50" y="1"/>
                    <a:pt x="50" y="1"/>
                    <a:pt x="50" y="1"/>
                  </a:cubicBezTo>
                  <a:cubicBezTo>
                    <a:pt x="51" y="0"/>
                    <a:pt x="53" y="0"/>
                    <a:pt x="54" y="0"/>
                  </a:cubicBezTo>
                  <a:cubicBezTo>
                    <a:pt x="126" y="0"/>
                    <a:pt x="126" y="0"/>
                    <a:pt x="126" y="0"/>
                  </a:cubicBezTo>
                  <a:cubicBezTo>
                    <a:pt x="128" y="0"/>
                    <a:pt x="129" y="0"/>
                    <a:pt x="130" y="1"/>
                  </a:cubicBezTo>
                  <a:cubicBezTo>
                    <a:pt x="178" y="49"/>
                    <a:pt x="178" y="49"/>
                    <a:pt x="178" y="49"/>
                  </a:cubicBezTo>
                  <a:cubicBezTo>
                    <a:pt x="180" y="51"/>
                    <a:pt x="181" y="54"/>
                    <a:pt x="180" y="56"/>
                  </a:cubicBezTo>
                  <a:cubicBezTo>
                    <a:pt x="179" y="58"/>
                    <a:pt x="177" y="60"/>
                    <a:pt x="174" y="60"/>
                  </a:cubicBezTo>
                  <a:close/>
                  <a:moveTo>
                    <a:pt x="21" y="48"/>
                  </a:moveTo>
                  <a:cubicBezTo>
                    <a:pt x="160" y="48"/>
                    <a:pt x="160" y="48"/>
                    <a:pt x="160" y="48"/>
                  </a:cubicBezTo>
                  <a:cubicBezTo>
                    <a:pt x="124" y="12"/>
                    <a:pt x="124" y="12"/>
                    <a:pt x="124" y="12"/>
                  </a:cubicBezTo>
                  <a:cubicBezTo>
                    <a:pt x="57" y="12"/>
                    <a:pt x="57" y="12"/>
                    <a:pt x="57" y="12"/>
                  </a:cubicBezTo>
                  <a:lnTo>
                    <a:pt x="21"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95" name="Freeform 102">
              <a:extLst>
                <a:ext uri="{FF2B5EF4-FFF2-40B4-BE49-F238E27FC236}">
                  <a16:creationId xmlns:a16="http://schemas.microsoft.com/office/drawing/2014/main" id="{C7FC49B5-E3F0-67AC-99C9-0B2C0271BA1E}"/>
                </a:ext>
              </a:extLst>
            </p:cNvPr>
            <p:cNvSpPr>
              <a:spLocks/>
            </p:cNvSpPr>
            <p:nvPr/>
          </p:nvSpPr>
          <p:spPr bwMode="auto">
            <a:xfrm>
              <a:off x="3746" y="1868"/>
              <a:ext cx="18" cy="90"/>
            </a:xfrm>
            <a:custGeom>
              <a:avLst/>
              <a:gdLst>
                <a:gd name="T0" fmla="*/ 6 w 12"/>
                <a:gd name="T1" fmla="*/ 60 h 60"/>
                <a:gd name="T2" fmla="*/ 0 w 12"/>
                <a:gd name="T3" fmla="*/ 54 h 60"/>
                <a:gd name="T4" fmla="*/ 0 w 12"/>
                <a:gd name="T5" fmla="*/ 6 h 60"/>
                <a:gd name="T6" fmla="*/ 6 w 12"/>
                <a:gd name="T7" fmla="*/ 0 h 60"/>
                <a:gd name="T8" fmla="*/ 12 w 12"/>
                <a:gd name="T9" fmla="*/ 6 h 60"/>
                <a:gd name="T10" fmla="*/ 12 w 12"/>
                <a:gd name="T11" fmla="*/ 54 h 60"/>
                <a:gd name="T12" fmla="*/ 6 w 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 h="60">
                  <a:moveTo>
                    <a:pt x="6" y="60"/>
                  </a:moveTo>
                  <a:cubicBezTo>
                    <a:pt x="3" y="60"/>
                    <a:pt x="0" y="57"/>
                    <a:pt x="0" y="54"/>
                  </a:cubicBezTo>
                  <a:cubicBezTo>
                    <a:pt x="0" y="6"/>
                    <a:pt x="0" y="6"/>
                    <a:pt x="0" y="6"/>
                  </a:cubicBezTo>
                  <a:cubicBezTo>
                    <a:pt x="0" y="2"/>
                    <a:pt x="3" y="0"/>
                    <a:pt x="6" y="0"/>
                  </a:cubicBezTo>
                  <a:cubicBezTo>
                    <a:pt x="10" y="0"/>
                    <a:pt x="12" y="2"/>
                    <a:pt x="12" y="6"/>
                  </a:cubicBezTo>
                  <a:cubicBezTo>
                    <a:pt x="12" y="54"/>
                    <a:pt x="12" y="54"/>
                    <a:pt x="12" y="54"/>
                  </a:cubicBezTo>
                  <a:cubicBezTo>
                    <a:pt x="12" y="57"/>
                    <a:pt x="10"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96" name="Freeform 103">
              <a:extLst>
                <a:ext uri="{FF2B5EF4-FFF2-40B4-BE49-F238E27FC236}">
                  <a16:creationId xmlns:a16="http://schemas.microsoft.com/office/drawing/2014/main" id="{30BEC359-1634-4E29-1FA5-8E70DF2AF76D}"/>
                </a:ext>
              </a:extLst>
            </p:cNvPr>
            <p:cNvSpPr>
              <a:spLocks/>
            </p:cNvSpPr>
            <p:nvPr/>
          </p:nvSpPr>
          <p:spPr bwMode="auto">
            <a:xfrm>
              <a:off x="3938" y="2119"/>
              <a:ext cx="120" cy="144"/>
            </a:xfrm>
            <a:custGeom>
              <a:avLst/>
              <a:gdLst>
                <a:gd name="T0" fmla="*/ 72 w 78"/>
                <a:gd name="T1" fmla="*/ 96 h 96"/>
                <a:gd name="T2" fmla="*/ 53 w 78"/>
                <a:gd name="T3" fmla="*/ 96 h 96"/>
                <a:gd name="T4" fmla="*/ 53 w 78"/>
                <a:gd name="T5" fmla="*/ 84 h 96"/>
                <a:gd name="T6" fmla="*/ 66 w 78"/>
                <a:gd name="T7" fmla="*/ 84 h 96"/>
                <a:gd name="T8" fmla="*/ 66 w 78"/>
                <a:gd name="T9" fmla="*/ 55 h 96"/>
                <a:gd name="T10" fmla="*/ 50 w 78"/>
                <a:gd name="T11" fmla="*/ 12 h 96"/>
                <a:gd name="T12" fmla="*/ 0 w 78"/>
                <a:gd name="T13" fmla="*/ 12 h 96"/>
                <a:gd name="T14" fmla="*/ 0 w 78"/>
                <a:gd name="T15" fmla="*/ 0 h 96"/>
                <a:gd name="T16" fmla="*/ 54 w 78"/>
                <a:gd name="T17" fmla="*/ 0 h 96"/>
                <a:gd name="T18" fmla="*/ 60 w 78"/>
                <a:gd name="T19" fmla="*/ 4 h 96"/>
                <a:gd name="T20" fmla="*/ 78 w 78"/>
                <a:gd name="T21" fmla="*/ 51 h 96"/>
                <a:gd name="T22" fmla="*/ 78 w 78"/>
                <a:gd name="T23" fmla="*/ 53 h 96"/>
                <a:gd name="T24" fmla="*/ 78 w 78"/>
                <a:gd name="T25" fmla="*/ 90 h 96"/>
                <a:gd name="T26" fmla="*/ 72 w 78"/>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96">
                  <a:moveTo>
                    <a:pt x="72" y="96"/>
                  </a:moveTo>
                  <a:cubicBezTo>
                    <a:pt x="53" y="96"/>
                    <a:pt x="53" y="96"/>
                    <a:pt x="53" y="96"/>
                  </a:cubicBezTo>
                  <a:cubicBezTo>
                    <a:pt x="53" y="84"/>
                    <a:pt x="53" y="84"/>
                    <a:pt x="53" y="84"/>
                  </a:cubicBezTo>
                  <a:cubicBezTo>
                    <a:pt x="66" y="84"/>
                    <a:pt x="66" y="84"/>
                    <a:pt x="66" y="84"/>
                  </a:cubicBezTo>
                  <a:cubicBezTo>
                    <a:pt x="66" y="55"/>
                    <a:pt x="66" y="55"/>
                    <a:pt x="66" y="55"/>
                  </a:cubicBezTo>
                  <a:cubicBezTo>
                    <a:pt x="50" y="12"/>
                    <a:pt x="50" y="12"/>
                    <a:pt x="50" y="12"/>
                  </a:cubicBezTo>
                  <a:cubicBezTo>
                    <a:pt x="0" y="12"/>
                    <a:pt x="0" y="12"/>
                    <a:pt x="0" y="12"/>
                  </a:cubicBezTo>
                  <a:cubicBezTo>
                    <a:pt x="0" y="0"/>
                    <a:pt x="0" y="0"/>
                    <a:pt x="0" y="0"/>
                  </a:cubicBezTo>
                  <a:cubicBezTo>
                    <a:pt x="54" y="0"/>
                    <a:pt x="54" y="0"/>
                    <a:pt x="54" y="0"/>
                  </a:cubicBezTo>
                  <a:cubicBezTo>
                    <a:pt x="57" y="0"/>
                    <a:pt x="59" y="1"/>
                    <a:pt x="60" y="4"/>
                  </a:cubicBezTo>
                  <a:cubicBezTo>
                    <a:pt x="78" y="51"/>
                    <a:pt x="78" y="51"/>
                    <a:pt x="78" y="51"/>
                  </a:cubicBezTo>
                  <a:cubicBezTo>
                    <a:pt x="78" y="52"/>
                    <a:pt x="78" y="53"/>
                    <a:pt x="78" y="53"/>
                  </a:cubicBezTo>
                  <a:cubicBezTo>
                    <a:pt x="78" y="90"/>
                    <a:pt x="78" y="90"/>
                    <a:pt x="78" y="90"/>
                  </a:cubicBezTo>
                  <a:cubicBezTo>
                    <a:pt x="78" y="93"/>
                    <a:pt x="76" y="96"/>
                    <a:pt x="72"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97" name="Freeform 104">
              <a:extLst>
                <a:ext uri="{FF2B5EF4-FFF2-40B4-BE49-F238E27FC236}">
                  <a16:creationId xmlns:a16="http://schemas.microsoft.com/office/drawing/2014/main" id="{5CF968BD-A572-96BD-2C5B-57C81D2CC3A2}"/>
                </a:ext>
              </a:extLst>
            </p:cNvPr>
            <p:cNvSpPr>
              <a:spLocks/>
            </p:cNvSpPr>
            <p:nvPr/>
          </p:nvSpPr>
          <p:spPr bwMode="auto">
            <a:xfrm>
              <a:off x="3764" y="2084"/>
              <a:ext cx="184" cy="179"/>
            </a:xfrm>
            <a:custGeom>
              <a:avLst/>
              <a:gdLst>
                <a:gd name="T0" fmla="*/ 83 w 120"/>
                <a:gd name="T1" fmla="*/ 120 h 120"/>
                <a:gd name="T2" fmla="*/ 83 w 120"/>
                <a:gd name="T3" fmla="*/ 108 h 120"/>
                <a:gd name="T4" fmla="*/ 108 w 120"/>
                <a:gd name="T5" fmla="*/ 108 h 120"/>
                <a:gd name="T6" fmla="*/ 108 w 120"/>
                <a:gd name="T7" fmla="*/ 12 h 120"/>
                <a:gd name="T8" fmla="*/ 12 w 120"/>
                <a:gd name="T9" fmla="*/ 12 h 120"/>
                <a:gd name="T10" fmla="*/ 12 w 120"/>
                <a:gd name="T11" fmla="*/ 108 h 120"/>
                <a:gd name="T12" fmla="*/ 49 w 120"/>
                <a:gd name="T13" fmla="*/ 108 h 120"/>
                <a:gd name="T14" fmla="*/ 49 w 120"/>
                <a:gd name="T15" fmla="*/ 120 h 120"/>
                <a:gd name="T16" fmla="*/ 6 w 120"/>
                <a:gd name="T17" fmla="*/ 120 h 120"/>
                <a:gd name="T18" fmla="*/ 6 w 120"/>
                <a:gd name="T19" fmla="*/ 120 h 120"/>
                <a:gd name="T20" fmla="*/ 2 w 120"/>
                <a:gd name="T21" fmla="*/ 118 h 120"/>
                <a:gd name="T22" fmla="*/ 0 w 120"/>
                <a:gd name="T23" fmla="*/ 114 h 120"/>
                <a:gd name="T24" fmla="*/ 0 w 120"/>
                <a:gd name="T25" fmla="*/ 6 h 120"/>
                <a:gd name="T26" fmla="*/ 6 w 120"/>
                <a:gd name="T27" fmla="*/ 0 h 120"/>
                <a:gd name="T28" fmla="*/ 114 w 120"/>
                <a:gd name="T29" fmla="*/ 0 h 120"/>
                <a:gd name="T30" fmla="*/ 120 w 120"/>
                <a:gd name="T31" fmla="*/ 6 h 120"/>
                <a:gd name="T32" fmla="*/ 120 w 120"/>
                <a:gd name="T33" fmla="*/ 114 h 120"/>
                <a:gd name="T34" fmla="*/ 114 w 120"/>
                <a:gd name="T35" fmla="*/ 120 h 120"/>
                <a:gd name="T36" fmla="*/ 83 w 120"/>
                <a:gd name="T3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120">
                  <a:moveTo>
                    <a:pt x="83" y="120"/>
                  </a:moveTo>
                  <a:cubicBezTo>
                    <a:pt x="83" y="108"/>
                    <a:pt x="83" y="108"/>
                    <a:pt x="83" y="108"/>
                  </a:cubicBezTo>
                  <a:cubicBezTo>
                    <a:pt x="108" y="108"/>
                    <a:pt x="108" y="108"/>
                    <a:pt x="108" y="108"/>
                  </a:cubicBezTo>
                  <a:cubicBezTo>
                    <a:pt x="108" y="12"/>
                    <a:pt x="108" y="12"/>
                    <a:pt x="108" y="12"/>
                  </a:cubicBezTo>
                  <a:cubicBezTo>
                    <a:pt x="12" y="12"/>
                    <a:pt x="12" y="12"/>
                    <a:pt x="12" y="12"/>
                  </a:cubicBezTo>
                  <a:cubicBezTo>
                    <a:pt x="12" y="108"/>
                    <a:pt x="12" y="108"/>
                    <a:pt x="12" y="108"/>
                  </a:cubicBezTo>
                  <a:cubicBezTo>
                    <a:pt x="49" y="108"/>
                    <a:pt x="49" y="108"/>
                    <a:pt x="49" y="108"/>
                  </a:cubicBezTo>
                  <a:cubicBezTo>
                    <a:pt x="49" y="120"/>
                    <a:pt x="49" y="120"/>
                    <a:pt x="49" y="120"/>
                  </a:cubicBezTo>
                  <a:cubicBezTo>
                    <a:pt x="6" y="120"/>
                    <a:pt x="6" y="120"/>
                    <a:pt x="6" y="120"/>
                  </a:cubicBezTo>
                  <a:cubicBezTo>
                    <a:pt x="6" y="120"/>
                    <a:pt x="6" y="120"/>
                    <a:pt x="6" y="120"/>
                  </a:cubicBezTo>
                  <a:cubicBezTo>
                    <a:pt x="5" y="120"/>
                    <a:pt x="3" y="119"/>
                    <a:pt x="2" y="118"/>
                  </a:cubicBezTo>
                  <a:cubicBezTo>
                    <a:pt x="1" y="117"/>
                    <a:pt x="0" y="115"/>
                    <a:pt x="0" y="114"/>
                  </a:cubicBezTo>
                  <a:cubicBezTo>
                    <a:pt x="0" y="6"/>
                    <a:pt x="0" y="6"/>
                    <a:pt x="0" y="6"/>
                  </a:cubicBezTo>
                  <a:cubicBezTo>
                    <a:pt x="0" y="2"/>
                    <a:pt x="3" y="0"/>
                    <a:pt x="6" y="0"/>
                  </a:cubicBezTo>
                  <a:cubicBezTo>
                    <a:pt x="114" y="0"/>
                    <a:pt x="114" y="0"/>
                    <a:pt x="114" y="0"/>
                  </a:cubicBezTo>
                  <a:cubicBezTo>
                    <a:pt x="118" y="0"/>
                    <a:pt x="120" y="2"/>
                    <a:pt x="120" y="6"/>
                  </a:cubicBezTo>
                  <a:cubicBezTo>
                    <a:pt x="120" y="114"/>
                    <a:pt x="120" y="114"/>
                    <a:pt x="120" y="114"/>
                  </a:cubicBezTo>
                  <a:cubicBezTo>
                    <a:pt x="120" y="117"/>
                    <a:pt x="118" y="120"/>
                    <a:pt x="114" y="120"/>
                  </a:cubicBezTo>
                  <a:lnTo>
                    <a:pt x="83"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98" name="Freeform 105">
              <a:extLst>
                <a:ext uri="{FF2B5EF4-FFF2-40B4-BE49-F238E27FC236}">
                  <a16:creationId xmlns:a16="http://schemas.microsoft.com/office/drawing/2014/main" id="{9117AD94-5663-079D-A55B-0C788870D9F2}"/>
                </a:ext>
              </a:extLst>
            </p:cNvPr>
            <p:cNvSpPr>
              <a:spLocks noEditPoints="1"/>
            </p:cNvSpPr>
            <p:nvPr/>
          </p:nvSpPr>
          <p:spPr bwMode="auto">
            <a:xfrm>
              <a:off x="3957" y="2227"/>
              <a:ext cx="73" cy="72"/>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7" y="0"/>
                    <a:pt x="48" y="10"/>
                    <a:pt x="48" y="24"/>
                  </a:cubicBezTo>
                  <a:cubicBezTo>
                    <a:pt x="48" y="37"/>
                    <a:pt x="37" y="48"/>
                    <a:pt x="24" y="48"/>
                  </a:cubicBezTo>
                  <a:close/>
                  <a:moveTo>
                    <a:pt x="24" y="12"/>
                  </a:moveTo>
                  <a:cubicBezTo>
                    <a:pt x="18" y="12"/>
                    <a:pt x="12" y="17"/>
                    <a:pt x="12" y="24"/>
                  </a:cubicBezTo>
                  <a:cubicBezTo>
                    <a:pt x="12" y="30"/>
                    <a:pt x="18" y="36"/>
                    <a:pt x="24" y="36"/>
                  </a:cubicBezTo>
                  <a:cubicBezTo>
                    <a:pt x="31" y="36"/>
                    <a:pt x="36" y="30"/>
                    <a:pt x="36" y="24"/>
                  </a:cubicBezTo>
                  <a:cubicBezTo>
                    <a:pt x="36" y="17"/>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99" name="Freeform 106">
              <a:extLst>
                <a:ext uri="{FF2B5EF4-FFF2-40B4-BE49-F238E27FC236}">
                  <a16:creationId xmlns:a16="http://schemas.microsoft.com/office/drawing/2014/main" id="{6DFC24BA-5F5D-F7BE-7CBF-2B247EE11C22}"/>
                </a:ext>
              </a:extLst>
            </p:cNvPr>
            <p:cNvSpPr>
              <a:spLocks noEditPoints="1"/>
            </p:cNvSpPr>
            <p:nvPr/>
          </p:nvSpPr>
          <p:spPr bwMode="auto">
            <a:xfrm>
              <a:off x="3828" y="2227"/>
              <a:ext cx="74" cy="72"/>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7" y="0"/>
                    <a:pt x="48" y="10"/>
                    <a:pt x="48" y="24"/>
                  </a:cubicBezTo>
                  <a:cubicBezTo>
                    <a:pt x="48" y="37"/>
                    <a:pt x="37" y="48"/>
                    <a:pt x="24" y="48"/>
                  </a:cubicBezTo>
                  <a:close/>
                  <a:moveTo>
                    <a:pt x="24" y="12"/>
                  </a:moveTo>
                  <a:cubicBezTo>
                    <a:pt x="18" y="12"/>
                    <a:pt x="12" y="17"/>
                    <a:pt x="12" y="24"/>
                  </a:cubicBezTo>
                  <a:cubicBezTo>
                    <a:pt x="12" y="30"/>
                    <a:pt x="18" y="36"/>
                    <a:pt x="24" y="36"/>
                  </a:cubicBezTo>
                  <a:cubicBezTo>
                    <a:pt x="31" y="36"/>
                    <a:pt x="36" y="30"/>
                    <a:pt x="36" y="24"/>
                  </a:cubicBezTo>
                  <a:cubicBezTo>
                    <a:pt x="36" y="17"/>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00" name="Rectangle 107">
              <a:extLst>
                <a:ext uri="{FF2B5EF4-FFF2-40B4-BE49-F238E27FC236}">
                  <a16:creationId xmlns:a16="http://schemas.microsoft.com/office/drawing/2014/main" id="{065FE4FE-B75A-EA90-04B8-C7FCF570D86C}"/>
                </a:ext>
              </a:extLst>
            </p:cNvPr>
            <p:cNvSpPr>
              <a:spLocks noChangeArrowheads="1"/>
            </p:cNvSpPr>
            <p:nvPr/>
          </p:nvSpPr>
          <p:spPr bwMode="auto">
            <a:xfrm>
              <a:off x="3938" y="2191"/>
              <a:ext cx="111"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01" name="Rectangle 108">
              <a:extLst>
                <a:ext uri="{FF2B5EF4-FFF2-40B4-BE49-F238E27FC236}">
                  <a16:creationId xmlns:a16="http://schemas.microsoft.com/office/drawing/2014/main" id="{B96CF983-7B3A-7AA7-FFE9-9B71049894D1}"/>
                </a:ext>
              </a:extLst>
            </p:cNvPr>
            <p:cNvSpPr>
              <a:spLocks noChangeArrowheads="1"/>
            </p:cNvSpPr>
            <p:nvPr/>
          </p:nvSpPr>
          <p:spPr bwMode="auto">
            <a:xfrm>
              <a:off x="3935" y="2245"/>
              <a:ext cx="3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grpSp>
      <p:grpSp>
        <p:nvGrpSpPr>
          <p:cNvPr id="102" name="Group 71">
            <a:extLst>
              <a:ext uri="{FF2B5EF4-FFF2-40B4-BE49-F238E27FC236}">
                <a16:creationId xmlns:a16="http://schemas.microsoft.com/office/drawing/2014/main" id="{B4C37C1A-2B91-BF53-F1EA-C25823CC01D1}"/>
              </a:ext>
            </a:extLst>
          </p:cNvPr>
          <p:cNvGrpSpPr>
            <a:grpSpLocks noChangeAspect="1"/>
          </p:cNvGrpSpPr>
          <p:nvPr/>
        </p:nvGrpSpPr>
        <p:grpSpPr bwMode="auto">
          <a:xfrm>
            <a:off x="3397303" y="3248117"/>
            <a:ext cx="493992" cy="470417"/>
            <a:chOff x="6721" y="1874"/>
            <a:chExt cx="440" cy="419"/>
          </a:xfrm>
          <a:solidFill>
            <a:schemeClr val="tx2"/>
          </a:solidFill>
        </p:grpSpPr>
        <p:sp>
          <p:nvSpPr>
            <p:cNvPr id="103" name="Freeform 72">
              <a:extLst>
                <a:ext uri="{FF2B5EF4-FFF2-40B4-BE49-F238E27FC236}">
                  <a16:creationId xmlns:a16="http://schemas.microsoft.com/office/drawing/2014/main" id="{CB070435-ADED-B476-3058-041DE237246B}"/>
                </a:ext>
              </a:extLst>
            </p:cNvPr>
            <p:cNvSpPr>
              <a:spLocks noEditPoints="1"/>
            </p:cNvSpPr>
            <p:nvPr/>
          </p:nvSpPr>
          <p:spPr bwMode="auto">
            <a:xfrm>
              <a:off x="7033" y="1952"/>
              <a:ext cx="73" cy="72"/>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8" y="0"/>
                    <a:pt x="48" y="10"/>
                    <a:pt x="48" y="24"/>
                  </a:cubicBezTo>
                  <a:cubicBezTo>
                    <a:pt x="48" y="37"/>
                    <a:pt x="38" y="48"/>
                    <a:pt x="24" y="48"/>
                  </a:cubicBezTo>
                  <a:close/>
                  <a:moveTo>
                    <a:pt x="24" y="12"/>
                  </a:moveTo>
                  <a:cubicBezTo>
                    <a:pt x="18" y="12"/>
                    <a:pt x="12" y="17"/>
                    <a:pt x="12" y="24"/>
                  </a:cubicBezTo>
                  <a:cubicBezTo>
                    <a:pt x="12" y="30"/>
                    <a:pt x="18" y="36"/>
                    <a:pt x="24" y="36"/>
                  </a:cubicBezTo>
                  <a:cubicBezTo>
                    <a:pt x="31" y="36"/>
                    <a:pt x="36" y="30"/>
                    <a:pt x="36" y="24"/>
                  </a:cubicBezTo>
                  <a:cubicBezTo>
                    <a:pt x="36" y="17"/>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04" name="Freeform 73">
              <a:extLst>
                <a:ext uri="{FF2B5EF4-FFF2-40B4-BE49-F238E27FC236}">
                  <a16:creationId xmlns:a16="http://schemas.microsoft.com/office/drawing/2014/main" id="{54E20E23-1563-39B7-5A04-109ABF79398A}"/>
                </a:ext>
              </a:extLst>
            </p:cNvPr>
            <p:cNvSpPr>
              <a:spLocks noEditPoints="1"/>
            </p:cNvSpPr>
            <p:nvPr/>
          </p:nvSpPr>
          <p:spPr bwMode="auto">
            <a:xfrm>
              <a:off x="6979" y="1898"/>
              <a:ext cx="182" cy="180"/>
            </a:xfrm>
            <a:custGeom>
              <a:avLst/>
              <a:gdLst>
                <a:gd name="T0" fmla="*/ 48 w 119"/>
                <a:gd name="T1" fmla="*/ 120 h 120"/>
                <a:gd name="T2" fmla="*/ 42 w 119"/>
                <a:gd name="T3" fmla="*/ 104 h 120"/>
                <a:gd name="T4" fmla="*/ 22 w 119"/>
                <a:gd name="T5" fmla="*/ 102 h 120"/>
                <a:gd name="T6" fmla="*/ 1 w 119"/>
                <a:gd name="T7" fmla="*/ 79 h 120"/>
                <a:gd name="T8" fmla="*/ 4 w 119"/>
                <a:gd name="T9" fmla="*/ 71 h 120"/>
                <a:gd name="T10" fmla="*/ 11 w 119"/>
                <a:gd name="T11" fmla="*/ 60 h 120"/>
                <a:gd name="T12" fmla="*/ 4 w 119"/>
                <a:gd name="T13" fmla="*/ 48 h 120"/>
                <a:gd name="T14" fmla="*/ 2 w 119"/>
                <a:gd name="T15" fmla="*/ 40 h 120"/>
                <a:gd name="T16" fmla="*/ 22 w 119"/>
                <a:gd name="T17" fmla="*/ 17 h 120"/>
                <a:gd name="T18" fmla="*/ 42 w 119"/>
                <a:gd name="T19" fmla="*/ 15 h 120"/>
                <a:gd name="T20" fmla="*/ 48 w 119"/>
                <a:gd name="T21" fmla="*/ 0 h 120"/>
                <a:gd name="T22" fmla="*/ 78 w 119"/>
                <a:gd name="T23" fmla="*/ 6 h 120"/>
                <a:gd name="T24" fmla="*/ 89 w 119"/>
                <a:gd name="T25" fmla="*/ 22 h 120"/>
                <a:gd name="T26" fmla="*/ 102 w 119"/>
                <a:gd name="T27" fmla="*/ 16 h 120"/>
                <a:gd name="T28" fmla="*/ 117 w 119"/>
                <a:gd name="T29" fmla="*/ 40 h 120"/>
                <a:gd name="T30" fmla="*/ 115 w 119"/>
                <a:gd name="T31" fmla="*/ 48 h 120"/>
                <a:gd name="T32" fmla="*/ 107 w 119"/>
                <a:gd name="T33" fmla="*/ 60 h 120"/>
                <a:gd name="T34" fmla="*/ 115 w 119"/>
                <a:gd name="T35" fmla="*/ 71 h 120"/>
                <a:gd name="T36" fmla="*/ 106 w 119"/>
                <a:gd name="T37" fmla="*/ 100 h 120"/>
                <a:gd name="T38" fmla="*/ 97 w 119"/>
                <a:gd name="T39" fmla="*/ 102 h 120"/>
                <a:gd name="T40" fmla="*/ 78 w 119"/>
                <a:gd name="T41" fmla="*/ 104 h 120"/>
                <a:gd name="T42" fmla="*/ 72 w 119"/>
                <a:gd name="T43" fmla="*/ 120 h 120"/>
                <a:gd name="T44" fmla="*/ 66 w 119"/>
                <a:gd name="T45" fmla="*/ 108 h 120"/>
                <a:gd name="T46" fmla="*/ 71 w 119"/>
                <a:gd name="T47" fmla="*/ 94 h 120"/>
                <a:gd name="T48" fmla="*/ 92 w 119"/>
                <a:gd name="T49" fmla="*/ 85 h 120"/>
                <a:gd name="T50" fmla="*/ 104 w 119"/>
                <a:gd name="T51" fmla="*/ 78 h 120"/>
                <a:gd name="T52" fmla="*/ 95 w 119"/>
                <a:gd name="T53" fmla="*/ 68 h 120"/>
                <a:gd name="T54" fmla="*/ 94 w 119"/>
                <a:gd name="T55" fmla="*/ 51 h 120"/>
                <a:gd name="T56" fmla="*/ 104 w 119"/>
                <a:gd name="T57" fmla="*/ 41 h 120"/>
                <a:gd name="T58" fmla="*/ 92 w 119"/>
                <a:gd name="T59" fmla="*/ 34 h 120"/>
                <a:gd name="T60" fmla="*/ 70 w 119"/>
                <a:gd name="T61" fmla="*/ 25 h 120"/>
                <a:gd name="T62" fmla="*/ 66 w 119"/>
                <a:gd name="T63" fmla="*/ 12 h 120"/>
                <a:gd name="T64" fmla="*/ 54 w 119"/>
                <a:gd name="T65" fmla="*/ 19 h 120"/>
                <a:gd name="T66" fmla="*/ 35 w 119"/>
                <a:gd name="T67" fmla="*/ 33 h 120"/>
                <a:gd name="T68" fmla="*/ 21 w 119"/>
                <a:gd name="T69" fmla="*/ 30 h 120"/>
                <a:gd name="T70" fmla="*/ 22 w 119"/>
                <a:gd name="T71" fmla="*/ 45 h 120"/>
                <a:gd name="T72" fmla="*/ 23 w 119"/>
                <a:gd name="T73" fmla="*/ 60 h 120"/>
                <a:gd name="T74" fmla="*/ 22 w 119"/>
                <a:gd name="T75" fmla="*/ 74 h 120"/>
                <a:gd name="T76" fmla="*/ 21 w 119"/>
                <a:gd name="T77" fmla="*/ 89 h 120"/>
                <a:gd name="T78" fmla="*/ 35 w 119"/>
                <a:gd name="T79" fmla="*/ 86 h 120"/>
                <a:gd name="T80" fmla="*/ 54 w 119"/>
                <a:gd name="T81" fmla="*/ 10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120">
                  <a:moveTo>
                    <a:pt x="72" y="120"/>
                  </a:moveTo>
                  <a:cubicBezTo>
                    <a:pt x="48" y="120"/>
                    <a:pt x="48" y="120"/>
                    <a:pt x="48" y="120"/>
                  </a:cubicBezTo>
                  <a:cubicBezTo>
                    <a:pt x="45" y="120"/>
                    <a:pt x="42" y="117"/>
                    <a:pt x="42" y="114"/>
                  </a:cubicBezTo>
                  <a:cubicBezTo>
                    <a:pt x="42" y="104"/>
                    <a:pt x="42" y="104"/>
                    <a:pt x="42" y="104"/>
                  </a:cubicBezTo>
                  <a:cubicBezTo>
                    <a:pt x="38" y="102"/>
                    <a:pt x="34" y="100"/>
                    <a:pt x="30" y="97"/>
                  </a:cubicBezTo>
                  <a:cubicBezTo>
                    <a:pt x="22" y="102"/>
                    <a:pt x="22" y="102"/>
                    <a:pt x="22" y="102"/>
                  </a:cubicBezTo>
                  <a:cubicBezTo>
                    <a:pt x="19" y="104"/>
                    <a:pt x="15" y="103"/>
                    <a:pt x="13" y="100"/>
                  </a:cubicBezTo>
                  <a:cubicBezTo>
                    <a:pt x="1" y="79"/>
                    <a:pt x="1" y="79"/>
                    <a:pt x="1" y="79"/>
                  </a:cubicBezTo>
                  <a:cubicBezTo>
                    <a:pt x="1" y="78"/>
                    <a:pt x="0" y="76"/>
                    <a:pt x="1" y="75"/>
                  </a:cubicBezTo>
                  <a:cubicBezTo>
                    <a:pt x="1" y="73"/>
                    <a:pt x="2" y="72"/>
                    <a:pt x="4" y="71"/>
                  </a:cubicBezTo>
                  <a:cubicBezTo>
                    <a:pt x="12" y="66"/>
                    <a:pt x="12" y="66"/>
                    <a:pt x="12" y="66"/>
                  </a:cubicBezTo>
                  <a:cubicBezTo>
                    <a:pt x="12" y="64"/>
                    <a:pt x="11" y="62"/>
                    <a:pt x="11" y="60"/>
                  </a:cubicBezTo>
                  <a:cubicBezTo>
                    <a:pt x="11" y="57"/>
                    <a:pt x="12" y="55"/>
                    <a:pt x="12" y="53"/>
                  </a:cubicBezTo>
                  <a:cubicBezTo>
                    <a:pt x="4" y="48"/>
                    <a:pt x="4" y="48"/>
                    <a:pt x="4" y="48"/>
                  </a:cubicBezTo>
                  <a:cubicBezTo>
                    <a:pt x="2" y="47"/>
                    <a:pt x="1" y="46"/>
                    <a:pt x="1" y="44"/>
                  </a:cubicBezTo>
                  <a:cubicBezTo>
                    <a:pt x="1" y="43"/>
                    <a:pt x="1" y="41"/>
                    <a:pt x="2" y="40"/>
                  </a:cubicBezTo>
                  <a:cubicBezTo>
                    <a:pt x="14" y="19"/>
                    <a:pt x="14" y="19"/>
                    <a:pt x="14" y="19"/>
                  </a:cubicBezTo>
                  <a:cubicBezTo>
                    <a:pt x="15" y="16"/>
                    <a:pt x="19" y="15"/>
                    <a:pt x="22" y="17"/>
                  </a:cubicBezTo>
                  <a:cubicBezTo>
                    <a:pt x="30" y="22"/>
                    <a:pt x="30" y="22"/>
                    <a:pt x="30" y="22"/>
                  </a:cubicBezTo>
                  <a:cubicBezTo>
                    <a:pt x="34" y="19"/>
                    <a:pt x="38" y="17"/>
                    <a:pt x="42" y="15"/>
                  </a:cubicBezTo>
                  <a:cubicBezTo>
                    <a:pt x="42" y="6"/>
                    <a:pt x="42" y="6"/>
                    <a:pt x="42" y="6"/>
                  </a:cubicBezTo>
                  <a:cubicBezTo>
                    <a:pt x="42" y="2"/>
                    <a:pt x="45" y="0"/>
                    <a:pt x="48" y="0"/>
                  </a:cubicBezTo>
                  <a:cubicBezTo>
                    <a:pt x="72" y="0"/>
                    <a:pt x="72" y="0"/>
                    <a:pt x="72" y="0"/>
                  </a:cubicBezTo>
                  <a:cubicBezTo>
                    <a:pt x="76" y="0"/>
                    <a:pt x="78" y="2"/>
                    <a:pt x="78" y="6"/>
                  </a:cubicBezTo>
                  <a:cubicBezTo>
                    <a:pt x="78" y="15"/>
                    <a:pt x="78" y="15"/>
                    <a:pt x="78" y="15"/>
                  </a:cubicBezTo>
                  <a:cubicBezTo>
                    <a:pt x="82" y="17"/>
                    <a:pt x="86" y="19"/>
                    <a:pt x="89" y="22"/>
                  </a:cubicBezTo>
                  <a:cubicBezTo>
                    <a:pt x="97" y="17"/>
                    <a:pt x="97" y="17"/>
                    <a:pt x="97" y="17"/>
                  </a:cubicBezTo>
                  <a:cubicBezTo>
                    <a:pt x="99" y="16"/>
                    <a:pt x="100" y="16"/>
                    <a:pt x="102" y="16"/>
                  </a:cubicBezTo>
                  <a:cubicBezTo>
                    <a:pt x="103" y="17"/>
                    <a:pt x="105" y="18"/>
                    <a:pt x="105" y="19"/>
                  </a:cubicBezTo>
                  <a:cubicBezTo>
                    <a:pt x="117" y="40"/>
                    <a:pt x="117" y="40"/>
                    <a:pt x="117" y="40"/>
                  </a:cubicBezTo>
                  <a:cubicBezTo>
                    <a:pt x="118" y="41"/>
                    <a:pt x="118" y="43"/>
                    <a:pt x="118" y="44"/>
                  </a:cubicBezTo>
                  <a:cubicBezTo>
                    <a:pt x="118" y="46"/>
                    <a:pt x="117" y="47"/>
                    <a:pt x="115" y="48"/>
                  </a:cubicBezTo>
                  <a:cubicBezTo>
                    <a:pt x="107" y="53"/>
                    <a:pt x="107" y="53"/>
                    <a:pt x="107" y="53"/>
                  </a:cubicBezTo>
                  <a:cubicBezTo>
                    <a:pt x="107" y="55"/>
                    <a:pt x="107" y="57"/>
                    <a:pt x="107" y="60"/>
                  </a:cubicBezTo>
                  <a:cubicBezTo>
                    <a:pt x="107" y="62"/>
                    <a:pt x="107" y="64"/>
                    <a:pt x="107" y="66"/>
                  </a:cubicBezTo>
                  <a:cubicBezTo>
                    <a:pt x="115" y="71"/>
                    <a:pt x="115" y="71"/>
                    <a:pt x="115" y="71"/>
                  </a:cubicBezTo>
                  <a:cubicBezTo>
                    <a:pt x="118" y="73"/>
                    <a:pt x="119" y="76"/>
                    <a:pt x="118" y="79"/>
                  </a:cubicBezTo>
                  <a:cubicBezTo>
                    <a:pt x="106" y="100"/>
                    <a:pt x="106" y="100"/>
                    <a:pt x="106" y="100"/>
                  </a:cubicBezTo>
                  <a:cubicBezTo>
                    <a:pt x="105" y="101"/>
                    <a:pt x="104" y="102"/>
                    <a:pt x="102" y="103"/>
                  </a:cubicBezTo>
                  <a:cubicBezTo>
                    <a:pt x="100" y="103"/>
                    <a:pt x="99" y="103"/>
                    <a:pt x="97" y="102"/>
                  </a:cubicBezTo>
                  <a:cubicBezTo>
                    <a:pt x="89" y="97"/>
                    <a:pt x="89" y="97"/>
                    <a:pt x="89" y="97"/>
                  </a:cubicBezTo>
                  <a:cubicBezTo>
                    <a:pt x="86" y="100"/>
                    <a:pt x="82" y="102"/>
                    <a:pt x="78" y="104"/>
                  </a:cubicBezTo>
                  <a:cubicBezTo>
                    <a:pt x="78" y="114"/>
                    <a:pt x="78" y="114"/>
                    <a:pt x="78" y="114"/>
                  </a:cubicBezTo>
                  <a:cubicBezTo>
                    <a:pt x="78" y="117"/>
                    <a:pt x="76" y="120"/>
                    <a:pt x="72" y="120"/>
                  </a:cubicBezTo>
                  <a:close/>
                  <a:moveTo>
                    <a:pt x="54" y="108"/>
                  </a:moveTo>
                  <a:cubicBezTo>
                    <a:pt x="66" y="108"/>
                    <a:pt x="66" y="108"/>
                    <a:pt x="66" y="108"/>
                  </a:cubicBezTo>
                  <a:cubicBezTo>
                    <a:pt x="66" y="100"/>
                    <a:pt x="66" y="100"/>
                    <a:pt x="66" y="100"/>
                  </a:cubicBezTo>
                  <a:cubicBezTo>
                    <a:pt x="66" y="97"/>
                    <a:pt x="68" y="95"/>
                    <a:pt x="71" y="94"/>
                  </a:cubicBezTo>
                  <a:cubicBezTo>
                    <a:pt x="76" y="92"/>
                    <a:pt x="81" y="90"/>
                    <a:pt x="85" y="86"/>
                  </a:cubicBezTo>
                  <a:cubicBezTo>
                    <a:pt x="87" y="84"/>
                    <a:pt x="89" y="83"/>
                    <a:pt x="92" y="85"/>
                  </a:cubicBezTo>
                  <a:cubicBezTo>
                    <a:pt x="98" y="89"/>
                    <a:pt x="98" y="89"/>
                    <a:pt x="98" y="89"/>
                  </a:cubicBezTo>
                  <a:cubicBezTo>
                    <a:pt x="104" y="78"/>
                    <a:pt x="104" y="78"/>
                    <a:pt x="104" y="78"/>
                  </a:cubicBezTo>
                  <a:cubicBezTo>
                    <a:pt x="97" y="74"/>
                    <a:pt x="97" y="74"/>
                    <a:pt x="97" y="74"/>
                  </a:cubicBezTo>
                  <a:cubicBezTo>
                    <a:pt x="95" y="73"/>
                    <a:pt x="94" y="70"/>
                    <a:pt x="95" y="68"/>
                  </a:cubicBezTo>
                  <a:cubicBezTo>
                    <a:pt x="95" y="65"/>
                    <a:pt x="95" y="62"/>
                    <a:pt x="95" y="60"/>
                  </a:cubicBezTo>
                  <a:cubicBezTo>
                    <a:pt x="95" y="57"/>
                    <a:pt x="95" y="54"/>
                    <a:pt x="94" y="51"/>
                  </a:cubicBezTo>
                  <a:cubicBezTo>
                    <a:pt x="94" y="49"/>
                    <a:pt x="95" y="46"/>
                    <a:pt x="97" y="45"/>
                  </a:cubicBezTo>
                  <a:cubicBezTo>
                    <a:pt x="104" y="41"/>
                    <a:pt x="104" y="41"/>
                    <a:pt x="104" y="41"/>
                  </a:cubicBezTo>
                  <a:cubicBezTo>
                    <a:pt x="98" y="30"/>
                    <a:pt x="98" y="30"/>
                    <a:pt x="98" y="30"/>
                  </a:cubicBezTo>
                  <a:cubicBezTo>
                    <a:pt x="92" y="34"/>
                    <a:pt x="92" y="34"/>
                    <a:pt x="92" y="34"/>
                  </a:cubicBezTo>
                  <a:cubicBezTo>
                    <a:pt x="89" y="36"/>
                    <a:pt x="87" y="35"/>
                    <a:pt x="85" y="33"/>
                  </a:cubicBezTo>
                  <a:cubicBezTo>
                    <a:pt x="81" y="30"/>
                    <a:pt x="76" y="27"/>
                    <a:pt x="70" y="25"/>
                  </a:cubicBezTo>
                  <a:cubicBezTo>
                    <a:pt x="68" y="24"/>
                    <a:pt x="66" y="22"/>
                    <a:pt x="66" y="19"/>
                  </a:cubicBezTo>
                  <a:cubicBezTo>
                    <a:pt x="66" y="12"/>
                    <a:pt x="66" y="12"/>
                    <a:pt x="66" y="12"/>
                  </a:cubicBezTo>
                  <a:cubicBezTo>
                    <a:pt x="54" y="12"/>
                    <a:pt x="54" y="12"/>
                    <a:pt x="54" y="12"/>
                  </a:cubicBezTo>
                  <a:cubicBezTo>
                    <a:pt x="54" y="19"/>
                    <a:pt x="54" y="19"/>
                    <a:pt x="54" y="19"/>
                  </a:cubicBezTo>
                  <a:cubicBezTo>
                    <a:pt x="54" y="22"/>
                    <a:pt x="53" y="24"/>
                    <a:pt x="50" y="25"/>
                  </a:cubicBezTo>
                  <a:cubicBezTo>
                    <a:pt x="44" y="27"/>
                    <a:pt x="39" y="30"/>
                    <a:pt x="35" y="33"/>
                  </a:cubicBezTo>
                  <a:cubicBezTo>
                    <a:pt x="33" y="35"/>
                    <a:pt x="30" y="36"/>
                    <a:pt x="28" y="34"/>
                  </a:cubicBezTo>
                  <a:cubicBezTo>
                    <a:pt x="21" y="30"/>
                    <a:pt x="21" y="30"/>
                    <a:pt x="21" y="30"/>
                  </a:cubicBezTo>
                  <a:cubicBezTo>
                    <a:pt x="15" y="41"/>
                    <a:pt x="15" y="41"/>
                    <a:pt x="15" y="41"/>
                  </a:cubicBezTo>
                  <a:cubicBezTo>
                    <a:pt x="22" y="45"/>
                    <a:pt x="22" y="45"/>
                    <a:pt x="22" y="45"/>
                  </a:cubicBezTo>
                  <a:cubicBezTo>
                    <a:pt x="24" y="46"/>
                    <a:pt x="25" y="49"/>
                    <a:pt x="25" y="51"/>
                  </a:cubicBezTo>
                  <a:cubicBezTo>
                    <a:pt x="24" y="54"/>
                    <a:pt x="23" y="57"/>
                    <a:pt x="23" y="60"/>
                  </a:cubicBezTo>
                  <a:cubicBezTo>
                    <a:pt x="23" y="62"/>
                    <a:pt x="24" y="65"/>
                    <a:pt x="24" y="68"/>
                  </a:cubicBezTo>
                  <a:cubicBezTo>
                    <a:pt x="25" y="70"/>
                    <a:pt x="24" y="73"/>
                    <a:pt x="22" y="74"/>
                  </a:cubicBezTo>
                  <a:cubicBezTo>
                    <a:pt x="15" y="78"/>
                    <a:pt x="15" y="78"/>
                    <a:pt x="15" y="78"/>
                  </a:cubicBezTo>
                  <a:cubicBezTo>
                    <a:pt x="21" y="89"/>
                    <a:pt x="21" y="89"/>
                    <a:pt x="21" y="89"/>
                  </a:cubicBezTo>
                  <a:cubicBezTo>
                    <a:pt x="28" y="85"/>
                    <a:pt x="28" y="85"/>
                    <a:pt x="28" y="85"/>
                  </a:cubicBezTo>
                  <a:cubicBezTo>
                    <a:pt x="30" y="84"/>
                    <a:pt x="33" y="84"/>
                    <a:pt x="35" y="86"/>
                  </a:cubicBezTo>
                  <a:cubicBezTo>
                    <a:pt x="39" y="89"/>
                    <a:pt x="44" y="92"/>
                    <a:pt x="50" y="94"/>
                  </a:cubicBezTo>
                  <a:cubicBezTo>
                    <a:pt x="53" y="95"/>
                    <a:pt x="54" y="97"/>
                    <a:pt x="54" y="100"/>
                  </a:cubicBezTo>
                  <a:lnTo>
                    <a:pt x="54"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05" name="Freeform 74">
              <a:extLst>
                <a:ext uri="{FF2B5EF4-FFF2-40B4-BE49-F238E27FC236}">
                  <a16:creationId xmlns:a16="http://schemas.microsoft.com/office/drawing/2014/main" id="{152AF108-B3C8-9ADF-3C71-72FE788C9CCB}"/>
                </a:ext>
              </a:extLst>
            </p:cNvPr>
            <p:cNvSpPr>
              <a:spLocks noEditPoints="1"/>
            </p:cNvSpPr>
            <p:nvPr/>
          </p:nvSpPr>
          <p:spPr bwMode="auto">
            <a:xfrm>
              <a:off x="6776" y="2095"/>
              <a:ext cx="330" cy="198"/>
            </a:xfrm>
            <a:custGeom>
              <a:avLst/>
              <a:gdLst>
                <a:gd name="T0" fmla="*/ 210 w 216"/>
                <a:gd name="T1" fmla="*/ 132 h 132"/>
                <a:gd name="T2" fmla="*/ 6 w 216"/>
                <a:gd name="T3" fmla="*/ 132 h 132"/>
                <a:gd name="T4" fmla="*/ 0 w 216"/>
                <a:gd name="T5" fmla="*/ 126 h 132"/>
                <a:gd name="T6" fmla="*/ 0 w 216"/>
                <a:gd name="T7" fmla="*/ 6 h 132"/>
                <a:gd name="T8" fmla="*/ 6 w 216"/>
                <a:gd name="T9" fmla="*/ 0 h 132"/>
                <a:gd name="T10" fmla="*/ 210 w 216"/>
                <a:gd name="T11" fmla="*/ 0 h 132"/>
                <a:gd name="T12" fmla="*/ 216 w 216"/>
                <a:gd name="T13" fmla="*/ 6 h 132"/>
                <a:gd name="T14" fmla="*/ 216 w 216"/>
                <a:gd name="T15" fmla="*/ 126 h 132"/>
                <a:gd name="T16" fmla="*/ 210 w 216"/>
                <a:gd name="T17" fmla="*/ 132 h 132"/>
                <a:gd name="T18" fmla="*/ 12 w 216"/>
                <a:gd name="T19" fmla="*/ 120 h 132"/>
                <a:gd name="T20" fmla="*/ 204 w 216"/>
                <a:gd name="T21" fmla="*/ 120 h 132"/>
                <a:gd name="T22" fmla="*/ 204 w 216"/>
                <a:gd name="T23" fmla="*/ 12 h 132"/>
                <a:gd name="T24" fmla="*/ 12 w 216"/>
                <a:gd name="T25" fmla="*/ 12 h 132"/>
                <a:gd name="T26" fmla="*/ 12 w 216"/>
                <a:gd name="T27"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 h="132">
                  <a:moveTo>
                    <a:pt x="210" y="132"/>
                  </a:moveTo>
                  <a:cubicBezTo>
                    <a:pt x="6" y="132"/>
                    <a:pt x="6" y="132"/>
                    <a:pt x="6" y="132"/>
                  </a:cubicBezTo>
                  <a:cubicBezTo>
                    <a:pt x="3" y="132"/>
                    <a:pt x="0" y="129"/>
                    <a:pt x="0" y="126"/>
                  </a:cubicBezTo>
                  <a:cubicBezTo>
                    <a:pt x="0" y="6"/>
                    <a:pt x="0" y="6"/>
                    <a:pt x="0" y="6"/>
                  </a:cubicBezTo>
                  <a:cubicBezTo>
                    <a:pt x="0" y="2"/>
                    <a:pt x="3" y="0"/>
                    <a:pt x="6" y="0"/>
                  </a:cubicBezTo>
                  <a:cubicBezTo>
                    <a:pt x="210" y="0"/>
                    <a:pt x="210" y="0"/>
                    <a:pt x="210" y="0"/>
                  </a:cubicBezTo>
                  <a:cubicBezTo>
                    <a:pt x="214" y="0"/>
                    <a:pt x="216" y="2"/>
                    <a:pt x="216" y="6"/>
                  </a:cubicBezTo>
                  <a:cubicBezTo>
                    <a:pt x="216" y="126"/>
                    <a:pt x="216" y="126"/>
                    <a:pt x="216" y="126"/>
                  </a:cubicBezTo>
                  <a:cubicBezTo>
                    <a:pt x="216" y="129"/>
                    <a:pt x="214" y="132"/>
                    <a:pt x="210" y="132"/>
                  </a:cubicBezTo>
                  <a:close/>
                  <a:moveTo>
                    <a:pt x="12" y="120"/>
                  </a:moveTo>
                  <a:cubicBezTo>
                    <a:pt x="204" y="120"/>
                    <a:pt x="204" y="120"/>
                    <a:pt x="204" y="120"/>
                  </a:cubicBezTo>
                  <a:cubicBezTo>
                    <a:pt x="204" y="12"/>
                    <a:pt x="204" y="12"/>
                    <a:pt x="204" y="12"/>
                  </a:cubicBezTo>
                  <a:cubicBezTo>
                    <a:pt x="12" y="12"/>
                    <a:pt x="12" y="12"/>
                    <a:pt x="12" y="12"/>
                  </a:cubicBezTo>
                  <a:lnTo>
                    <a:pt x="1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06" name="Freeform 75">
              <a:extLst>
                <a:ext uri="{FF2B5EF4-FFF2-40B4-BE49-F238E27FC236}">
                  <a16:creationId xmlns:a16="http://schemas.microsoft.com/office/drawing/2014/main" id="{32996759-37E2-891C-8C27-2F98367D266E}"/>
                </a:ext>
              </a:extLst>
            </p:cNvPr>
            <p:cNvSpPr>
              <a:spLocks/>
            </p:cNvSpPr>
            <p:nvPr/>
          </p:nvSpPr>
          <p:spPr bwMode="auto">
            <a:xfrm>
              <a:off x="6776" y="2049"/>
              <a:ext cx="330" cy="64"/>
            </a:xfrm>
            <a:custGeom>
              <a:avLst/>
              <a:gdLst>
                <a:gd name="T0" fmla="*/ 210 w 216"/>
                <a:gd name="T1" fmla="*/ 43 h 43"/>
                <a:gd name="T2" fmla="*/ 6 w 216"/>
                <a:gd name="T3" fmla="*/ 43 h 43"/>
                <a:gd name="T4" fmla="*/ 1 w 216"/>
                <a:gd name="T5" fmla="*/ 40 h 43"/>
                <a:gd name="T6" fmla="*/ 1 w 216"/>
                <a:gd name="T7" fmla="*/ 35 h 43"/>
                <a:gd name="T8" fmla="*/ 11 w 216"/>
                <a:gd name="T9" fmla="*/ 5 h 43"/>
                <a:gd name="T10" fmla="*/ 18 w 216"/>
                <a:gd name="T11" fmla="*/ 1 h 43"/>
                <a:gd name="T12" fmla="*/ 22 w 216"/>
                <a:gd name="T13" fmla="*/ 8 h 43"/>
                <a:gd name="T14" fmla="*/ 15 w 216"/>
                <a:gd name="T15" fmla="*/ 31 h 43"/>
                <a:gd name="T16" fmla="*/ 210 w 216"/>
                <a:gd name="T17" fmla="*/ 31 h 43"/>
                <a:gd name="T18" fmla="*/ 216 w 216"/>
                <a:gd name="T19" fmla="*/ 37 h 43"/>
                <a:gd name="T20" fmla="*/ 210 w 216"/>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 h="43">
                  <a:moveTo>
                    <a:pt x="210" y="43"/>
                  </a:moveTo>
                  <a:cubicBezTo>
                    <a:pt x="6" y="43"/>
                    <a:pt x="6" y="43"/>
                    <a:pt x="6" y="43"/>
                  </a:cubicBezTo>
                  <a:cubicBezTo>
                    <a:pt x="4" y="43"/>
                    <a:pt x="3" y="42"/>
                    <a:pt x="1" y="40"/>
                  </a:cubicBezTo>
                  <a:cubicBezTo>
                    <a:pt x="0" y="38"/>
                    <a:pt x="0" y="36"/>
                    <a:pt x="1" y="35"/>
                  </a:cubicBezTo>
                  <a:cubicBezTo>
                    <a:pt x="11" y="5"/>
                    <a:pt x="11" y="5"/>
                    <a:pt x="11" y="5"/>
                  </a:cubicBezTo>
                  <a:cubicBezTo>
                    <a:pt x="12" y="2"/>
                    <a:pt x="15" y="0"/>
                    <a:pt x="18" y="1"/>
                  </a:cubicBezTo>
                  <a:cubicBezTo>
                    <a:pt x="21" y="2"/>
                    <a:pt x="23" y="5"/>
                    <a:pt x="22" y="8"/>
                  </a:cubicBezTo>
                  <a:cubicBezTo>
                    <a:pt x="15" y="31"/>
                    <a:pt x="15" y="31"/>
                    <a:pt x="15" y="31"/>
                  </a:cubicBezTo>
                  <a:cubicBezTo>
                    <a:pt x="210" y="31"/>
                    <a:pt x="210" y="31"/>
                    <a:pt x="210" y="31"/>
                  </a:cubicBezTo>
                  <a:cubicBezTo>
                    <a:pt x="214" y="31"/>
                    <a:pt x="216" y="33"/>
                    <a:pt x="216" y="37"/>
                  </a:cubicBezTo>
                  <a:cubicBezTo>
                    <a:pt x="216" y="40"/>
                    <a:pt x="214" y="43"/>
                    <a:pt x="210"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07" name="Freeform 76">
              <a:extLst>
                <a:ext uri="{FF2B5EF4-FFF2-40B4-BE49-F238E27FC236}">
                  <a16:creationId xmlns:a16="http://schemas.microsoft.com/office/drawing/2014/main" id="{516FB4BA-4ABD-D03B-74C6-27D3260B5A3B}"/>
                </a:ext>
              </a:extLst>
            </p:cNvPr>
            <p:cNvSpPr>
              <a:spLocks/>
            </p:cNvSpPr>
            <p:nvPr/>
          </p:nvSpPr>
          <p:spPr bwMode="auto">
            <a:xfrm>
              <a:off x="6897" y="1988"/>
              <a:ext cx="72" cy="18"/>
            </a:xfrm>
            <a:custGeom>
              <a:avLst/>
              <a:gdLst>
                <a:gd name="T0" fmla="*/ 41 w 47"/>
                <a:gd name="T1" fmla="*/ 12 h 12"/>
                <a:gd name="T2" fmla="*/ 6 w 47"/>
                <a:gd name="T3" fmla="*/ 12 h 12"/>
                <a:gd name="T4" fmla="*/ 0 w 47"/>
                <a:gd name="T5" fmla="*/ 6 h 12"/>
                <a:gd name="T6" fmla="*/ 6 w 47"/>
                <a:gd name="T7" fmla="*/ 0 h 12"/>
                <a:gd name="T8" fmla="*/ 41 w 47"/>
                <a:gd name="T9" fmla="*/ 0 h 12"/>
                <a:gd name="T10" fmla="*/ 47 w 47"/>
                <a:gd name="T11" fmla="*/ 6 h 12"/>
                <a:gd name="T12" fmla="*/ 41 w 4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7" h="12">
                  <a:moveTo>
                    <a:pt x="41" y="12"/>
                  </a:moveTo>
                  <a:cubicBezTo>
                    <a:pt x="6" y="12"/>
                    <a:pt x="6" y="12"/>
                    <a:pt x="6" y="12"/>
                  </a:cubicBezTo>
                  <a:cubicBezTo>
                    <a:pt x="2" y="12"/>
                    <a:pt x="0" y="9"/>
                    <a:pt x="0" y="6"/>
                  </a:cubicBezTo>
                  <a:cubicBezTo>
                    <a:pt x="0" y="2"/>
                    <a:pt x="2" y="0"/>
                    <a:pt x="6" y="0"/>
                  </a:cubicBezTo>
                  <a:cubicBezTo>
                    <a:pt x="41" y="0"/>
                    <a:pt x="41" y="0"/>
                    <a:pt x="41" y="0"/>
                  </a:cubicBezTo>
                  <a:cubicBezTo>
                    <a:pt x="45" y="0"/>
                    <a:pt x="47" y="2"/>
                    <a:pt x="47" y="6"/>
                  </a:cubicBezTo>
                  <a:cubicBezTo>
                    <a:pt x="47" y="9"/>
                    <a:pt x="45" y="12"/>
                    <a:pt x="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08" name="Freeform 77">
              <a:extLst>
                <a:ext uri="{FF2B5EF4-FFF2-40B4-BE49-F238E27FC236}">
                  <a16:creationId xmlns:a16="http://schemas.microsoft.com/office/drawing/2014/main" id="{721F2E33-7EF5-6FC2-5EA5-C6EBB4283924}"/>
                </a:ext>
              </a:extLst>
            </p:cNvPr>
            <p:cNvSpPr>
              <a:spLocks/>
            </p:cNvSpPr>
            <p:nvPr/>
          </p:nvSpPr>
          <p:spPr bwMode="auto">
            <a:xfrm>
              <a:off x="6846" y="1995"/>
              <a:ext cx="78" cy="77"/>
            </a:xfrm>
            <a:custGeom>
              <a:avLst/>
              <a:gdLst>
                <a:gd name="T0" fmla="*/ 44 w 51"/>
                <a:gd name="T1" fmla="*/ 51 h 51"/>
                <a:gd name="T2" fmla="*/ 40 w 51"/>
                <a:gd name="T3" fmla="*/ 49 h 51"/>
                <a:gd name="T4" fmla="*/ 2 w 51"/>
                <a:gd name="T5" fmla="*/ 11 h 51"/>
                <a:gd name="T6" fmla="*/ 2 w 51"/>
                <a:gd name="T7" fmla="*/ 2 h 51"/>
                <a:gd name="T8" fmla="*/ 11 w 51"/>
                <a:gd name="T9" fmla="*/ 2 h 51"/>
                <a:gd name="T10" fmla="*/ 48 w 51"/>
                <a:gd name="T11" fmla="*/ 40 h 51"/>
                <a:gd name="T12" fmla="*/ 48 w 51"/>
                <a:gd name="T13" fmla="*/ 49 h 51"/>
                <a:gd name="T14" fmla="*/ 44 w 51"/>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1">
                  <a:moveTo>
                    <a:pt x="44" y="51"/>
                  </a:moveTo>
                  <a:cubicBezTo>
                    <a:pt x="43" y="51"/>
                    <a:pt x="41" y="50"/>
                    <a:pt x="40" y="49"/>
                  </a:cubicBezTo>
                  <a:cubicBezTo>
                    <a:pt x="2" y="11"/>
                    <a:pt x="2" y="11"/>
                    <a:pt x="2" y="11"/>
                  </a:cubicBezTo>
                  <a:cubicBezTo>
                    <a:pt x="0" y="9"/>
                    <a:pt x="0" y="5"/>
                    <a:pt x="2" y="2"/>
                  </a:cubicBezTo>
                  <a:cubicBezTo>
                    <a:pt x="4" y="0"/>
                    <a:pt x="8" y="0"/>
                    <a:pt x="11" y="2"/>
                  </a:cubicBezTo>
                  <a:cubicBezTo>
                    <a:pt x="48" y="40"/>
                    <a:pt x="48" y="40"/>
                    <a:pt x="48" y="40"/>
                  </a:cubicBezTo>
                  <a:cubicBezTo>
                    <a:pt x="51" y="43"/>
                    <a:pt x="51" y="47"/>
                    <a:pt x="48" y="49"/>
                  </a:cubicBezTo>
                  <a:cubicBezTo>
                    <a:pt x="47" y="50"/>
                    <a:pt x="46" y="51"/>
                    <a:pt x="44"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09" name="Freeform 78">
              <a:extLst>
                <a:ext uri="{FF2B5EF4-FFF2-40B4-BE49-F238E27FC236}">
                  <a16:creationId xmlns:a16="http://schemas.microsoft.com/office/drawing/2014/main" id="{E51AE0AE-EB47-96E4-4C93-308ADA11EBA0}"/>
                </a:ext>
              </a:extLst>
            </p:cNvPr>
            <p:cNvSpPr>
              <a:spLocks noEditPoints="1"/>
            </p:cNvSpPr>
            <p:nvPr/>
          </p:nvSpPr>
          <p:spPr bwMode="auto">
            <a:xfrm>
              <a:off x="6721" y="1874"/>
              <a:ext cx="165" cy="162"/>
            </a:xfrm>
            <a:custGeom>
              <a:avLst/>
              <a:gdLst>
                <a:gd name="T0" fmla="*/ 54 w 108"/>
                <a:gd name="T1" fmla="*/ 108 h 108"/>
                <a:gd name="T2" fmla="*/ 0 w 108"/>
                <a:gd name="T3" fmla="*/ 54 h 108"/>
                <a:gd name="T4" fmla="*/ 54 w 108"/>
                <a:gd name="T5" fmla="*/ 0 h 108"/>
                <a:gd name="T6" fmla="*/ 108 w 108"/>
                <a:gd name="T7" fmla="*/ 54 h 108"/>
                <a:gd name="T8" fmla="*/ 54 w 108"/>
                <a:gd name="T9" fmla="*/ 108 h 108"/>
                <a:gd name="T10" fmla="*/ 54 w 108"/>
                <a:gd name="T11" fmla="*/ 12 h 108"/>
                <a:gd name="T12" fmla="*/ 12 w 108"/>
                <a:gd name="T13" fmla="*/ 54 h 108"/>
                <a:gd name="T14" fmla="*/ 54 w 108"/>
                <a:gd name="T15" fmla="*/ 96 h 108"/>
                <a:gd name="T16" fmla="*/ 96 w 108"/>
                <a:gd name="T17" fmla="*/ 54 h 108"/>
                <a:gd name="T18" fmla="*/ 54 w 108"/>
                <a:gd name="T19" fmla="*/ 1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25" y="108"/>
                    <a:pt x="0" y="84"/>
                    <a:pt x="0" y="54"/>
                  </a:cubicBezTo>
                  <a:cubicBezTo>
                    <a:pt x="0" y="24"/>
                    <a:pt x="25" y="0"/>
                    <a:pt x="54" y="0"/>
                  </a:cubicBezTo>
                  <a:cubicBezTo>
                    <a:pt x="84" y="0"/>
                    <a:pt x="108" y="24"/>
                    <a:pt x="108" y="54"/>
                  </a:cubicBezTo>
                  <a:cubicBezTo>
                    <a:pt x="108" y="84"/>
                    <a:pt x="84" y="108"/>
                    <a:pt x="54" y="108"/>
                  </a:cubicBezTo>
                  <a:close/>
                  <a:moveTo>
                    <a:pt x="54" y="12"/>
                  </a:moveTo>
                  <a:cubicBezTo>
                    <a:pt x="31" y="12"/>
                    <a:pt x="12" y="31"/>
                    <a:pt x="12" y="54"/>
                  </a:cubicBezTo>
                  <a:cubicBezTo>
                    <a:pt x="12" y="77"/>
                    <a:pt x="31" y="96"/>
                    <a:pt x="54" y="96"/>
                  </a:cubicBezTo>
                  <a:cubicBezTo>
                    <a:pt x="78" y="96"/>
                    <a:pt x="96" y="77"/>
                    <a:pt x="96" y="54"/>
                  </a:cubicBezTo>
                  <a:cubicBezTo>
                    <a:pt x="96" y="31"/>
                    <a:pt x="7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10" name="Freeform 79">
              <a:extLst>
                <a:ext uri="{FF2B5EF4-FFF2-40B4-BE49-F238E27FC236}">
                  <a16:creationId xmlns:a16="http://schemas.microsoft.com/office/drawing/2014/main" id="{64E6AF26-FCBD-5DCE-5AB3-09F96120E9F4}"/>
                </a:ext>
              </a:extLst>
            </p:cNvPr>
            <p:cNvSpPr>
              <a:spLocks noEditPoints="1"/>
            </p:cNvSpPr>
            <p:nvPr/>
          </p:nvSpPr>
          <p:spPr bwMode="auto">
            <a:xfrm>
              <a:off x="6941" y="2203"/>
              <a:ext cx="128" cy="54"/>
            </a:xfrm>
            <a:custGeom>
              <a:avLst/>
              <a:gdLst>
                <a:gd name="T0" fmla="*/ 78 w 84"/>
                <a:gd name="T1" fmla="*/ 36 h 36"/>
                <a:gd name="T2" fmla="*/ 6 w 84"/>
                <a:gd name="T3" fmla="*/ 36 h 36"/>
                <a:gd name="T4" fmla="*/ 0 w 84"/>
                <a:gd name="T5" fmla="*/ 30 h 36"/>
                <a:gd name="T6" fmla="*/ 0 w 84"/>
                <a:gd name="T7" fmla="*/ 6 h 36"/>
                <a:gd name="T8" fmla="*/ 6 w 84"/>
                <a:gd name="T9" fmla="*/ 0 h 36"/>
                <a:gd name="T10" fmla="*/ 78 w 84"/>
                <a:gd name="T11" fmla="*/ 0 h 36"/>
                <a:gd name="T12" fmla="*/ 84 w 84"/>
                <a:gd name="T13" fmla="*/ 6 h 36"/>
                <a:gd name="T14" fmla="*/ 84 w 84"/>
                <a:gd name="T15" fmla="*/ 30 h 36"/>
                <a:gd name="T16" fmla="*/ 78 w 84"/>
                <a:gd name="T17" fmla="*/ 36 h 36"/>
                <a:gd name="T18" fmla="*/ 12 w 84"/>
                <a:gd name="T19" fmla="*/ 24 h 36"/>
                <a:gd name="T20" fmla="*/ 72 w 84"/>
                <a:gd name="T21" fmla="*/ 24 h 36"/>
                <a:gd name="T22" fmla="*/ 72 w 84"/>
                <a:gd name="T23" fmla="*/ 12 h 36"/>
                <a:gd name="T24" fmla="*/ 12 w 84"/>
                <a:gd name="T25" fmla="*/ 12 h 36"/>
                <a:gd name="T26" fmla="*/ 12 w 84"/>
                <a:gd name="T2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36">
                  <a:moveTo>
                    <a:pt x="78" y="36"/>
                  </a:moveTo>
                  <a:cubicBezTo>
                    <a:pt x="6" y="36"/>
                    <a:pt x="6" y="36"/>
                    <a:pt x="6" y="36"/>
                  </a:cubicBezTo>
                  <a:cubicBezTo>
                    <a:pt x="3" y="36"/>
                    <a:pt x="0" y="33"/>
                    <a:pt x="0" y="30"/>
                  </a:cubicBezTo>
                  <a:cubicBezTo>
                    <a:pt x="0" y="6"/>
                    <a:pt x="0" y="6"/>
                    <a:pt x="0" y="6"/>
                  </a:cubicBezTo>
                  <a:cubicBezTo>
                    <a:pt x="0" y="2"/>
                    <a:pt x="3" y="0"/>
                    <a:pt x="6" y="0"/>
                  </a:cubicBezTo>
                  <a:cubicBezTo>
                    <a:pt x="78" y="0"/>
                    <a:pt x="78" y="0"/>
                    <a:pt x="78" y="0"/>
                  </a:cubicBezTo>
                  <a:cubicBezTo>
                    <a:pt x="82" y="0"/>
                    <a:pt x="84" y="2"/>
                    <a:pt x="84" y="6"/>
                  </a:cubicBezTo>
                  <a:cubicBezTo>
                    <a:pt x="84" y="30"/>
                    <a:pt x="84" y="30"/>
                    <a:pt x="84" y="30"/>
                  </a:cubicBezTo>
                  <a:cubicBezTo>
                    <a:pt x="84" y="33"/>
                    <a:pt x="82" y="36"/>
                    <a:pt x="78" y="36"/>
                  </a:cubicBezTo>
                  <a:close/>
                  <a:moveTo>
                    <a:pt x="12" y="24"/>
                  </a:moveTo>
                  <a:cubicBezTo>
                    <a:pt x="72" y="24"/>
                    <a:pt x="72" y="24"/>
                    <a:pt x="72" y="24"/>
                  </a:cubicBezTo>
                  <a:cubicBezTo>
                    <a:pt x="72" y="12"/>
                    <a:pt x="72" y="12"/>
                    <a:pt x="72" y="12"/>
                  </a:cubicBezTo>
                  <a:cubicBezTo>
                    <a:pt x="12" y="12"/>
                    <a:pt x="12" y="12"/>
                    <a:pt x="12" y="12"/>
                  </a:cubicBezTo>
                  <a:lnTo>
                    <a:pt x="1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grpSp>
      <p:grpSp>
        <p:nvGrpSpPr>
          <p:cNvPr id="111" name="Group 111">
            <a:extLst>
              <a:ext uri="{FF2B5EF4-FFF2-40B4-BE49-F238E27FC236}">
                <a16:creationId xmlns:a16="http://schemas.microsoft.com/office/drawing/2014/main" id="{5CC47B78-900D-BF22-FEAF-C891A0F3B580}"/>
              </a:ext>
            </a:extLst>
          </p:cNvPr>
          <p:cNvGrpSpPr>
            <a:grpSpLocks noChangeAspect="1"/>
          </p:cNvGrpSpPr>
          <p:nvPr/>
        </p:nvGrpSpPr>
        <p:grpSpPr bwMode="auto">
          <a:xfrm>
            <a:off x="4648515" y="3292738"/>
            <a:ext cx="476926" cy="467171"/>
            <a:chOff x="2584" y="1869"/>
            <a:chExt cx="440" cy="431"/>
          </a:xfrm>
          <a:solidFill>
            <a:schemeClr val="tx2"/>
          </a:solidFill>
        </p:grpSpPr>
        <p:sp>
          <p:nvSpPr>
            <p:cNvPr id="112" name="Freeform 112">
              <a:extLst>
                <a:ext uri="{FF2B5EF4-FFF2-40B4-BE49-F238E27FC236}">
                  <a16:creationId xmlns:a16="http://schemas.microsoft.com/office/drawing/2014/main" id="{07CBB51D-BF9C-3141-037F-0BA8187AF57A}"/>
                </a:ext>
              </a:extLst>
            </p:cNvPr>
            <p:cNvSpPr>
              <a:spLocks/>
            </p:cNvSpPr>
            <p:nvPr/>
          </p:nvSpPr>
          <p:spPr bwMode="auto">
            <a:xfrm>
              <a:off x="2584" y="1941"/>
              <a:ext cx="275" cy="215"/>
            </a:xfrm>
            <a:custGeom>
              <a:avLst/>
              <a:gdLst>
                <a:gd name="T0" fmla="*/ 78 w 180"/>
                <a:gd name="T1" fmla="*/ 144 h 144"/>
                <a:gd name="T2" fmla="*/ 6 w 180"/>
                <a:gd name="T3" fmla="*/ 144 h 144"/>
                <a:gd name="T4" fmla="*/ 0 w 180"/>
                <a:gd name="T5" fmla="*/ 138 h 144"/>
                <a:gd name="T6" fmla="*/ 0 w 180"/>
                <a:gd name="T7" fmla="*/ 6 h 144"/>
                <a:gd name="T8" fmla="*/ 6 w 180"/>
                <a:gd name="T9" fmla="*/ 0 h 144"/>
                <a:gd name="T10" fmla="*/ 174 w 180"/>
                <a:gd name="T11" fmla="*/ 0 h 144"/>
                <a:gd name="T12" fmla="*/ 180 w 180"/>
                <a:gd name="T13" fmla="*/ 6 h 144"/>
                <a:gd name="T14" fmla="*/ 180 w 180"/>
                <a:gd name="T15" fmla="*/ 30 h 144"/>
                <a:gd name="T16" fmla="*/ 174 w 180"/>
                <a:gd name="T17" fmla="*/ 36 h 144"/>
                <a:gd name="T18" fmla="*/ 168 w 180"/>
                <a:gd name="T19" fmla="*/ 30 h 144"/>
                <a:gd name="T20" fmla="*/ 168 w 180"/>
                <a:gd name="T21" fmla="*/ 12 h 144"/>
                <a:gd name="T22" fmla="*/ 12 w 180"/>
                <a:gd name="T23" fmla="*/ 12 h 144"/>
                <a:gd name="T24" fmla="*/ 12 w 180"/>
                <a:gd name="T25" fmla="*/ 132 h 144"/>
                <a:gd name="T26" fmla="*/ 78 w 180"/>
                <a:gd name="T27" fmla="*/ 132 h 144"/>
                <a:gd name="T28" fmla="*/ 84 w 180"/>
                <a:gd name="T29" fmla="*/ 138 h 144"/>
                <a:gd name="T30" fmla="*/ 78 w 180"/>
                <a:gd name="T3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44">
                  <a:moveTo>
                    <a:pt x="78" y="144"/>
                  </a:moveTo>
                  <a:cubicBezTo>
                    <a:pt x="6" y="144"/>
                    <a:pt x="6" y="144"/>
                    <a:pt x="6" y="144"/>
                  </a:cubicBezTo>
                  <a:cubicBezTo>
                    <a:pt x="3" y="144"/>
                    <a:pt x="0" y="142"/>
                    <a:pt x="0" y="138"/>
                  </a:cubicBezTo>
                  <a:cubicBezTo>
                    <a:pt x="0" y="6"/>
                    <a:pt x="0" y="6"/>
                    <a:pt x="0" y="6"/>
                  </a:cubicBezTo>
                  <a:cubicBezTo>
                    <a:pt x="0" y="3"/>
                    <a:pt x="3" y="0"/>
                    <a:pt x="6" y="0"/>
                  </a:cubicBezTo>
                  <a:cubicBezTo>
                    <a:pt x="174" y="0"/>
                    <a:pt x="174" y="0"/>
                    <a:pt x="174" y="0"/>
                  </a:cubicBezTo>
                  <a:cubicBezTo>
                    <a:pt x="177" y="0"/>
                    <a:pt x="180" y="3"/>
                    <a:pt x="180" y="6"/>
                  </a:cubicBezTo>
                  <a:cubicBezTo>
                    <a:pt x="180" y="30"/>
                    <a:pt x="180" y="30"/>
                    <a:pt x="180" y="30"/>
                  </a:cubicBezTo>
                  <a:cubicBezTo>
                    <a:pt x="180" y="34"/>
                    <a:pt x="177" y="36"/>
                    <a:pt x="174" y="36"/>
                  </a:cubicBezTo>
                  <a:cubicBezTo>
                    <a:pt x="171" y="36"/>
                    <a:pt x="168" y="34"/>
                    <a:pt x="168" y="30"/>
                  </a:cubicBezTo>
                  <a:cubicBezTo>
                    <a:pt x="168" y="12"/>
                    <a:pt x="168" y="12"/>
                    <a:pt x="168" y="12"/>
                  </a:cubicBezTo>
                  <a:cubicBezTo>
                    <a:pt x="12" y="12"/>
                    <a:pt x="12" y="12"/>
                    <a:pt x="12" y="12"/>
                  </a:cubicBezTo>
                  <a:cubicBezTo>
                    <a:pt x="12" y="132"/>
                    <a:pt x="12" y="132"/>
                    <a:pt x="12" y="132"/>
                  </a:cubicBezTo>
                  <a:cubicBezTo>
                    <a:pt x="78" y="132"/>
                    <a:pt x="78" y="132"/>
                    <a:pt x="78" y="132"/>
                  </a:cubicBezTo>
                  <a:cubicBezTo>
                    <a:pt x="81" y="132"/>
                    <a:pt x="84" y="135"/>
                    <a:pt x="84" y="138"/>
                  </a:cubicBezTo>
                  <a:cubicBezTo>
                    <a:pt x="84" y="142"/>
                    <a:pt x="81" y="144"/>
                    <a:pt x="78"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13" name="Freeform 113">
              <a:extLst>
                <a:ext uri="{FF2B5EF4-FFF2-40B4-BE49-F238E27FC236}">
                  <a16:creationId xmlns:a16="http://schemas.microsoft.com/office/drawing/2014/main" id="{AC33FC16-7D0C-1B59-5C07-29FB5BC8C646}"/>
                </a:ext>
              </a:extLst>
            </p:cNvPr>
            <p:cNvSpPr>
              <a:spLocks noEditPoints="1"/>
            </p:cNvSpPr>
            <p:nvPr/>
          </p:nvSpPr>
          <p:spPr bwMode="auto">
            <a:xfrm>
              <a:off x="2584" y="1869"/>
              <a:ext cx="276" cy="90"/>
            </a:xfrm>
            <a:custGeom>
              <a:avLst/>
              <a:gdLst>
                <a:gd name="T0" fmla="*/ 174 w 181"/>
                <a:gd name="T1" fmla="*/ 60 h 60"/>
                <a:gd name="T2" fmla="*/ 6 w 181"/>
                <a:gd name="T3" fmla="*/ 60 h 60"/>
                <a:gd name="T4" fmla="*/ 0 w 181"/>
                <a:gd name="T5" fmla="*/ 57 h 60"/>
                <a:gd name="T6" fmla="*/ 2 w 181"/>
                <a:gd name="T7" fmla="*/ 50 h 60"/>
                <a:gd name="T8" fmla="*/ 50 w 181"/>
                <a:gd name="T9" fmla="*/ 2 h 60"/>
                <a:gd name="T10" fmla="*/ 54 w 181"/>
                <a:gd name="T11" fmla="*/ 0 h 60"/>
                <a:gd name="T12" fmla="*/ 126 w 181"/>
                <a:gd name="T13" fmla="*/ 0 h 60"/>
                <a:gd name="T14" fmla="*/ 130 w 181"/>
                <a:gd name="T15" fmla="*/ 2 h 60"/>
                <a:gd name="T16" fmla="*/ 178 w 181"/>
                <a:gd name="T17" fmla="*/ 50 h 60"/>
                <a:gd name="T18" fmla="*/ 180 w 181"/>
                <a:gd name="T19" fmla="*/ 57 h 60"/>
                <a:gd name="T20" fmla="*/ 174 w 181"/>
                <a:gd name="T21" fmla="*/ 60 h 60"/>
                <a:gd name="T22" fmla="*/ 21 w 181"/>
                <a:gd name="T23" fmla="*/ 48 h 60"/>
                <a:gd name="T24" fmla="*/ 160 w 181"/>
                <a:gd name="T25" fmla="*/ 48 h 60"/>
                <a:gd name="T26" fmla="*/ 124 w 181"/>
                <a:gd name="T27" fmla="*/ 12 h 60"/>
                <a:gd name="T28" fmla="*/ 57 w 181"/>
                <a:gd name="T29" fmla="*/ 12 h 60"/>
                <a:gd name="T30" fmla="*/ 21 w 181"/>
                <a:gd name="T31"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60">
                  <a:moveTo>
                    <a:pt x="174" y="60"/>
                  </a:moveTo>
                  <a:cubicBezTo>
                    <a:pt x="6" y="60"/>
                    <a:pt x="6" y="60"/>
                    <a:pt x="6" y="60"/>
                  </a:cubicBezTo>
                  <a:cubicBezTo>
                    <a:pt x="4" y="60"/>
                    <a:pt x="1" y="59"/>
                    <a:pt x="0" y="57"/>
                  </a:cubicBezTo>
                  <a:cubicBezTo>
                    <a:pt x="0" y="54"/>
                    <a:pt x="0" y="52"/>
                    <a:pt x="2" y="50"/>
                  </a:cubicBezTo>
                  <a:cubicBezTo>
                    <a:pt x="50" y="2"/>
                    <a:pt x="50" y="2"/>
                    <a:pt x="50" y="2"/>
                  </a:cubicBezTo>
                  <a:cubicBezTo>
                    <a:pt x="51" y="1"/>
                    <a:pt x="52" y="0"/>
                    <a:pt x="54" y="0"/>
                  </a:cubicBezTo>
                  <a:cubicBezTo>
                    <a:pt x="126" y="0"/>
                    <a:pt x="126" y="0"/>
                    <a:pt x="126" y="0"/>
                  </a:cubicBezTo>
                  <a:cubicBezTo>
                    <a:pt x="128" y="0"/>
                    <a:pt x="129" y="1"/>
                    <a:pt x="130" y="2"/>
                  </a:cubicBezTo>
                  <a:cubicBezTo>
                    <a:pt x="178" y="50"/>
                    <a:pt x="178" y="50"/>
                    <a:pt x="178" y="50"/>
                  </a:cubicBezTo>
                  <a:cubicBezTo>
                    <a:pt x="180" y="52"/>
                    <a:pt x="181" y="54"/>
                    <a:pt x="180" y="57"/>
                  </a:cubicBezTo>
                  <a:cubicBezTo>
                    <a:pt x="179" y="59"/>
                    <a:pt x="176" y="60"/>
                    <a:pt x="174" y="60"/>
                  </a:cubicBezTo>
                  <a:close/>
                  <a:moveTo>
                    <a:pt x="21" y="48"/>
                  </a:moveTo>
                  <a:cubicBezTo>
                    <a:pt x="160" y="48"/>
                    <a:pt x="160" y="48"/>
                    <a:pt x="160" y="48"/>
                  </a:cubicBezTo>
                  <a:cubicBezTo>
                    <a:pt x="124" y="12"/>
                    <a:pt x="124" y="12"/>
                    <a:pt x="124" y="12"/>
                  </a:cubicBezTo>
                  <a:cubicBezTo>
                    <a:pt x="57" y="12"/>
                    <a:pt x="57" y="12"/>
                    <a:pt x="57" y="12"/>
                  </a:cubicBezTo>
                  <a:lnTo>
                    <a:pt x="21"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14" name="Freeform 114">
              <a:extLst>
                <a:ext uri="{FF2B5EF4-FFF2-40B4-BE49-F238E27FC236}">
                  <a16:creationId xmlns:a16="http://schemas.microsoft.com/office/drawing/2014/main" id="{9169987A-3F83-D73A-D020-2366C003F1F1}"/>
                </a:ext>
              </a:extLst>
            </p:cNvPr>
            <p:cNvSpPr>
              <a:spLocks/>
            </p:cNvSpPr>
            <p:nvPr/>
          </p:nvSpPr>
          <p:spPr bwMode="auto">
            <a:xfrm>
              <a:off x="2712" y="1869"/>
              <a:ext cx="18" cy="90"/>
            </a:xfrm>
            <a:custGeom>
              <a:avLst/>
              <a:gdLst>
                <a:gd name="T0" fmla="*/ 6 w 12"/>
                <a:gd name="T1" fmla="*/ 60 h 60"/>
                <a:gd name="T2" fmla="*/ 0 w 12"/>
                <a:gd name="T3" fmla="*/ 54 h 60"/>
                <a:gd name="T4" fmla="*/ 0 w 12"/>
                <a:gd name="T5" fmla="*/ 6 h 60"/>
                <a:gd name="T6" fmla="*/ 6 w 12"/>
                <a:gd name="T7" fmla="*/ 0 h 60"/>
                <a:gd name="T8" fmla="*/ 12 w 12"/>
                <a:gd name="T9" fmla="*/ 6 h 60"/>
                <a:gd name="T10" fmla="*/ 12 w 12"/>
                <a:gd name="T11" fmla="*/ 54 h 60"/>
                <a:gd name="T12" fmla="*/ 6 w 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 h="60">
                  <a:moveTo>
                    <a:pt x="6" y="60"/>
                  </a:moveTo>
                  <a:cubicBezTo>
                    <a:pt x="3" y="60"/>
                    <a:pt x="0" y="58"/>
                    <a:pt x="0" y="54"/>
                  </a:cubicBezTo>
                  <a:cubicBezTo>
                    <a:pt x="0" y="6"/>
                    <a:pt x="0" y="6"/>
                    <a:pt x="0" y="6"/>
                  </a:cubicBezTo>
                  <a:cubicBezTo>
                    <a:pt x="0" y="3"/>
                    <a:pt x="3" y="0"/>
                    <a:pt x="6" y="0"/>
                  </a:cubicBezTo>
                  <a:cubicBezTo>
                    <a:pt x="9" y="0"/>
                    <a:pt x="12" y="3"/>
                    <a:pt x="12" y="6"/>
                  </a:cubicBezTo>
                  <a:cubicBezTo>
                    <a:pt x="12" y="54"/>
                    <a:pt x="12" y="54"/>
                    <a:pt x="12" y="54"/>
                  </a:cubicBezTo>
                  <a:cubicBezTo>
                    <a:pt x="12" y="58"/>
                    <a:pt x="9"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15" name="Freeform 115">
              <a:extLst>
                <a:ext uri="{FF2B5EF4-FFF2-40B4-BE49-F238E27FC236}">
                  <a16:creationId xmlns:a16="http://schemas.microsoft.com/office/drawing/2014/main" id="{A9280378-1D78-EF1B-F790-F3D850A9C4E9}"/>
                </a:ext>
              </a:extLst>
            </p:cNvPr>
            <p:cNvSpPr>
              <a:spLocks noEditPoints="1"/>
            </p:cNvSpPr>
            <p:nvPr/>
          </p:nvSpPr>
          <p:spPr bwMode="auto">
            <a:xfrm>
              <a:off x="2749" y="2031"/>
              <a:ext cx="275" cy="269"/>
            </a:xfrm>
            <a:custGeom>
              <a:avLst/>
              <a:gdLst>
                <a:gd name="T0" fmla="*/ 90 w 180"/>
                <a:gd name="T1" fmla="*/ 180 h 180"/>
                <a:gd name="T2" fmla="*/ 0 w 180"/>
                <a:gd name="T3" fmla="*/ 90 h 180"/>
                <a:gd name="T4" fmla="*/ 90 w 180"/>
                <a:gd name="T5" fmla="*/ 0 h 180"/>
                <a:gd name="T6" fmla="*/ 180 w 180"/>
                <a:gd name="T7" fmla="*/ 90 h 180"/>
                <a:gd name="T8" fmla="*/ 90 w 180"/>
                <a:gd name="T9" fmla="*/ 180 h 180"/>
                <a:gd name="T10" fmla="*/ 90 w 180"/>
                <a:gd name="T11" fmla="*/ 12 h 180"/>
                <a:gd name="T12" fmla="*/ 12 w 180"/>
                <a:gd name="T13" fmla="*/ 90 h 180"/>
                <a:gd name="T14" fmla="*/ 90 w 180"/>
                <a:gd name="T15" fmla="*/ 168 h 180"/>
                <a:gd name="T16" fmla="*/ 168 w 180"/>
                <a:gd name="T17" fmla="*/ 90 h 180"/>
                <a:gd name="T18" fmla="*/ 90 w 180"/>
                <a:gd name="T19" fmla="*/ 1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180"/>
                  </a:moveTo>
                  <a:cubicBezTo>
                    <a:pt x="40" y="180"/>
                    <a:pt x="0" y="140"/>
                    <a:pt x="0" y="90"/>
                  </a:cubicBezTo>
                  <a:cubicBezTo>
                    <a:pt x="0" y="41"/>
                    <a:pt x="40" y="0"/>
                    <a:pt x="90" y="0"/>
                  </a:cubicBezTo>
                  <a:cubicBezTo>
                    <a:pt x="140" y="0"/>
                    <a:pt x="180" y="41"/>
                    <a:pt x="180" y="90"/>
                  </a:cubicBezTo>
                  <a:cubicBezTo>
                    <a:pt x="180" y="140"/>
                    <a:pt x="140" y="180"/>
                    <a:pt x="90" y="180"/>
                  </a:cubicBezTo>
                  <a:close/>
                  <a:moveTo>
                    <a:pt x="90" y="12"/>
                  </a:moveTo>
                  <a:cubicBezTo>
                    <a:pt x="47" y="12"/>
                    <a:pt x="12" y="47"/>
                    <a:pt x="12" y="90"/>
                  </a:cubicBezTo>
                  <a:cubicBezTo>
                    <a:pt x="12" y="133"/>
                    <a:pt x="47" y="168"/>
                    <a:pt x="90" y="168"/>
                  </a:cubicBezTo>
                  <a:cubicBezTo>
                    <a:pt x="133" y="168"/>
                    <a:pt x="168" y="133"/>
                    <a:pt x="168" y="90"/>
                  </a:cubicBezTo>
                  <a:cubicBezTo>
                    <a:pt x="168" y="47"/>
                    <a:pt x="133" y="12"/>
                    <a:pt x="9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16" name="Freeform 116">
              <a:extLst>
                <a:ext uri="{FF2B5EF4-FFF2-40B4-BE49-F238E27FC236}">
                  <a16:creationId xmlns:a16="http://schemas.microsoft.com/office/drawing/2014/main" id="{785669D9-F357-8239-B176-A4CC6F9C54D1}"/>
                </a:ext>
              </a:extLst>
            </p:cNvPr>
            <p:cNvSpPr>
              <a:spLocks/>
            </p:cNvSpPr>
            <p:nvPr/>
          </p:nvSpPr>
          <p:spPr bwMode="auto">
            <a:xfrm>
              <a:off x="2877" y="2083"/>
              <a:ext cx="62" cy="91"/>
            </a:xfrm>
            <a:custGeom>
              <a:avLst/>
              <a:gdLst>
                <a:gd name="T0" fmla="*/ 34 w 40"/>
                <a:gd name="T1" fmla="*/ 61 h 61"/>
                <a:gd name="T2" fmla="*/ 6 w 40"/>
                <a:gd name="T3" fmla="*/ 61 h 61"/>
                <a:gd name="T4" fmla="*/ 0 w 40"/>
                <a:gd name="T5" fmla="*/ 55 h 61"/>
                <a:gd name="T6" fmla="*/ 0 w 40"/>
                <a:gd name="T7" fmla="*/ 6 h 61"/>
                <a:gd name="T8" fmla="*/ 6 w 40"/>
                <a:gd name="T9" fmla="*/ 0 h 61"/>
                <a:gd name="T10" fmla="*/ 12 w 40"/>
                <a:gd name="T11" fmla="*/ 6 h 61"/>
                <a:gd name="T12" fmla="*/ 12 w 40"/>
                <a:gd name="T13" fmla="*/ 49 h 61"/>
                <a:gd name="T14" fmla="*/ 34 w 40"/>
                <a:gd name="T15" fmla="*/ 49 h 61"/>
                <a:gd name="T16" fmla="*/ 40 w 40"/>
                <a:gd name="T17" fmla="*/ 55 h 61"/>
                <a:gd name="T18" fmla="*/ 34 w 40"/>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61">
                  <a:moveTo>
                    <a:pt x="34" y="61"/>
                  </a:moveTo>
                  <a:cubicBezTo>
                    <a:pt x="6" y="61"/>
                    <a:pt x="6" y="61"/>
                    <a:pt x="6" y="61"/>
                  </a:cubicBezTo>
                  <a:cubicBezTo>
                    <a:pt x="3" y="61"/>
                    <a:pt x="0" y="59"/>
                    <a:pt x="0" y="55"/>
                  </a:cubicBezTo>
                  <a:cubicBezTo>
                    <a:pt x="0" y="6"/>
                    <a:pt x="0" y="6"/>
                    <a:pt x="0" y="6"/>
                  </a:cubicBezTo>
                  <a:cubicBezTo>
                    <a:pt x="0" y="3"/>
                    <a:pt x="3" y="0"/>
                    <a:pt x="6" y="0"/>
                  </a:cubicBezTo>
                  <a:cubicBezTo>
                    <a:pt x="9" y="0"/>
                    <a:pt x="12" y="3"/>
                    <a:pt x="12" y="6"/>
                  </a:cubicBezTo>
                  <a:cubicBezTo>
                    <a:pt x="12" y="49"/>
                    <a:pt x="12" y="49"/>
                    <a:pt x="12" y="49"/>
                  </a:cubicBezTo>
                  <a:cubicBezTo>
                    <a:pt x="34" y="49"/>
                    <a:pt x="34" y="49"/>
                    <a:pt x="34" y="49"/>
                  </a:cubicBezTo>
                  <a:cubicBezTo>
                    <a:pt x="37" y="49"/>
                    <a:pt x="40" y="52"/>
                    <a:pt x="40" y="55"/>
                  </a:cubicBezTo>
                  <a:cubicBezTo>
                    <a:pt x="40" y="59"/>
                    <a:pt x="37" y="61"/>
                    <a:pt x="3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grpSp>
      <p:grpSp>
        <p:nvGrpSpPr>
          <p:cNvPr id="117" name="Group 213">
            <a:extLst>
              <a:ext uri="{FF2B5EF4-FFF2-40B4-BE49-F238E27FC236}">
                <a16:creationId xmlns:a16="http://schemas.microsoft.com/office/drawing/2014/main" id="{D60C775F-C399-7F5C-614F-B281A3767EE5}"/>
              </a:ext>
            </a:extLst>
          </p:cNvPr>
          <p:cNvGrpSpPr>
            <a:grpSpLocks noChangeAspect="1"/>
          </p:cNvGrpSpPr>
          <p:nvPr/>
        </p:nvGrpSpPr>
        <p:grpSpPr bwMode="auto">
          <a:xfrm>
            <a:off x="5933799" y="3258880"/>
            <a:ext cx="567289" cy="415499"/>
            <a:chOff x="6719" y="3204"/>
            <a:chExt cx="441" cy="323"/>
          </a:xfrm>
          <a:solidFill>
            <a:schemeClr val="tx2"/>
          </a:solidFill>
        </p:grpSpPr>
        <p:sp>
          <p:nvSpPr>
            <p:cNvPr id="118" name="Freeform 214">
              <a:extLst>
                <a:ext uri="{FF2B5EF4-FFF2-40B4-BE49-F238E27FC236}">
                  <a16:creationId xmlns:a16="http://schemas.microsoft.com/office/drawing/2014/main" id="{A3F40732-F50A-49C7-521F-E3EE19D35DAE}"/>
                </a:ext>
              </a:extLst>
            </p:cNvPr>
            <p:cNvSpPr>
              <a:spLocks noEditPoints="1"/>
            </p:cNvSpPr>
            <p:nvPr/>
          </p:nvSpPr>
          <p:spPr bwMode="auto">
            <a:xfrm>
              <a:off x="6811" y="3419"/>
              <a:ext cx="110" cy="108"/>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12"/>
                  </a:moveTo>
                  <a:cubicBezTo>
                    <a:pt x="23" y="12"/>
                    <a:pt x="12" y="23"/>
                    <a:pt x="12" y="36"/>
                  </a:cubicBezTo>
                  <a:cubicBezTo>
                    <a:pt x="12" y="49"/>
                    <a:pt x="23" y="60"/>
                    <a:pt x="36" y="60"/>
                  </a:cubicBezTo>
                  <a:cubicBezTo>
                    <a:pt x="49" y="60"/>
                    <a:pt x="60" y="49"/>
                    <a:pt x="60" y="36"/>
                  </a:cubicBezTo>
                  <a:cubicBezTo>
                    <a:pt x="60" y="23"/>
                    <a:pt x="49"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19" name="Freeform 215">
              <a:extLst>
                <a:ext uri="{FF2B5EF4-FFF2-40B4-BE49-F238E27FC236}">
                  <a16:creationId xmlns:a16="http://schemas.microsoft.com/office/drawing/2014/main" id="{CB8E8552-CB14-E783-1292-C03C8AAE0CD9}"/>
                </a:ext>
              </a:extLst>
            </p:cNvPr>
            <p:cNvSpPr>
              <a:spLocks noEditPoints="1"/>
            </p:cNvSpPr>
            <p:nvPr/>
          </p:nvSpPr>
          <p:spPr bwMode="auto">
            <a:xfrm>
              <a:off x="7013" y="3419"/>
              <a:ext cx="110" cy="108"/>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12"/>
                  </a:moveTo>
                  <a:cubicBezTo>
                    <a:pt x="23" y="12"/>
                    <a:pt x="12" y="23"/>
                    <a:pt x="12" y="36"/>
                  </a:cubicBezTo>
                  <a:cubicBezTo>
                    <a:pt x="12" y="49"/>
                    <a:pt x="23" y="60"/>
                    <a:pt x="36" y="60"/>
                  </a:cubicBezTo>
                  <a:cubicBezTo>
                    <a:pt x="49" y="60"/>
                    <a:pt x="60" y="49"/>
                    <a:pt x="60" y="36"/>
                  </a:cubicBezTo>
                  <a:cubicBezTo>
                    <a:pt x="60" y="23"/>
                    <a:pt x="49"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20" name="Freeform 216">
              <a:extLst>
                <a:ext uri="{FF2B5EF4-FFF2-40B4-BE49-F238E27FC236}">
                  <a16:creationId xmlns:a16="http://schemas.microsoft.com/office/drawing/2014/main" id="{F4794824-EC54-C083-D2CA-1A5E48FEE687}"/>
                </a:ext>
              </a:extLst>
            </p:cNvPr>
            <p:cNvSpPr>
              <a:spLocks/>
            </p:cNvSpPr>
            <p:nvPr/>
          </p:nvSpPr>
          <p:spPr bwMode="auto">
            <a:xfrm>
              <a:off x="6866" y="3204"/>
              <a:ext cx="294" cy="269"/>
            </a:xfrm>
            <a:custGeom>
              <a:avLst/>
              <a:gdLst>
                <a:gd name="T0" fmla="*/ 186 w 192"/>
                <a:gd name="T1" fmla="*/ 180 h 180"/>
                <a:gd name="T2" fmla="*/ 180 w 192"/>
                <a:gd name="T3" fmla="*/ 174 h 180"/>
                <a:gd name="T4" fmla="*/ 180 w 192"/>
                <a:gd name="T5" fmla="*/ 12 h 180"/>
                <a:gd name="T6" fmla="*/ 12 w 192"/>
                <a:gd name="T7" fmla="*/ 12 h 180"/>
                <a:gd name="T8" fmla="*/ 12 w 192"/>
                <a:gd name="T9" fmla="*/ 126 h 180"/>
                <a:gd name="T10" fmla="*/ 6 w 192"/>
                <a:gd name="T11" fmla="*/ 132 h 180"/>
                <a:gd name="T12" fmla="*/ 0 w 192"/>
                <a:gd name="T13" fmla="*/ 126 h 180"/>
                <a:gd name="T14" fmla="*/ 0 w 192"/>
                <a:gd name="T15" fmla="*/ 6 h 180"/>
                <a:gd name="T16" fmla="*/ 6 w 192"/>
                <a:gd name="T17" fmla="*/ 0 h 180"/>
                <a:gd name="T18" fmla="*/ 186 w 192"/>
                <a:gd name="T19" fmla="*/ 0 h 180"/>
                <a:gd name="T20" fmla="*/ 192 w 192"/>
                <a:gd name="T21" fmla="*/ 6 h 180"/>
                <a:gd name="T22" fmla="*/ 192 w 192"/>
                <a:gd name="T23" fmla="*/ 174 h 180"/>
                <a:gd name="T24" fmla="*/ 186 w 192"/>
                <a:gd name="T2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180">
                  <a:moveTo>
                    <a:pt x="186" y="180"/>
                  </a:moveTo>
                  <a:cubicBezTo>
                    <a:pt x="183" y="180"/>
                    <a:pt x="180" y="177"/>
                    <a:pt x="180" y="174"/>
                  </a:cubicBezTo>
                  <a:cubicBezTo>
                    <a:pt x="180" y="12"/>
                    <a:pt x="180" y="12"/>
                    <a:pt x="180" y="12"/>
                  </a:cubicBezTo>
                  <a:cubicBezTo>
                    <a:pt x="12" y="12"/>
                    <a:pt x="12" y="12"/>
                    <a:pt x="12" y="12"/>
                  </a:cubicBezTo>
                  <a:cubicBezTo>
                    <a:pt x="12" y="126"/>
                    <a:pt x="12" y="126"/>
                    <a:pt x="12" y="126"/>
                  </a:cubicBezTo>
                  <a:cubicBezTo>
                    <a:pt x="12" y="129"/>
                    <a:pt x="10" y="132"/>
                    <a:pt x="6" y="132"/>
                  </a:cubicBezTo>
                  <a:cubicBezTo>
                    <a:pt x="3" y="132"/>
                    <a:pt x="0" y="129"/>
                    <a:pt x="0" y="126"/>
                  </a:cubicBezTo>
                  <a:cubicBezTo>
                    <a:pt x="0" y="6"/>
                    <a:pt x="0" y="6"/>
                    <a:pt x="0" y="6"/>
                  </a:cubicBezTo>
                  <a:cubicBezTo>
                    <a:pt x="0" y="3"/>
                    <a:pt x="3" y="0"/>
                    <a:pt x="6" y="0"/>
                  </a:cubicBezTo>
                  <a:cubicBezTo>
                    <a:pt x="186" y="0"/>
                    <a:pt x="186" y="0"/>
                    <a:pt x="186" y="0"/>
                  </a:cubicBezTo>
                  <a:cubicBezTo>
                    <a:pt x="190" y="0"/>
                    <a:pt x="192" y="3"/>
                    <a:pt x="192" y="6"/>
                  </a:cubicBezTo>
                  <a:cubicBezTo>
                    <a:pt x="192" y="174"/>
                    <a:pt x="192" y="174"/>
                    <a:pt x="192" y="174"/>
                  </a:cubicBezTo>
                  <a:cubicBezTo>
                    <a:pt x="192" y="177"/>
                    <a:pt x="190" y="180"/>
                    <a:pt x="186"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21" name="Freeform 217">
              <a:extLst>
                <a:ext uri="{FF2B5EF4-FFF2-40B4-BE49-F238E27FC236}">
                  <a16:creationId xmlns:a16="http://schemas.microsoft.com/office/drawing/2014/main" id="{EBF98EFF-7D65-7811-1488-63B9378504EF}"/>
                </a:ext>
              </a:extLst>
            </p:cNvPr>
            <p:cNvSpPr>
              <a:spLocks/>
            </p:cNvSpPr>
            <p:nvPr/>
          </p:nvSpPr>
          <p:spPr bwMode="auto">
            <a:xfrm>
              <a:off x="6719" y="3276"/>
              <a:ext cx="165" cy="215"/>
            </a:xfrm>
            <a:custGeom>
              <a:avLst/>
              <a:gdLst>
                <a:gd name="T0" fmla="*/ 6 w 108"/>
                <a:gd name="T1" fmla="*/ 144 h 144"/>
                <a:gd name="T2" fmla="*/ 0 w 108"/>
                <a:gd name="T3" fmla="*/ 138 h 144"/>
                <a:gd name="T4" fmla="*/ 0 w 108"/>
                <a:gd name="T5" fmla="*/ 54 h 144"/>
                <a:gd name="T6" fmla="*/ 54 w 108"/>
                <a:gd name="T7" fmla="*/ 0 h 144"/>
                <a:gd name="T8" fmla="*/ 102 w 108"/>
                <a:gd name="T9" fmla="*/ 0 h 144"/>
                <a:gd name="T10" fmla="*/ 108 w 108"/>
                <a:gd name="T11" fmla="*/ 6 h 144"/>
                <a:gd name="T12" fmla="*/ 102 w 108"/>
                <a:gd name="T13" fmla="*/ 12 h 144"/>
                <a:gd name="T14" fmla="*/ 54 w 108"/>
                <a:gd name="T15" fmla="*/ 12 h 144"/>
                <a:gd name="T16" fmla="*/ 12 w 108"/>
                <a:gd name="T17" fmla="*/ 54 h 144"/>
                <a:gd name="T18" fmla="*/ 12 w 108"/>
                <a:gd name="T19" fmla="*/ 138 h 144"/>
                <a:gd name="T20" fmla="*/ 6 w 108"/>
                <a:gd name="T2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44">
                  <a:moveTo>
                    <a:pt x="6" y="144"/>
                  </a:moveTo>
                  <a:cubicBezTo>
                    <a:pt x="3" y="144"/>
                    <a:pt x="0" y="141"/>
                    <a:pt x="0" y="138"/>
                  </a:cubicBezTo>
                  <a:cubicBezTo>
                    <a:pt x="0" y="54"/>
                    <a:pt x="0" y="54"/>
                    <a:pt x="0" y="54"/>
                  </a:cubicBezTo>
                  <a:cubicBezTo>
                    <a:pt x="0" y="24"/>
                    <a:pt x="24" y="0"/>
                    <a:pt x="54" y="0"/>
                  </a:cubicBezTo>
                  <a:cubicBezTo>
                    <a:pt x="102" y="0"/>
                    <a:pt x="102" y="0"/>
                    <a:pt x="102" y="0"/>
                  </a:cubicBezTo>
                  <a:cubicBezTo>
                    <a:pt x="106" y="0"/>
                    <a:pt x="108" y="3"/>
                    <a:pt x="108" y="6"/>
                  </a:cubicBezTo>
                  <a:cubicBezTo>
                    <a:pt x="108" y="9"/>
                    <a:pt x="106" y="12"/>
                    <a:pt x="102" y="12"/>
                  </a:cubicBezTo>
                  <a:cubicBezTo>
                    <a:pt x="54" y="12"/>
                    <a:pt x="54" y="12"/>
                    <a:pt x="54" y="12"/>
                  </a:cubicBezTo>
                  <a:cubicBezTo>
                    <a:pt x="31" y="12"/>
                    <a:pt x="12" y="31"/>
                    <a:pt x="12" y="54"/>
                  </a:cubicBezTo>
                  <a:cubicBezTo>
                    <a:pt x="12" y="138"/>
                    <a:pt x="12" y="138"/>
                    <a:pt x="12" y="138"/>
                  </a:cubicBezTo>
                  <a:cubicBezTo>
                    <a:pt x="12" y="141"/>
                    <a:pt x="10" y="144"/>
                    <a:pt x="6"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22" name="Freeform 218">
              <a:extLst>
                <a:ext uri="{FF2B5EF4-FFF2-40B4-BE49-F238E27FC236}">
                  <a16:creationId xmlns:a16="http://schemas.microsoft.com/office/drawing/2014/main" id="{236E592B-5AD6-E35F-8948-9F64D8B73C29}"/>
                </a:ext>
              </a:extLst>
            </p:cNvPr>
            <p:cNvSpPr>
              <a:spLocks/>
            </p:cNvSpPr>
            <p:nvPr/>
          </p:nvSpPr>
          <p:spPr bwMode="auto">
            <a:xfrm>
              <a:off x="6940" y="3455"/>
              <a:ext cx="55"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23" name="Freeform 219">
              <a:extLst>
                <a:ext uri="{FF2B5EF4-FFF2-40B4-BE49-F238E27FC236}">
                  <a16:creationId xmlns:a16="http://schemas.microsoft.com/office/drawing/2014/main" id="{1D3634E2-4913-6F3A-6AAB-9DF4A06241A8}"/>
                </a:ext>
              </a:extLst>
            </p:cNvPr>
            <p:cNvSpPr>
              <a:spLocks/>
            </p:cNvSpPr>
            <p:nvPr/>
          </p:nvSpPr>
          <p:spPr bwMode="auto">
            <a:xfrm>
              <a:off x="6719" y="3473"/>
              <a:ext cx="74"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9"/>
                    <a:pt x="0" y="6"/>
                  </a:cubicBezTo>
                  <a:cubicBezTo>
                    <a:pt x="0" y="3"/>
                    <a:pt x="3" y="0"/>
                    <a:pt x="6" y="0"/>
                  </a:cubicBezTo>
                  <a:cubicBezTo>
                    <a:pt x="42" y="0"/>
                    <a:pt x="42" y="0"/>
                    <a:pt x="42" y="0"/>
                  </a:cubicBezTo>
                  <a:cubicBezTo>
                    <a:pt x="46" y="0"/>
                    <a:pt x="48" y="3"/>
                    <a:pt x="48" y="6"/>
                  </a:cubicBezTo>
                  <a:cubicBezTo>
                    <a:pt x="48" y="9"/>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24" name="Freeform 220">
              <a:extLst>
                <a:ext uri="{FF2B5EF4-FFF2-40B4-BE49-F238E27FC236}">
                  <a16:creationId xmlns:a16="http://schemas.microsoft.com/office/drawing/2014/main" id="{741FB9A3-EF69-37E6-3DBB-43684353912F}"/>
                </a:ext>
              </a:extLst>
            </p:cNvPr>
            <p:cNvSpPr>
              <a:spLocks/>
            </p:cNvSpPr>
            <p:nvPr/>
          </p:nvSpPr>
          <p:spPr bwMode="auto">
            <a:xfrm>
              <a:off x="6756" y="3312"/>
              <a:ext cx="92" cy="89"/>
            </a:xfrm>
            <a:custGeom>
              <a:avLst/>
              <a:gdLst>
                <a:gd name="T0" fmla="*/ 6 w 60"/>
                <a:gd name="T1" fmla="*/ 60 h 60"/>
                <a:gd name="T2" fmla="*/ 0 w 60"/>
                <a:gd name="T3" fmla="*/ 54 h 60"/>
                <a:gd name="T4" fmla="*/ 0 w 60"/>
                <a:gd name="T5" fmla="*/ 24 h 60"/>
                <a:gd name="T6" fmla="*/ 24 w 60"/>
                <a:gd name="T7" fmla="*/ 0 h 60"/>
                <a:gd name="T8" fmla="*/ 54 w 60"/>
                <a:gd name="T9" fmla="*/ 0 h 60"/>
                <a:gd name="T10" fmla="*/ 60 w 60"/>
                <a:gd name="T11" fmla="*/ 6 h 60"/>
                <a:gd name="T12" fmla="*/ 54 w 60"/>
                <a:gd name="T13" fmla="*/ 12 h 60"/>
                <a:gd name="T14" fmla="*/ 24 w 60"/>
                <a:gd name="T15" fmla="*/ 12 h 60"/>
                <a:gd name="T16" fmla="*/ 12 w 60"/>
                <a:gd name="T17" fmla="*/ 24 h 60"/>
                <a:gd name="T18" fmla="*/ 12 w 60"/>
                <a:gd name="T19" fmla="*/ 54 h 60"/>
                <a:gd name="T20" fmla="*/ 6 w 60"/>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6" y="60"/>
                  </a:moveTo>
                  <a:cubicBezTo>
                    <a:pt x="3" y="60"/>
                    <a:pt x="0" y="57"/>
                    <a:pt x="0" y="54"/>
                  </a:cubicBezTo>
                  <a:cubicBezTo>
                    <a:pt x="0" y="24"/>
                    <a:pt x="0" y="24"/>
                    <a:pt x="0" y="24"/>
                  </a:cubicBezTo>
                  <a:cubicBezTo>
                    <a:pt x="0" y="11"/>
                    <a:pt x="11" y="0"/>
                    <a:pt x="24" y="0"/>
                  </a:cubicBezTo>
                  <a:cubicBezTo>
                    <a:pt x="54" y="0"/>
                    <a:pt x="54" y="0"/>
                    <a:pt x="54" y="0"/>
                  </a:cubicBezTo>
                  <a:cubicBezTo>
                    <a:pt x="58" y="0"/>
                    <a:pt x="60" y="3"/>
                    <a:pt x="60" y="6"/>
                  </a:cubicBezTo>
                  <a:cubicBezTo>
                    <a:pt x="60" y="9"/>
                    <a:pt x="58" y="12"/>
                    <a:pt x="54" y="12"/>
                  </a:cubicBezTo>
                  <a:cubicBezTo>
                    <a:pt x="24" y="12"/>
                    <a:pt x="24" y="12"/>
                    <a:pt x="24" y="12"/>
                  </a:cubicBezTo>
                  <a:cubicBezTo>
                    <a:pt x="18" y="12"/>
                    <a:pt x="12" y="17"/>
                    <a:pt x="12" y="24"/>
                  </a:cubicBezTo>
                  <a:cubicBezTo>
                    <a:pt x="12" y="54"/>
                    <a:pt x="12" y="54"/>
                    <a:pt x="12" y="54"/>
                  </a:cubicBezTo>
                  <a:cubicBezTo>
                    <a:pt x="12" y="57"/>
                    <a:pt x="10"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25" name="Freeform 221">
              <a:extLst>
                <a:ext uri="{FF2B5EF4-FFF2-40B4-BE49-F238E27FC236}">
                  <a16:creationId xmlns:a16="http://schemas.microsoft.com/office/drawing/2014/main" id="{B434CE29-5412-2BD9-572D-393BAEA9893E}"/>
                </a:ext>
              </a:extLst>
            </p:cNvPr>
            <p:cNvSpPr>
              <a:spLocks/>
            </p:cNvSpPr>
            <p:nvPr/>
          </p:nvSpPr>
          <p:spPr bwMode="auto">
            <a:xfrm>
              <a:off x="6719" y="3437"/>
              <a:ext cx="83" cy="18"/>
            </a:xfrm>
            <a:custGeom>
              <a:avLst/>
              <a:gdLst>
                <a:gd name="T0" fmla="*/ 48 w 54"/>
                <a:gd name="T1" fmla="*/ 12 h 12"/>
                <a:gd name="T2" fmla="*/ 6 w 54"/>
                <a:gd name="T3" fmla="*/ 12 h 12"/>
                <a:gd name="T4" fmla="*/ 0 w 54"/>
                <a:gd name="T5" fmla="*/ 6 h 12"/>
                <a:gd name="T6" fmla="*/ 6 w 54"/>
                <a:gd name="T7" fmla="*/ 0 h 12"/>
                <a:gd name="T8" fmla="*/ 48 w 54"/>
                <a:gd name="T9" fmla="*/ 0 h 12"/>
                <a:gd name="T10" fmla="*/ 54 w 54"/>
                <a:gd name="T11" fmla="*/ 6 h 12"/>
                <a:gd name="T12" fmla="*/ 48 w 5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4" h="12">
                  <a:moveTo>
                    <a:pt x="48" y="12"/>
                  </a:moveTo>
                  <a:cubicBezTo>
                    <a:pt x="6" y="12"/>
                    <a:pt x="6" y="12"/>
                    <a:pt x="6" y="12"/>
                  </a:cubicBezTo>
                  <a:cubicBezTo>
                    <a:pt x="3" y="12"/>
                    <a:pt x="0" y="9"/>
                    <a:pt x="0" y="6"/>
                  </a:cubicBezTo>
                  <a:cubicBezTo>
                    <a:pt x="0" y="3"/>
                    <a:pt x="3" y="0"/>
                    <a:pt x="6" y="0"/>
                  </a:cubicBezTo>
                  <a:cubicBezTo>
                    <a:pt x="48" y="0"/>
                    <a:pt x="48" y="0"/>
                    <a:pt x="48" y="0"/>
                  </a:cubicBezTo>
                  <a:cubicBezTo>
                    <a:pt x="52" y="0"/>
                    <a:pt x="54" y="3"/>
                    <a:pt x="54" y="6"/>
                  </a:cubicBezTo>
                  <a:cubicBezTo>
                    <a:pt x="54" y="9"/>
                    <a:pt x="52" y="12"/>
                    <a:pt x="4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grpSp>
      <p:grpSp>
        <p:nvGrpSpPr>
          <p:cNvPr id="126" name="Group 125">
            <a:extLst>
              <a:ext uri="{FF2B5EF4-FFF2-40B4-BE49-F238E27FC236}">
                <a16:creationId xmlns:a16="http://schemas.microsoft.com/office/drawing/2014/main" id="{7EEB4BD5-70DF-A559-1DA3-E2BDDCE7EEA3}"/>
              </a:ext>
            </a:extLst>
          </p:cNvPr>
          <p:cNvGrpSpPr/>
          <p:nvPr/>
        </p:nvGrpSpPr>
        <p:grpSpPr>
          <a:xfrm>
            <a:off x="7430213" y="3236771"/>
            <a:ext cx="415835" cy="392373"/>
            <a:chOff x="2814638" y="766763"/>
            <a:chExt cx="635000" cy="595313"/>
          </a:xfrm>
          <a:solidFill>
            <a:schemeClr val="tx2"/>
          </a:solidFill>
        </p:grpSpPr>
        <p:sp>
          <p:nvSpPr>
            <p:cNvPr id="127" name="Freeform 13">
              <a:extLst>
                <a:ext uri="{FF2B5EF4-FFF2-40B4-BE49-F238E27FC236}">
                  <a16:creationId xmlns:a16="http://schemas.microsoft.com/office/drawing/2014/main" id="{DEB0874B-4386-6737-B335-DEC7BB3223EE}"/>
                </a:ext>
              </a:extLst>
            </p:cNvPr>
            <p:cNvSpPr>
              <a:spLocks noEditPoints="1"/>
            </p:cNvSpPr>
            <p:nvPr/>
          </p:nvSpPr>
          <p:spPr bwMode="auto">
            <a:xfrm>
              <a:off x="2814638" y="766763"/>
              <a:ext cx="635000" cy="595313"/>
            </a:xfrm>
            <a:custGeom>
              <a:avLst/>
              <a:gdLst>
                <a:gd name="T0" fmla="*/ 96 w 96"/>
                <a:gd name="T1" fmla="*/ 62 h 92"/>
                <a:gd name="T2" fmla="*/ 96 w 96"/>
                <a:gd name="T3" fmla="*/ 61 h 92"/>
                <a:gd name="T4" fmla="*/ 96 w 96"/>
                <a:gd name="T5" fmla="*/ 61 h 92"/>
                <a:gd name="T6" fmla="*/ 96 w 96"/>
                <a:gd name="T7" fmla="*/ 61 h 92"/>
                <a:gd name="T8" fmla="*/ 82 w 96"/>
                <a:gd name="T9" fmla="*/ 37 h 92"/>
                <a:gd name="T10" fmla="*/ 80 w 96"/>
                <a:gd name="T11" fmla="*/ 36 h 92"/>
                <a:gd name="T12" fmla="*/ 76 w 96"/>
                <a:gd name="T13" fmla="*/ 36 h 92"/>
                <a:gd name="T14" fmla="*/ 76 w 96"/>
                <a:gd name="T15" fmla="*/ 2 h 92"/>
                <a:gd name="T16" fmla="*/ 74 w 96"/>
                <a:gd name="T17" fmla="*/ 0 h 92"/>
                <a:gd name="T18" fmla="*/ 22 w 96"/>
                <a:gd name="T19" fmla="*/ 0 h 92"/>
                <a:gd name="T20" fmla="*/ 20 w 96"/>
                <a:gd name="T21" fmla="*/ 2 h 92"/>
                <a:gd name="T22" fmla="*/ 20 w 96"/>
                <a:gd name="T23" fmla="*/ 36 h 92"/>
                <a:gd name="T24" fmla="*/ 16 w 96"/>
                <a:gd name="T25" fmla="*/ 36 h 92"/>
                <a:gd name="T26" fmla="*/ 14 w 96"/>
                <a:gd name="T27" fmla="*/ 37 h 92"/>
                <a:gd name="T28" fmla="*/ 0 w 96"/>
                <a:gd name="T29" fmla="*/ 61 h 92"/>
                <a:gd name="T30" fmla="*/ 0 w 96"/>
                <a:gd name="T31" fmla="*/ 61 h 92"/>
                <a:gd name="T32" fmla="*/ 0 w 96"/>
                <a:gd name="T33" fmla="*/ 61 h 92"/>
                <a:gd name="T34" fmla="*/ 0 w 96"/>
                <a:gd name="T35" fmla="*/ 62 h 92"/>
                <a:gd name="T36" fmla="*/ 0 w 96"/>
                <a:gd name="T37" fmla="*/ 62 h 92"/>
                <a:gd name="T38" fmla="*/ 0 w 96"/>
                <a:gd name="T39" fmla="*/ 90 h 92"/>
                <a:gd name="T40" fmla="*/ 2 w 96"/>
                <a:gd name="T41" fmla="*/ 92 h 92"/>
                <a:gd name="T42" fmla="*/ 94 w 96"/>
                <a:gd name="T43" fmla="*/ 92 h 92"/>
                <a:gd name="T44" fmla="*/ 96 w 96"/>
                <a:gd name="T45" fmla="*/ 90 h 92"/>
                <a:gd name="T46" fmla="*/ 96 w 96"/>
                <a:gd name="T47" fmla="*/ 62 h 92"/>
                <a:gd name="T48" fmla="*/ 96 w 96"/>
                <a:gd name="T49" fmla="*/ 62 h 92"/>
                <a:gd name="T50" fmla="*/ 17 w 96"/>
                <a:gd name="T51" fmla="*/ 40 h 92"/>
                <a:gd name="T52" fmla="*/ 20 w 96"/>
                <a:gd name="T53" fmla="*/ 40 h 92"/>
                <a:gd name="T54" fmla="*/ 20 w 96"/>
                <a:gd name="T55" fmla="*/ 54 h 92"/>
                <a:gd name="T56" fmla="*/ 22 w 96"/>
                <a:gd name="T57" fmla="*/ 56 h 92"/>
                <a:gd name="T58" fmla="*/ 24 w 96"/>
                <a:gd name="T59" fmla="*/ 54 h 92"/>
                <a:gd name="T60" fmla="*/ 24 w 96"/>
                <a:gd name="T61" fmla="*/ 4 h 92"/>
                <a:gd name="T62" fmla="*/ 72 w 96"/>
                <a:gd name="T63" fmla="*/ 4 h 92"/>
                <a:gd name="T64" fmla="*/ 72 w 96"/>
                <a:gd name="T65" fmla="*/ 54 h 92"/>
                <a:gd name="T66" fmla="*/ 74 w 96"/>
                <a:gd name="T67" fmla="*/ 56 h 92"/>
                <a:gd name="T68" fmla="*/ 76 w 96"/>
                <a:gd name="T69" fmla="*/ 54 h 92"/>
                <a:gd name="T70" fmla="*/ 76 w 96"/>
                <a:gd name="T71" fmla="*/ 40 h 92"/>
                <a:gd name="T72" fmla="*/ 79 w 96"/>
                <a:gd name="T73" fmla="*/ 40 h 92"/>
                <a:gd name="T74" fmla="*/ 91 w 96"/>
                <a:gd name="T75" fmla="*/ 60 h 92"/>
                <a:gd name="T76" fmla="*/ 66 w 96"/>
                <a:gd name="T77" fmla="*/ 60 h 92"/>
                <a:gd name="T78" fmla="*/ 64 w 96"/>
                <a:gd name="T79" fmla="*/ 62 h 92"/>
                <a:gd name="T80" fmla="*/ 64 w 96"/>
                <a:gd name="T81" fmla="*/ 66 h 92"/>
                <a:gd name="T82" fmla="*/ 58 w 96"/>
                <a:gd name="T83" fmla="*/ 72 h 92"/>
                <a:gd name="T84" fmla="*/ 40 w 96"/>
                <a:gd name="T85" fmla="*/ 72 h 92"/>
                <a:gd name="T86" fmla="*/ 34 w 96"/>
                <a:gd name="T87" fmla="*/ 66 h 92"/>
                <a:gd name="T88" fmla="*/ 34 w 96"/>
                <a:gd name="T89" fmla="*/ 62 h 92"/>
                <a:gd name="T90" fmla="*/ 32 w 96"/>
                <a:gd name="T91" fmla="*/ 60 h 92"/>
                <a:gd name="T92" fmla="*/ 5 w 96"/>
                <a:gd name="T93" fmla="*/ 60 h 92"/>
                <a:gd name="T94" fmla="*/ 17 w 96"/>
                <a:gd name="T95" fmla="*/ 40 h 92"/>
                <a:gd name="T96" fmla="*/ 92 w 96"/>
                <a:gd name="T97" fmla="*/ 88 h 92"/>
                <a:gd name="T98" fmla="*/ 4 w 96"/>
                <a:gd name="T99" fmla="*/ 88 h 92"/>
                <a:gd name="T100" fmla="*/ 4 w 96"/>
                <a:gd name="T101" fmla="*/ 64 h 92"/>
                <a:gd name="T102" fmla="*/ 30 w 96"/>
                <a:gd name="T103" fmla="*/ 64 h 92"/>
                <a:gd name="T104" fmla="*/ 30 w 96"/>
                <a:gd name="T105" fmla="*/ 66 h 92"/>
                <a:gd name="T106" fmla="*/ 40 w 96"/>
                <a:gd name="T107" fmla="*/ 76 h 92"/>
                <a:gd name="T108" fmla="*/ 58 w 96"/>
                <a:gd name="T109" fmla="*/ 76 h 92"/>
                <a:gd name="T110" fmla="*/ 68 w 96"/>
                <a:gd name="T111" fmla="*/ 66 h 92"/>
                <a:gd name="T112" fmla="*/ 68 w 96"/>
                <a:gd name="T113" fmla="*/ 64 h 92"/>
                <a:gd name="T114" fmla="*/ 92 w 96"/>
                <a:gd name="T115" fmla="*/ 64 h 92"/>
                <a:gd name="T116" fmla="*/ 92 w 96"/>
                <a:gd name="T117"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92">
                  <a:moveTo>
                    <a:pt x="96" y="62"/>
                  </a:moveTo>
                  <a:cubicBezTo>
                    <a:pt x="96" y="62"/>
                    <a:pt x="96" y="62"/>
                    <a:pt x="96" y="61"/>
                  </a:cubicBezTo>
                  <a:cubicBezTo>
                    <a:pt x="96" y="61"/>
                    <a:pt x="96" y="61"/>
                    <a:pt x="96" y="61"/>
                  </a:cubicBezTo>
                  <a:cubicBezTo>
                    <a:pt x="96" y="61"/>
                    <a:pt x="96" y="61"/>
                    <a:pt x="96" y="61"/>
                  </a:cubicBezTo>
                  <a:cubicBezTo>
                    <a:pt x="82" y="37"/>
                    <a:pt x="82" y="37"/>
                    <a:pt x="82" y="37"/>
                  </a:cubicBezTo>
                  <a:cubicBezTo>
                    <a:pt x="81" y="36"/>
                    <a:pt x="81" y="36"/>
                    <a:pt x="80" y="36"/>
                  </a:cubicBezTo>
                  <a:cubicBezTo>
                    <a:pt x="76" y="36"/>
                    <a:pt x="76" y="36"/>
                    <a:pt x="76" y="36"/>
                  </a:cubicBezTo>
                  <a:cubicBezTo>
                    <a:pt x="76" y="2"/>
                    <a:pt x="76" y="2"/>
                    <a:pt x="76" y="2"/>
                  </a:cubicBezTo>
                  <a:cubicBezTo>
                    <a:pt x="76" y="1"/>
                    <a:pt x="75" y="0"/>
                    <a:pt x="74" y="0"/>
                  </a:cubicBezTo>
                  <a:cubicBezTo>
                    <a:pt x="22" y="0"/>
                    <a:pt x="22" y="0"/>
                    <a:pt x="22" y="0"/>
                  </a:cubicBezTo>
                  <a:cubicBezTo>
                    <a:pt x="21" y="0"/>
                    <a:pt x="20" y="1"/>
                    <a:pt x="20" y="2"/>
                  </a:cubicBezTo>
                  <a:cubicBezTo>
                    <a:pt x="20" y="36"/>
                    <a:pt x="20" y="36"/>
                    <a:pt x="20" y="36"/>
                  </a:cubicBezTo>
                  <a:cubicBezTo>
                    <a:pt x="16" y="36"/>
                    <a:pt x="16" y="36"/>
                    <a:pt x="16" y="36"/>
                  </a:cubicBezTo>
                  <a:cubicBezTo>
                    <a:pt x="15" y="36"/>
                    <a:pt x="15" y="36"/>
                    <a:pt x="14" y="37"/>
                  </a:cubicBezTo>
                  <a:cubicBezTo>
                    <a:pt x="0" y="61"/>
                    <a:pt x="0" y="61"/>
                    <a:pt x="0" y="61"/>
                  </a:cubicBezTo>
                  <a:cubicBezTo>
                    <a:pt x="0" y="61"/>
                    <a:pt x="0" y="61"/>
                    <a:pt x="0" y="61"/>
                  </a:cubicBezTo>
                  <a:cubicBezTo>
                    <a:pt x="0" y="61"/>
                    <a:pt x="0" y="61"/>
                    <a:pt x="0" y="61"/>
                  </a:cubicBezTo>
                  <a:cubicBezTo>
                    <a:pt x="0" y="62"/>
                    <a:pt x="0" y="62"/>
                    <a:pt x="0" y="62"/>
                  </a:cubicBezTo>
                  <a:cubicBezTo>
                    <a:pt x="0" y="62"/>
                    <a:pt x="0" y="62"/>
                    <a:pt x="0" y="62"/>
                  </a:cubicBezTo>
                  <a:cubicBezTo>
                    <a:pt x="0" y="90"/>
                    <a:pt x="0" y="90"/>
                    <a:pt x="0" y="90"/>
                  </a:cubicBezTo>
                  <a:cubicBezTo>
                    <a:pt x="0" y="91"/>
                    <a:pt x="1" y="92"/>
                    <a:pt x="2" y="92"/>
                  </a:cubicBezTo>
                  <a:cubicBezTo>
                    <a:pt x="94" y="92"/>
                    <a:pt x="94" y="92"/>
                    <a:pt x="94" y="92"/>
                  </a:cubicBezTo>
                  <a:cubicBezTo>
                    <a:pt x="95" y="92"/>
                    <a:pt x="96" y="91"/>
                    <a:pt x="96" y="90"/>
                  </a:cubicBezTo>
                  <a:cubicBezTo>
                    <a:pt x="96" y="62"/>
                    <a:pt x="96" y="62"/>
                    <a:pt x="96" y="62"/>
                  </a:cubicBezTo>
                  <a:cubicBezTo>
                    <a:pt x="96" y="62"/>
                    <a:pt x="96" y="62"/>
                    <a:pt x="96" y="62"/>
                  </a:cubicBezTo>
                  <a:close/>
                  <a:moveTo>
                    <a:pt x="17" y="40"/>
                  </a:moveTo>
                  <a:cubicBezTo>
                    <a:pt x="20" y="40"/>
                    <a:pt x="20" y="40"/>
                    <a:pt x="20" y="40"/>
                  </a:cubicBezTo>
                  <a:cubicBezTo>
                    <a:pt x="20" y="54"/>
                    <a:pt x="20" y="54"/>
                    <a:pt x="20" y="54"/>
                  </a:cubicBezTo>
                  <a:cubicBezTo>
                    <a:pt x="20" y="55"/>
                    <a:pt x="21" y="56"/>
                    <a:pt x="22" y="56"/>
                  </a:cubicBezTo>
                  <a:cubicBezTo>
                    <a:pt x="23" y="56"/>
                    <a:pt x="24" y="55"/>
                    <a:pt x="24" y="54"/>
                  </a:cubicBezTo>
                  <a:cubicBezTo>
                    <a:pt x="24" y="4"/>
                    <a:pt x="24" y="4"/>
                    <a:pt x="24" y="4"/>
                  </a:cubicBezTo>
                  <a:cubicBezTo>
                    <a:pt x="72" y="4"/>
                    <a:pt x="72" y="4"/>
                    <a:pt x="72" y="4"/>
                  </a:cubicBezTo>
                  <a:cubicBezTo>
                    <a:pt x="72" y="54"/>
                    <a:pt x="72" y="54"/>
                    <a:pt x="72" y="54"/>
                  </a:cubicBezTo>
                  <a:cubicBezTo>
                    <a:pt x="72" y="55"/>
                    <a:pt x="73" y="56"/>
                    <a:pt x="74" y="56"/>
                  </a:cubicBezTo>
                  <a:cubicBezTo>
                    <a:pt x="75" y="56"/>
                    <a:pt x="76" y="55"/>
                    <a:pt x="76" y="54"/>
                  </a:cubicBezTo>
                  <a:cubicBezTo>
                    <a:pt x="76" y="40"/>
                    <a:pt x="76" y="40"/>
                    <a:pt x="76" y="40"/>
                  </a:cubicBezTo>
                  <a:cubicBezTo>
                    <a:pt x="79" y="40"/>
                    <a:pt x="79" y="40"/>
                    <a:pt x="79" y="40"/>
                  </a:cubicBezTo>
                  <a:cubicBezTo>
                    <a:pt x="91" y="60"/>
                    <a:pt x="91" y="60"/>
                    <a:pt x="91" y="60"/>
                  </a:cubicBezTo>
                  <a:cubicBezTo>
                    <a:pt x="66" y="60"/>
                    <a:pt x="66" y="60"/>
                    <a:pt x="66" y="60"/>
                  </a:cubicBezTo>
                  <a:cubicBezTo>
                    <a:pt x="65" y="60"/>
                    <a:pt x="64" y="61"/>
                    <a:pt x="64" y="62"/>
                  </a:cubicBezTo>
                  <a:cubicBezTo>
                    <a:pt x="64" y="66"/>
                    <a:pt x="64" y="66"/>
                    <a:pt x="64" y="66"/>
                  </a:cubicBezTo>
                  <a:cubicBezTo>
                    <a:pt x="64" y="69"/>
                    <a:pt x="61" y="72"/>
                    <a:pt x="58" y="72"/>
                  </a:cubicBezTo>
                  <a:cubicBezTo>
                    <a:pt x="40" y="72"/>
                    <a:pt x="40" y="72"/>
                    <a:pt x="40" y="72"/>
                  </a:cubicBezTo>
                  <a:cubicBezTo>
                    <a:pt x="37" y="72"/>
                    <a:pt x="34" y="69"/>
                    <a:pt x="34" y="66"/>
                  </a:cubicBezTo>
                  <a:cubicBezTo>
                    <a:pt x="34" y="62"/>
                    <a:pt x="34" y="62"/>
                    <a:pt x="34" y="62"/>
                  </a:cubicBezTo>
                  <a:cubicBezTo>
                    <a:pt x="34" y="61"/>
                    <a:pt x="33" y="60"/>
                    <a:pt x="32" y="60"/>
                  </a:cubicBezTo>
                  <a:cubicBezTo>
                    <a:pt x="5" y="60"/>
                    <a:pt x="5" y="60"/>
                    <a:pt x="5" y="60"/>
                  </a:cubicBezTo>
                  <a:lnTo>
                    <a:pt x="17" y="40"/>
                  </a:lnTo>
                  <a:close/>
                  <a:moveTo>
                    <a:pt x="92" y="88"/>
                  </a:moveTo>
                  <a:cubicBezTo>
                    <a:pt x="4" y="88"/>
                    <a:pt x="4" y="88"/>
                    <a:pt x="4" y="88"/>
                  </a:cubicBezTo>
                  <a:cubicBezTo>
                    <a:pt x="4" y="64"/>
                    <a:pt x="4" y="64"/>
                    <a:pt x="4" y="64"/>
                  </a:cubicBezTo>
                  <a:cubicBezTo>
                    <a:pt x="30" y="64"/>
                    <a:pt x="30" y="64"/>
                    <a:pt x="30" y="64"/>
                  </a:cubicBezTo>
                  <a:cubicBezTo>
                    <a:pt x="30" y="66"/>
                    <a:pt x="30" y="66"/>
                    <a:pt x="30" y="66"/>
                  </a:cubicBezTo>
                  <a:cubicBezTo>
                    <a:pt x="30" y="72"/>
                    <a:pt x="34" y="76"/>
                    <a:pt x="40" y="76"/>
                  </a:cubicBezTo>
                  <a:cubicBezTo>
                    <a:pt x="58" y="76"/>
                    <a:pt x="58" y="76"/>
                    <a:pt x="58" y="76"/>
                  </a:cubicBezTo>
                  <a:cubicBezTo>
                    <a:pt x="64" y="76"/>
                    <a:pt x="68" y="72"/>
                    <a:pt x="68" y="66"/>
                  </a:cubicBezTo>
                  <a:cubicBezTo>
                    <a:pt x="68" y="64"/>
                    <a:pt x="68" y="64"/>
                    <a:pt x="68" y="64"/>
                  </a:cubicBezTo>
                  <a:cubicBezTo>
                    <a:pt x="92" y="64"/>
                    <a:pt x="92" y="64"/>
                    <a:pt x="92" y="64"/>
                  </a:cubicBezTo>
                  <a:lnTo>
                    <a:pt x="92"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sp>
          <p:nvSpPr>
            <p:cNvPr id="128" name="Freeform 14">
              <a:extLst>
                <a:ext uri="{FF2B5EF4-FFF2-40B4-BE49-F238E27FC236}">
                  <a16:creationId xmlns:a16="http://schemas.microsoft.com/office/drawing/2014/main" id="{8119DCF9-8B0B-8A33-20B0-3B877B16842C}"/>
                </a:ext>
              </a:extLst>
            </p:cNvPr>
            <p:cNvSpPr>
              <a:spLocks/>
            </p:cNvSpPr>
            <p:nvPr/>
          </p:nvSpPr>
          <p:spPr bwMode="auto">
            <a:xfrm>
              <a:off x="3079751" y="831851"/>
              <a:ext cx="104775" cy="233363"/>
            </a:xfrm>
            <a:custGeom>
              <a:avLst/>
              <a:gdLst>
                <a:gd name="T0" fmla="*/ 8 w 16"/>
                <a:gd name="T1" fmla="*/ 28 h 36"/>
                <a:gd name="T2" fmla="*/ 4 w 16"/>
                <a:gd name="T3" fmla="*/ 24 h 36"/>
                <a:gd name="T4" fmla="*/ 2 w 16"/>
                <a:gd name="T5" fmla="*/ 22 h 36"/>
                <a:gd name="T6" fmla="*/ 0 w 16"/>
                <a:gd name="T7" fmla="*/ 24 h 36"/>
                <a:gd name="T8" fmla="*/ 6 w 16"/>
                <a:gd name="T9" fmla="*/ 32 h 36"/>
                <a:gd name="T10" fmla="*/ 6 w 16"/>
                <a:gd name="T11" fmla="*/ 34 h 36"/>
                <a:gd name="T12" fmla="*/ 8 w 16"/>
                <a:gd name="T13" fmla="*/ 36 h 36"/>
                <a:gd name="T14" fmla="*/ 10 w 16"/>
                <a:gd name="T15" fmla="*/ 34 h 36"/>
                <a:gd name="T16" fmla="*/ 10 w 16"/>
                <a:gd name="T17" fmla="*/ 32 h 36"/>
                <a:gd name="T18" fmla="*/ 16 w 16"/>
                <a:gd name="T19" fmla="*/ 24 h 36"/>
                <a:gd name="T20" fmla="*/ 8 w 16"/>
                <a:gd name="T21" fmla="*/ 16 h 36"/>
                <a:gd name="T22" fmla="*/ 4 w 16"/>
                <a:gd name="T23" fmla="*/ 12 h 36"/>
                <a:gd name="T24" fmla="*/ 8 w 16"/>
                <a:gd name="T25" fmla="*/ 8 h 36"/>
                <a:gd name="T26" fmla="*/ 12 w 16"/>
                <a:gd name="T27" fmla="*/ 12 h 36"/>
                <a:gd name="T28" fmla="*/ 14 w 16"/>
                <a:gd name="T29" fmla="*/ 14 h 36"/>
                <a:gd name="T30" fmla="*/ 16 w 16"/>
                <a:gd name="T31" fmla="*/ 12 h 36"/>
                <a:gd name="T32" fmla="*/ 10 w 16"/>
                <a:gd name="T33" fmla="*/ 4 h 36"/>
                <a:gd name="T34" fmla="*/ 10 w 16"/>
                <a:gd name="T35" fmla="*/ 2 h 36"/>
                <a:gd name="T36" fmla="*/ 8 w 16"/>
                <a:gd name="T37" fmla="*/ 0 h 36"/>
                <a:gd name="T38" fmla="*/ 6 w 16"/>
                <a:gd name="T39" fmla="*/ 2 h 36"/>
                <a:gd name="T40" fmla="*/ 6 w 16"/>
                <a:gd name="T41" fmla="*/ 4 h 36"/>
                <a:gd name="T42" fmla="*/ 0 w 16"/>
                <a:gd name="T43" fmla="*/ 12 h 36"/>
                <a:gd name="T44" fmla="*/ 8 w 16"/>
                <a:gd name="T45" fmla="*/ 20 h 36"/>
                <a:gd name="T46" fmla="*/ 12 w 16"/>
                <a:gd name="T47" fmla="*/ 24 h 36"/>
                <a:gd name="T48" fmla="*/ 8 w 16"/>
                <a:gd name="T49"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6">
                  <a:moveTo>
                    <a:pt x="8" y="28"/>
                  </a:moveTo>
                  <a:cubicBezTo>
                    <a:pt x="6" y="28"/>
                    <a:pt x="4" y="26"/>
                    <a:pt x="4" y="24"/>
                  </a:cubicBezTo>
                  <a:cubicBezTo>
                    <a:pt x="4" y="23"/>
                    <a:pt x="3" y="22"/>
                    <a:pt x="2" y="22"/>
                  </a:cubicBezTo>
                  <a:cubicBezTo>
                    <a:pt x="1" y="22"/>
                    <a:pt x="0" y="23"/>
                    <a:pt x="0" y="24"/>
                  </a:cubicBezTo>
                  <a:cubicBezTo>
                    <a:pt x="0" y="28"/>
                    <a:pt x="3" y="31"/>
                    <a:pt x="6" y="32"/>
                  </a:cubicBezTo>
                  <a:cubicBezTo>
                    <a:pt x="6" y="34"/>
                    <a:pt x="6" y="34"/>
                    <a:pt x="6" y="34"/>
                  </a:cubicBezTo>
                  <a:cubicBezTo>
                    <a:pt x="6" y="35"/>
                    <a:pt x="7" y="36"/>
                    <a:pt x="8" y="36"/>
                  </a:cubicBezTo>
                  <a:cubicBezTo>
                    <a:pt x="9" y="36"/>
                    <a:pt x="10" y="35"/>
                    <a:pt x="10" y="34"/>
                  </a:cubicBezTo>
                  <a:cubicBezTo>
                    <a:pt x="10" y="32"/>
                    <a:pt x="10" y="32"/>
                    <a:pt x="10" y="32"/>
                  </a:cubicBezTo>
                  <a:cubicBezTo>
                    <a:pt x="13" y="31"/>
                    <a:pt x="16" y="28"/>
                    <a:pt x="16" y="24"/>
                  </a:cubicBezTo>
                  <a:cubicBezTo>
                    <a:pt x="16" y="19"/>
                    <a:pt x="12" y="16"/>
                    <a:pt x="8" y="16"/>
                  </a:cubicBezTo>
                  <a:cubicBezTo>
                    <a:pt x="6" y="16"/>
                    <a:pt x="4" y="14"/>
                    <a:pt x="4" y="12"/>
                  </a:cubicBezTo>
                  <a:cubicBezTo>
                    <a:pt x="4" y="10"/>
                    <a:pt x="6" y="8"/>
                    <a:pt x="8" y="8"/>
                  </a:cubicBezTo>
                  <a:cubicBezTo>
                    <a:pt x="10" y="8"/>
                    <a:pt x="12" y="10"/>
                    <a:pt x="12" y="12"/>
                  </a:cubicBezTo>
                  <a:cubicBezTo>
                    <a:pt x="12" y="13"/>
                    <a:pt x="13" y="14"/>
                    <a:pt x="14" y="14"/>
                  </a:cubicBezTo>
                  <a:cubicBezTo>
                    <a:pt x="15" y="14"/>
                    <a:pt x="16" y="13"/>
                    <a:pt x="16" y="12"/>
                  </a:cubicBezTo>
                  <a:cubicBezTo>
                    <a:pt x="16" y="8"/>
                    <a:pt x="13" y="5"/>
                    <a:pt x="10" y="4"/>
                  </a:cubicBezTo>
                  <a:cubicBezTo>
                    <a:pt x="10" y="2"/>
                    <a:pt x="10" y="2"/>
                    <a:pt x="10" y="2"/>
                  </a:cubicBezTo>
                  <a:cubicBezTo>
                    <a:pt x="10" y="1"/>
                    <a:pt x="9" y="0"/>
                    <a:pt x="8" y="0"/>
                  </a:cubicBezTo>
                  <a:cubicBezTo>
                    <a:pt x="7" y="0"/>
                    <a:pt x="6" y="1"/>
                    <a:pt x="6" y="2"/>
                  </a:cubicBezTo>
                  <a:cubicBezTo>
                    <a:pt x="6" y="4"/>
                    <a:pt x="6" y="4"/>
                    <a:pt x="6" y="4"/>
                  </a:cubicBezTo>
                  <a:cubicBezTo>
                    <a:pt x="3" y="5"/>
                    <a:pt x="0" y="8"/>
                    <a:pt x="0" y="12"/>
                  </a:cubicBezTo>
                  <a:cubicBezTo>
                    <a:pt x="0" y="16"/>
                    <a:pt x="4" y="20"/>
                    <a:pt x="8" y="20"/>
                  </a:cubicBezTo>
                  <a:cubicBezTo>
                    <a:pt x="10" y="20"/>
                    <a:pt x="12" y="22"/>
                    <a:pt x="12" y="24"/>
                  </a:cubicBezTo>
                  <a:cubicBezTo>
                    <a:pt x="12" y="26"/>
                    <a:pt x="10" y="28"/>
                    <a:pt x="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Calibri" panose="020F0502020204030204"/>
                <a:ea typeface="+mn-ea"/>
                <a:cs typeface="+mn-cs"/>
              </a:endParaRPr>
            </a:p>
          </p:txBody>
        </p:sp>
      </p:grpSp>
      <p:cxnSp>
        <p:nvCxnSpPr>
          <p:cNvPr id="129" name="Straight Arrow Connector 128">
            <a:extLst>
              <a:ext uri="{FF2B5EF4-FFF2-40B4-BE49-F238E27FC236}">
                <a16:creationId xmlns:a16="http://schemas.microsoft.com/office/drawing/2014/main" id="{51811F74-EAFB-047D-AE3D-FEA1AA199C9C}"/>
              </a:ext>
            </a:extLst>
          </p:cNvPr>
          <p:cNvCxnSpPr>
            <a:cxnSpLocks/>
          </p:cNvCxnSpPr>
          <p:nvPr/>
        </p:nvCxnSpPr>
        <p:spPr>
          <a:xfrm>
            <a:off x="1851477" y="3472632"/>
            <a:ext cx="285224"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3F0DDC37-B10C-6B0C-694A-1B7E02C20A23}"/>
              </a:ext>
            </a:extLst>
          </p:cNvPr>
          <p:cNvCxnSpPr>
            <a:cxnSpLocks/>
          </p:cNvCxnSpPr>
          <p:nvPr/>
        </p:nvCxnSpPr>
        <p:spPr>
          <a:xfrm>
            <a:off x="2952855" y="3452001"/>
            <a:ext cx="285224"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0C7CA987-DD0B-3084-661F-6FA5F1812673}"/>
              </a:ext>
            </a:extLst>
          </p:cNvPr>
          <p:cNvCxnSpPr>
            <a:cxnSpLocks/>
          </p:cNvCxnSpPr>
          <p:nvPr/>
        </p:nvCxnSpPr>
        <p:spPr>
          <a:xfrm>
            <a:off x="4097620" y="3460123"/>
            <a:ext cx="285224"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49325280-5D0A-BDE3-E268-328F00293419}"/>
              </a:ext>
            </a:extLst>
          </p:cNvPr>
          <p:cNvCxnSpPr>
            <a:cxnSpLocks/>
          </p:cNvCxnSpPr>
          <p:nvPr/>
        </p:nvCxnSpPr>
        <p:spPr>
          <a:xfrm>
            <a:off x="5407733" y="3438787"/>
            <a:ext cx="285224"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03CEF7CA-2BBC-8BE5-1563-C67E96820531}"/>
              </a:ext>
            </a:extLst>
          </p:cNvPr>
          <p:cNvCxnSpPr>
            <a:cxnSpLocks/>
          </p:cNvCxnSpPr>
          <p:nvPr/>
        </p:nvCxnSpPr>
        <p:spPr>
          <a:xfrm>
            <a:off x="6874245" y="3421086"/>
            <a:ext cx="285224"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6A87260D-E691-2FFC-75C4-23CAB0403FEF}"/>
              </a:ext>
            </a:extLst>
          </p:cNvPr>
          <p:cNvCxnSpPr>
            <a:cxnSpLocks/>
          </p:cNvCxnSpPr>
          <p:nvPr/>
        </p:nvCxnSpPr>
        <p:spPr>
          <a:xfrm>
            <a:off x="5211838" y="2178617"/>
            <a:ext cx="285224"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3D48EEB0-4E24-556A-1A63-F40BAABBEFEC}"/>
              </a:ext>
            </a:extLst>
          </p:cNvPr>
          <p:cNvSpPr txBox="1"/>
          <p:nvPr/>
        </p:nvSpPr>
        <p:spPr>
          <a:xfrm>
            <a:off x="1382867" y="539265"/>
            <a:ext cx="6531296" cy="553998"/>
          </a:xfrm>
          <a:prstGeom prst="rect">
            <a:avLst/>
          </a:prstGeom>
          <a:noFill/>
        </p:spPr>
        <p:txBody>
          <a:bodyPr wrap="square" rtlCol="0">
            <a:spAutoFit/>
          </a:bodyPr>
          <a:lstStyle/>
          <a:p>
            <a:pPr algn="ctr" defTabSz="685800" fontAlgn="auto">
              <a:spcBef>
                <a:spcPts val="0"/>
              </a:spcBef>
              <a:spcAft>
                <a:spcPts val="0"/>
              </a:spcAft>
              <a:defRPr/>
            </a:pPr>
            <a:r>
              <a:rPr lang="en-US" sz="3000" b="1">
                <a:solidFill>
                  <a:srgbClr val="3781D0"/>
                </a:solidFill>
                <a:latin typeface="Arial Black" panose="020B0604020202020204" pitchFamily="34" charset="0"/>
                <a:ea typeface="+mn-ea"/>
                <a:cs typeface="Arial Black" panose="020B0604020202020204" pitchFamily="34" charset="0"/>
              </a:rPr>
              <a:t>Opportunity to Delivery</a:t>
            </a:r>
          </a:p>
        </p:txBody>
      </p:sp>
      <p:sp>
        <p:nvSpPr>
          <p:cNvPr id="138" name="Rectangle 137">
            <a:extLst>
              <a:ext uri="{FF2B5EF4-FFF2-40B4-BE49-F238E27FC236}">
                <a16:creationId xmlns:a16="http://schemas.microsoft.com/office/drawing/2014/main" id="{D514ACA9-0EF0-7E8A-43DD-172B6D5FCA98}"/>
              </a:ext>
            </a:extLst>
          </p:cNvPr>
          <p:cNvSpPr/>
          <p:nvPr/>
        </p:nvSpPr>
        <p:spPr>
          <a:xfrm rot="16200000">
            <a:off x="-230055" y="2313822"/>
            <a:ext cx="1179806" cy="261162"/>
          </a:xfrm>
          <a:prstGeom prst="rect">
            <a:avLst/>
          </a:prstGeom>
        </p:spPr>
        <p:txBody>
          <a:bodyPr wrap="square">
            <a:spAutoFit/>
          </a:bodyPr>
          <a:lstStyle/>
          <a:p>
            <a:pPr algn="ctr" defTabSz="685800" fontAlgn="auto">
              <a:lnSpc>
                <a:spcPct val="110000"/>
              </a:lnSpc>
              <a:spcBef>
                <a:spcPts val="0"/>
              </a:spcBef>
              <a:spcAft>
                <a:spcPts val="450"/>
              </a:spcAft>
              <a:defRPr/>
            </a:pPr>
            <a:r>
              <a:rPr lang="en-US" sz="1050" b="1">
                <a:solidFill>
                  <a:srgbClr val="000000">
                    <a:lumMod val="65000"/>
                    <a:lumOff val="35000"/>
                  </a:srgbClr>
                </a:solidFill>
                <a:latin typeface="Calibri" panose="020F0502020204030204"/>
                <a:ea typeface="+mn-ea"/>
                <a:cs typeface="+mn-cs"/>
              </a:rPr>
              <a:t>QUOTING PHASE</a:t>
            </a:r>
          </a:p>
        </p:txBody>
      </p:sp>
      <p:sp>
        <p:nvSpPr>
          <p:cNvPr id="139" name="Rectangle 138">
            <a:extLst>
              <a:ext uri="{FF2B5EF4-FFF2-40B4-BE49-F238E27FC236}">
                <a16:creationId xmlns:a16="http://schemas.microsoft.com/office/drawing/2014/main" id="{50A5485C-ADAD-1D8E-3F2E-6405BAB87F75}"/>
              </a:ext>
            </a:extLst>
          </p:cNvPr>
          <p:cNvSpPr/>
          <p:nvPr/>
        </p:nvSpPr>
        <p:spPr>
          <a:xfrm rot="16200000">
            <a:off x="-181655" y="3539512"/>
            <a:ext cx="1179806" cy="438903"/>
          </a:xfrm>
          <a:prstGeom prst="rect">
            <a:avLst/>
          </a:prstGeom>
        </p:spPr>
        <p:txBody>
          <a:bodyPr wrap="square">
            <a:spAutoFit/>
          </a:bodyPr>
          <a:lstStyle/>
          <a:p>
            <a:pPr algn="ctr" defTabSz="685800" fontAlgn="auto">
              <a:lnSpc>
                <a:spcPct val="110000"/>
              </a:lnSpc>
              <a:spcBef>
                <a:spcPts val="0"/>
              </a:spcBef>
              <a:spcAft>
                <a:spcPts val="450"/>
              </a:spcAft>
              <a:defRPr/>
            </a:pPr>
            <a:r>
              <a:rPr lang="en-US" sz="1050" b="1">
                <a:solidFill>
                  <a:srgbClr val="000000">
                    <a:lumMod val="65000"/>
                    <a:lumOff val="35000"/>
                  </a:srgbClr>
                </a:solidFill>
                <a:latin typeface="Calibri" panose="020F0502020204030204"/>
                <a:ea typeface="+mn-ea"/>
                <a:cs typeface="+mn-cs"/>
              </a:rPr>
              <a:t>PURCHASING &amp; LOGISTICS</a:t>
            </a:r>
          </a:p>
        </p:txBody>
      </p:sp>
    </p:spTree>
    <p:extLst>
      <p:ext uri="{BB962C8B-B14F-4D97-AF65-F5344CB8AC3E}">
        <p14:creationId xmlns:p14="http://schemas.microsoft.com/office/powerpoint/2010/main" val="2445634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9D96-5FC4-3BB4-DD6F-24C1FDEF04EE}"/>
              </a:ext>
            </a:extLst>
          </p:cNvPr>
          <p:cNvSpPr>
            <a:spLocks noGrp="1"/>
          </p:cNvSpPr>
          <p:nvPr>
            <p:ph type="ctrTitle"/>
          </p:nvPr>
        </p:nvSpPr>
        <p:spPr/>
        <p:txBody>
          <a:bodyPr/>
          <a:lstStyle/>
          <a:p>
            <a:r>
              <a:rPr lang="en-US" dirty="0"/>
              <a:t>Team Overview</a:t>
            </a:r>
          </a:p>
        </p:txBody>
      </p:sp>
    </p:spTree>
    <p:extLst>
      <p:ext uri="{BB962C8B-B14F-4D97-AF65-F5344CB8AC3E}">
        <p14:creationId xmlns:p14="http://schemas.microsoft.com/office/powerpoint/2010/main" val="114882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597" y="930"/>
          <a:ext cx="460" cy="596"/>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597" y="930"/>
                        <a:ext cx="460" cy="596"/>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009" y="0"/>
            <a:ext cx="974918" cy="54864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184009" y="907561"/>
            <a:ext cx="8831580" cy="507831"/>
          </a:xfrm>
          <a:prstGeom prst="rect">
            <a:avLst/>
          </a:prstGeom>
          <a:noFill/>
        </p:spPr>
        <p:txBody>
          <a:bodyPr wrap="square">
            <a:spAutoFit/>
          </a:bodyPr>
          <a:lstStyle/>
          <a:p>
            <a:pPr defTabSz="685800" fontAlgn="auto">
              <a:spcBef>
                <a:spcPts val="0"/>
              </a:spcBef>
              <a:spcAft>
                <a:spcPts val="0"/>
              </a:spcAft>
              <a:defRPr/>
            </a:pPr>
            <a:endParaRPr lang="en-US" sz="1350" dirty="0">
              <a:solidFill>
                <a:srgbClr val="121212"/>
              </a:solidFill>
              <a:latin typeface="Calibri" panose="020F0502020204030204" pitchFamily="34" charset="0"/>
              <a:ea typeface="Calibri" panose="020F0502020204030204" pitchFamily="34" charset="0"/>
              <a:cs typeface="+mn-cs"/>
            </a:endParaRPr>
          </a:p>
          <a:p>
            <a:pPr defTabSz="685800" fontAlgn="auto">
              <a:spcBef>
                <a:spcPts val="0"/>
              </a:spcBef>
              <a:spcAft>
                <a:spcPts val="0"/>
              </a:spcAft>
              <a:defRPr/>
            </a:pPr>
            <a:r>
              <a:rPr lang="en-US" sz="1350" dirty="0">
                <a:solidFill>
                  <a:srgbClr val="121212"/>
                </a:solidFill>
                <a:latin typeface="Arial" panose="020B0604020202020204" pitchFamily="34" charset="0"/>
                <a:ea typeface="Calibri" panose="020F0502020204030204" pitchFamily="34" charset="0"/>
                <a:cs typeface="+mn-cs"/>
              </a:rPr>
              <a:t> </a:t>
            </a:r>
            <a:endParaRPr lang="en-US" sz="1350" dirty="0">
              <a:solidFill>
                <a:srgbClr val="121212"/>
              </a:solidFill>
              <a:latin typeface="Calibri" panose="020F0502020204030204" pitchFamily="34" charset="0"/>
              <a:ea typeface="Calibri" panose="020F0502020204030204" pitchFamily="34" charset="0"/>
              <a:cs typeface="+mn-cs"/>
            </a:endParaRPr>
          </a:p>
        </p:txBody>
      </p:sp>
      <p:pic>
        <p:nvPicPr>
          <p:cNvPr id="1026" name="Picture 2">
            <a:extLst>
              <a:ext uri="{FF2B5EF4-FFF2-40B4-BE49-F238E27FC236}">
                <a16:creationId xmlns:a16="http://schemas.microsoft.com/office/drawing/2014/main" id="{D413F953-FBAD-6BCE-573F-F9A8BD38C9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009" y="454971"/>
            <a:ext cx="8524682" cy="423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840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597" y="930"/>
          <a:ext cx="460" cy="596"/>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597" y="930"/>
                        <a:ext cx="460" cy="596"/>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009" y="0"/>
            <a:ext cx="974918" cy="54864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184009" y="907561"/>
            <a:ext cx="8831580" cy="507831"/>
          </a:xfrm>
          <a:prstGeom prst="rect">
            <a:avLst/>
          </a:prstGeom>
          <a:noFill/>
        </p:spPr>
        <p:txBody>
          <a:bodyPr wrap="square">
            <a:spAutoFit/>
          </a:bodyPr>
          <a:lstStyle/>
          <a:p>
            <a:pPr defTabSz="685800" fontAlgn="auto">
              <a:spcBef>
                <a:spcPts val="0"/>
              </a:spcBef>
              <a:spcAft>
                <a:spcPts val="0"/>
              </a:spcAft>
              <a:defRPr/>
            </a:pPr>
            <a:endParaRPr lang="en-US" sz="1350" dirty="0">
              <a:solidFill>
                <a:srgbClr val="121212"/>
              </a:solidFill>
              <a:latin typeface="Calibri" panose="020F0502020204030204" pitchFamily="34" charset="0"/>
              <a:ea typeface="Calibri" panose="020F0502020204030204" pitchFamily="34" charset="0"/>
              <a:cs typeface="+mn-cs"/>
            </a:endParaRPr>
          </a:p>
          <a:p>
            <a:pPr defTabSz="685800" fontAlgn="auto">
              <a:spcBef>
                <a:spcPts val="0"/>
              </a:spcBef>
              <a:spcAft>
                <a:spcPts val="0"/>
              </a:spcAft>
              <a:defRPr/>
            </a:pPr>
            <a:r>
              <a:rPr lang="en-US" sz="1350" dirty="0">
                <a:solidFill>
                  <a:srgbClr val="121212"/>
                </a:solidFill>
                <a:latin typeface="Arial" panose="020B0604020202020204" pitchFamily="34" charset="0"/>
                <a:ea typeface="Calibri" panose="020F0502020204030204" pitchFamily="34" charset="0"/>
                <a:cs typeface="+mn-cs"/>
              </a:rPr>
              <a:t> </a:t>
            </a:r>
            <a:endParaRPr lang="en-US" sz="1350" dirty="0">
              <a:solidFill>
                <a:srgbClr val="121212"/>
              </a:solidFill>
              <a:latin typeface="Calibri" panose="020F0502020204030204" pitchFamily="34" charset="0"/>
              <a:ea typeface="Calibri" panose="020F0502020204030204" pitchFamily="34" charset="0"/>
              <a:cs typeface="+mn-cs"/>
            </a:endParaRPr>
          </a:p>
        </p:txBody>
      </p:sp>
      <p:pic>
        <p:nvPicPr>
          <p:cNvPr id="2050" name="Picture 2">
            <a:extLst>
              <a:ext uri="{FF2B5EF4-FFF2-40B4-BE49-F238E27FC236}">
                <a16:creationId xmlns:a16="http://schemas.microsoft.com/office/drawing/2014/main" id="{21A0E576-97E6-9FB7-A299-76FB0FDCB4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468" y="454905"/>
            <a:ext cx="7484841" cy="450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841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5C5C-C6FC-553A-DB97-332A13C34F66}"/>
              </a:ext>
            </a:extLst>
          </p:cNvPr>
          <p:cNvSpPr>
            <a:spLocks noGrp="1"/>
          </p:cNvSpPr>
          <p:nvPr>
            <p:ph type="title"/>
          </p:nvPr>
        </p:nvSpPr>
        <p:spPr>
          <a:xfrm>
            <a:off x="260960" y="272437"/>
            <a:ext cx="7885673" cy="608862"/>
          </a:xfrm>
        </p:spPr>
        <p:txBody>
          <a:bodyPr/>
          <a:lstStyle/>
          <a:p>
            <a:pPr algn="ctr" defTabSz="571364">
              <a:lnSpc>
                <a:spcPts val="2771"/>
              </a:lnSpc>
              <a:spcBef>
                <a:spcPts val="0"/>
              </a:spcBef>
              <a:defRPr/>
            </a:pPr>
            <a:r>
              <a:rPr lang="en-US" sz="2474" dirty="0"/>
              <a:t>Contract Specialist Service + Partnership</a:t>
            </a:r>
            <a:endParaRPr lang="en-US" sz="2249" dirty="0">
              <a:solidFill>
                <a:srgbClr val="0086EB"/>
              </a:solidFill>
              <a:latin typeface="Barlow Bold" panose="00000800000000000000" pitchFamily="2" charset="0"/>
              <a:ea typeface="+mn-ea"/>
              <a:cs typeface="+mn-cs"/>
            </a:endParaRPr>
          </a:p>
        </p:txBody>
      </p:sp>
      <p:sp>
        <p:nvSpPr>
          <p:cNvPr id="3" name="Content Placeholder 2">
            <a:extLst>
              <a:ext uri="{FF2B5EF4-FFF2-40B4-BE49-F238E27FC236}">
                <a16:creationId xmlns:a16="http://schemas.microsoft.com/office/drawing/2014/main" id="{2DCF2575-78CA-A56D-C487-611A678E03ED}"/>
              </a:ext>
            </a:extLst>
          </p:cNvPr>
          <p:cNvSpPr>
            <a:spLocks noGrp="1"/>
          </p:cNvSpPr>
          <p:nvPr>
            <p:ph idx="1"/>
          </p:nvPr>
        </p:nvSpPr>
        <p:spPr>
          <a:xfrm>
            <a:off x="149826" y="881299"/>
            <a:ext cx="7885673" cy="3573909"/>
          </a:xfrm>
        </p:spPr>
        <p:txBody>
          <a:bodyPr vert="horz" lIns="34281" tIns="17141" rIns="34281" bIns="17141" rtlCol="0" anchor="t">
            <a:noAutofit/>
          </a:bodyPr>
          <a:lstStyle/>
          <a:p>
            <a:r>
              <a:rPr lang="en-US" sz="1050" dirty="0">
                <a:latin typeface="Arial"/>
                <a:cs typeface="Arial"/>
              </a:rPr>
              <a:t>Isaiah Vasquez- Dedicated WWT Service Contract Specialists working with the Cisco Asset Manager and HTOMs</a:t>
            </a:r>
          </a:p>
          <a:p>
            <a:r>
              <a:rPr lang="en-US" sz="1050" dirty="0">
                <a:latin typeface="Arial"/>
                <a:cs typeface="Arial"/>
              </a:rPr>
              <a:t>Following booking of renewal, Isaiah is conducting an initial Installed base (IB) reconciliation to align to agreed upon baseline and ensure all assets converted and entitled correctly with accurate naming convention and location</a:t>
            </a:r>
          </a:p>
          <a:p>
            <a:pPr lvl="1"/>
            <a:r>
              <a:rPr lang="en-US" sz="900" dirty="0">
                <a:solidFill>
                  <a:schemeClr val="bg2">
                    <a:lumMod val="50000"/>
                  </a:schemeClr>
                </a:solidFill>
                <a:latin typeface="Arial"/>
                <a:cs typeface="Arial"/>
              </a:rPr>
              <a:t>Need standards for coverage by site and product family to validate proper coverage </a:t>
            </a:r>
          </a:p>
          <a:p>
            <a:r>
              <a:rPr lang="en-US" sz="1050" dirty="0">
                <a:latin typeface="Arial"/>
                <a:cs typeface="Arial"/>
              </a:rPr>
              <a:t>Cisco Asset Manager to produce baseline IB value (calculated off of annual service list price) with validation from Isaiah</a:t>
            </a:r>
          </a:p>
          <a:p>
            <a:r>
              <a:rPr lang="en-US" sz="1050" dirty="0">
                <a:latin typeface="Arial"/>
                <a:cs typeface="Arial"/>
              </a:rPr>
              <a:t>Effectively manage contracts by maintaining consistent contract numbers, monitoring and applying standards for coverage, updating install site addresses, discover and validate decommissions to offset growth value of IB</a:t>
            </a:r>
          </a:p>
          <a:p>
            <a:r>
              <a:rPr lang="en-US" sz="1050" dirty="0">
                <a:latin typeface="Arial"/>
                <a:cs typeface="Arial"/>
              </a:rPr>
              <a:t>Communicate with appropriate FedEx POCs to ensure maintenance contract based on actual installed base and provide visibility into growth throughout year leading up to annual review and renewal date</a:t>
            </a:r>
          </a:p>
          <a:p>
            <a:pPr lvl="1"/>
            <a:r>
              <a:rPr lang="en-US" sz="900" dirty="0">
                <a:latin typeface="Arial"/>
                <a:cs typeface="Arial"/>
              </a:rPr>
              <a:t>Utilize ship reports, </a:t>
            </a:r>
            <a:r>
              <a:rPr lang="en-US" sz="900" dirty="0" err="1">
                <a:latin typeface="Arial"/>
                <a:cs typeface="Arial"/>
              </a:rPr>
              <a:t>NetDB</a:t>
            </a:r>
            <a:r>
              <a:rPr lang="en-US" sz="900" dirty="0">
                <a:latin typeface="Arial"/>
                <a:cs typeface="Arial"/>
              </a:rPr>
              <a:t> and Cisco collector report as FedEx source of truth for IB</a:t>
            </a:r>
          </a:p>
          <a:p>
            <a:pPr lvl="1"/>
            <a:r>
              <a:rPr lang="en-US" sz="900" dirty="0">
                <a:solidFill>
                  <a:schemeClr val="bg2">
                    <a:lumMod val="50000"/>
                  </a:schemeClr>
                </a:solidFill>
                <a:latin typeface="Arial"/>
                <a:cs typeface="Arial"/>
              </a:rPr>
              <a:t>Establish FedEx contact to provide </a:t>
            </a:r>
            <a:r>
              <a:rPr lang="en-US" sz="900" dirty="0" err="1">
                <a:solidFill>
                  <a:schemeClr val="bg2">
                    <a:lumMod val="50000"/>
                  </a:schemeClr>
                </a:solidFill>
                <a:latin typeface="Arial"/>
                <a:cs typeface="Arial"/>
              </a:rPr>
              <a:t>NetDB</a:t>
            </a:r>
            <a:r>
              <a:rPr lang="en-US" sz="900" dirty="0">
                <a:solidFill>
                  <a:schemeClr val="bg2">
                    <a:lumMod val="50000"/>
                  </a:schemeClr>
                </a:solidFill>
                <a:latin typeface="Arial"/>
                <a:cs typeface="Arial"/>
              </a:rPr>
              <a:t> file monthly</a:t>
            </a:r>
          </a:p>
          <a:p>
            <a:r>
              <a:rPr lang="en-US" sz="1050" dirty="0">
                <a:latin typeface="Arial"/>
                <a:cs typeface="Arial"/>
              </a:rPr>
              <a:t>Work with Cisco Asset Management to ensure accuracy of devices added to contract throughout contract term and review growth calculation and detail</a:t>
            </a:r>
          </a:p>
          <a:p>
            <a:pPr lvl="1"/>
            <a:r>
              <a:rPr lang="en-US" sz="900" dirty="0">
                <a:latin typeface="Arial"/>
                <a:cs typeface="Arial"/>
              </a:rPr>
              <a:t>Perform and review with FedEx updates and corrections monthly for accurate reporting</a:t>
            </a:r>
            <a:endParaRPr lang="en-US" sz="900" dirty="0"/>
          </a:p>
          <a:p>
            <a:r>
              <a:rPr lang="en-US" sz="1050" dirty="0">
                <a:latin typeface="Arial"/>
                <a:cs typeface="Arial"/>
              </a:rPr>
              <a:t>Visibility into current and upcoming End of Sale and End of Support devices</a:t>
            </a:r>
          </a:p>
          <a:p>
            <a:r>
              <a:rPr lang="en-US" sz="1050" dirty="0">
                <a:latin typeface="Arial"/>
                <a:cs typeface="Arial"/>
              </a:rPr>
              <a:t>Maintain country specific contracts and install sites where required by FedEx</a:t>
            </a:r>
          </a:p>
          <a:p>
            <a:pPr lvl="1"/>
            <a:r>
              <a:rPr lang="en-US" sz="900" dirty="0">
                <a:solidFill>
                  <a:schemeClr val="bg2">
                    <a:lumMod val="50000"/>
                  </a:schemeClr>
                </a:solidFill>
                <a:latin typeface="Arial"/>
                <a:cs typeface="Arial"/>
              </a:rPr>
              <a:t>Can also report by business unit/owner, technology, or other FedEx requirement (FedEx to provide preferences)</a:t>
            </a:r>
          </a:p>
          <a:p>
            <a:r>
              <a:rPr lang="en-US" sz="1050" dirty="0">
                <a:latin typeface="Arial"/>
                <a:cs typeface="Arial"/>
              </a:rPr>
              <a:t>Track Asset decommission against growth for accurate install base value calculation to ensure annual IB reduction goals</a:t>
            </a:r>
          </a:p>
          <a:p>
            <a:r>
              <a:rPr lang="en-US" sz="1050" dirty="0">
                <a:latin typeface="Arial"/>
                <a:cs typeface="Arial"/>
              </a:rPr>
              <a:t>Monitor and report on cost savings for maintenance to capture financial value of SFA</a:t>
            </a:r>
          </a:p>
        </p:txBody>
      </p:sp>
      <p:sp>
        <p:nvSpPr>
          <p:cNvPr id="4" name="Rectangle: Rounded Corners 3">
            <a:extLst>
              <a:ext uri="{FF2B5EF4-FFF2-40B4-BE49-F238E27FC236}">
                <a16:creationId xmlns:a16="http://schemas.microsoft.com/office/drawing/2014/main" id="{F5471E4E-2E69-E071-D791-70512E71E552}"/>
              </a:ext>
            </a:extLst>
          </p:cNvPr>
          <p:cNvSpPr/>
          <p:nvPr/>
        </p:nvSpPr>
        <p:spPr>
          <a:xfrm>
            <a:off x="8080002" y="157038"/>
            <a:ext cx="974918" cy="1293911"/>
          </a:xfrm>
          <a:prstGeom prst="roundRect">
            <a:avLst/>
          </a:prstGeom>
          <a:blipFill rotWithShape="1">
            <a:blip r:embed="rId2" cstate="screen">
              <a:extLst>
                <a:ext uri="{28A0092B-C50C-407E-A947-70E740481C1C}">
                  <a14:useLocalDpi xmlns:a14="http://schemas.microsoft.com/office/drawing/2010/main"/>
                </a:ext>
              </a:extLst>
            </a:blip>
            <a:srcRect/>
            <a:stretch>
              <a:fillRect t="-3000" b="-3000"/>
            </a:stretch>
          </a:blipFill>
          <a:ln w="12700" cap="flat" cmpd="sng" algn="ctr">
            <a:solidFill>
              <a:srgbClr val="FFFFFF">
                <a:hueOff val="0"/>
                <a:satOff val="0"/>
                <a:lumOff val="0"/>
                <a:alphaOff val="0"/>
              </a:srgbClr>
            </a:solidFill>
            <a:prstDash val="solid"/>
            <a:miter lim="800000"/>
          </a:ln>
          <a:effectLst/>
        </p:spPr>
        <p:txBody>
          <a:bodyPr/>
          <a:lstStyle/>
          <a:p>
            <a:pPr defTabSz="685800" fontAlgn="auto">
              <a:spcBef>
                <a:spcPts val="0"/>
              </a:spcBef>
              <a:spcAft>
                <a:spcPts val="0"/>
              </a:spcAft>
            </a:pPr>
            <a:endParaRPr lang="en-US" sz="1125">
              <a:solidFill>
                <a:prstClr val="black"/>
              </a:solidFill>
              <a:latin typeface="Aptos" panose="02110004020202020204"/>
              <a:ea typeface="+mn-ea"/>
              <a:cs typeface="+mn-cs"/>
            </a:endParaRPr>
          </a:p>
        </p:txBody>
      </p:sp>
      <p:pic>
        <p:nvPicPr>
          <p:cNvPr id="5" name="Picture 4">
            <a:extLst>
              <a:ext uri="{FF2B5EF4-FFF2-40B4-BE49-F238E27FC236}">
                <a16:creationId xmlns:a16="http://schemas.microsoft.com/office/drawing/2014/main" id="{5F4817B1-1F91-B0F6-8317-A1ADEDB34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26" y="31035"/>
            <a:ext cx="974918" cy="548640"/>
          </a:xfrm>
          <a:prstGeom prst="rect">
            <a:avLst/>
          </a:prstGeom>
        </p:spPr>
      </p:pic>
      <p:pic>
        <p:nvPicPr>
          <p:cNvPr id="6" name="Picture 5">
            <a:extLst>
              <a:ext uri="{FF2B5EF4-FFF2-40B4-BE49-F238E27FC236}">
                <a16:creationId xmlns:a16="http://schemas.microsoft.com/office/drawing/2014/main" id="{D0DACF4D-25C6-CE95-5794-AEA31BEA4B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5946" y="4756832"/>
            <a:ext cx="1521373" cy="251353"/>
          </a:xfrm>
          <a:prstGeom prst="rect">
            <a:avLst/>
          </a:prstGeom>
        </p:spPr>
      </p:pic>
    </p:spTree>
    <p:extLst>
      <p:ext uri="{BB962C8B-B14F-4D97-AF65-F5344CB8AC3E}">
        <p14:creationId xmlns:p14="http://schemas.microsoft.com/office/powerpoint/2010/main" val="130951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B03CC6-DB7B-EFBE-DAB4-5DF1A4ACA98B}"/>
              </a:ext>
            </a:extLst>
          </p:cNvPr>
          <p:cNvSpPr>
            <a:spLocks noGrp="1"/>
          </p:cNvSpPr>
          <p:nvPr>
            <p:ph type="body" sz="quarter" idx="15"/>
          </p:nvPr>
        </p:nvSpPr>
        <p:spPr>
          <a:xfrm>
            <a:off x="4730128" y="552451"/>
            <a:ext cx="4193865" cy="4038599"/>
          </a:xfrm>
        </p:spPr>
        <p:txBody>
          <a:bodyPr/>
          <a:lstStyle/>
          <a:p>
            <a:pPr marL="171450" indent="-171450">
              <a:lnSpc>
                <a:spcPct val="100000"/>
              </a:lnSpc>
              <a:buFont typeface="Arial" panose="020B0604020202020204" pitchFamily="34" charset="0"/>
              <a:buChar char="•"/>
            </a:pPr>
            <a:r>
              <a:rPr lang="en-US" sz="1400" dirty="0"/>
              <a:t>Cisco Tech Summit – October 2024</a:t>
            </a:r>
          </a:p>
          <a:p>
            <a:pPr marL="171450" indent="-171450">
              <a:lnSpc>
                <a:spcPct val="100000"/>
              </a:lnSpc>
              <a:spcAft>
                <a:spcPts val="600"/>
              </a:spcAft>
              <a:buFont typeface="Arial" panose="020B0604020202020204" pitchFamily="34" charset="0"/>
              <a:buChar char="•"/>
            </a:pPr>
            <a:r>
              <a:rPr lang="en-US" sz="1400" dirty="0"/>
              <a:t>Leveraging Year 1 Project Hours</a:t>
            </a:r>
          </a:p>
          <a:p>
            <a:pPr marL="171450" indent="-171450">
              <a:lnSpc>
                <a:spcPct val="100000"/>
              </a:lnSpc>
              <a:buFont typeface="Arial" panose="020B0604020202020204" pitchFamily="34" charset="0"/>
              <a:buChar char="•"/>
            </a:pPr>
            <a:r>
              <a:rPr lang="en-US" sz="1400" dirty="0"/>
              <a:t>Monthly Operational Reviews – starting October 2024</a:t>
            </a:r>
          </a:p>
          <a:p>
            <a:pPr marL="171450" indent="-171450">
              <a:lnSpc>
                <a:spcPct val="100000"/>
              </a:lnSpc>
              <a:buFont typeface="Arial" panose="020B0604020202020204" pitchFamily="34" charset="0"/>
              <a:buChar char="•"/>
            </a:pPr>
            <a:r>
              <a:rPr lang="en-US" sz="1400" dirty="0"/>
              <a:t>Quarterly Business Reviews – December 2024</a:t>
            </a:r>
          </a:p>
        </p:txBody>
      </p:sp>
      <p:sp>
        <p:nvSpPr>
          <p:cNvPr id="3" name="Title 2">
            <a:extLst>
              <a:ext uri="{FF2B5EF4-FFF2-40B4-BE49-F238E27FC236}">
                <a16:creationId xmlns:a16="http://schemas.microsoft.com/office/drawing/2014/main" id="{D312822D-DDFD-1E92-B3CE-2101675E39A9}"/>
              </a:ext>
            </a:extLst>
          </p:cNvPr>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315965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73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5BE9-697D-B19D-743F-53A1C5860315}"/>
              </a:ext>
            </a:extLst>
          </p:cNvPr>
          <p:cNvSpPr>
            <a:spLocks noGrp="1"/>
          </p:cNvSpPr>
          <p:nvPr>
            <p:ph type="ctrTitle"/>
          </p:nvPr>
        </p:nvSpPr>
        <p:spPr/>
        <p:txBody>
          <a:bodyPr/>
          <a:lstStyle/>
          <a:p>
            <a:r>
              <a:rPr lang="en-US" dirty="0"/>
              <a:t>Backup Slides</a:t>
            </a:r>
          </a:p>
        </p:txBody>
      </p:sp>
    </p:spTree>
    <p:extLst>
      <p:ext uri="{BB962C8B-B14F-4D97-AF65-F5344CB8AC3E}">
        <p14:creationId xmlns:p14="http://schemas.microsoft.com/office/powerpoint/2010/main" val="28258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AC5E51F-A6E8-0448-CC6C-CCBBEAD62098}"/>
              </a:ext>
            </a:extLst>
          </p:cNvPr>
          <p:cNvSpPr>
            <a:spLocks noGrp="1"/>
          </p:cNvSpPr>
          <p:nvPr>
            <p:ph type="body" sz="quarter" idx="10"/>
          </p:nvPr>
        </p:nvSpPr>
        <p:spPr>
          <a:xfrm>
            <a:off x="183384" y="1005176"/>
            <a:ext cx="4619253" cy="1566574"/>
          </a:xfrm>
        </p:spPr>
        <p:txBody>
          <a:bodyPr/>
          <a:lstStyle/>
          <a:p>
            <a:pPr marL="57148" indent="0" defTabSz="342900" fontAlgn="auto">
              <a:lnSpc>
                <a:spcPct val="130000"/>
              </a:lnSpc>
              <a:spcBef>
                <a:spcPts val="0"/>
              </a:spcBef>
              <a:spcAft>
                <a:spcPts val="0"/>
              </a:spcAft>
              <a:buNone/>
            </a:pPr>
            <a:r>
              <a:rPr lang="en-US" sz="1600" b="1" dirty="0">
                <a:solidFill>
                  <a:schemeClr val="bg1"/>
                </a:solidFill>
                <a:ea typeface="FedEx Sans" panose="020B0603020203020204" pitchFamily="34" charset="0"/>
                <a:cs typeface="FedEx Sans" panose="020B0603020203020204" pitchFamily="34" charset="0"/>
              </a:rPr>
              <a:t>New Service Level Guidance*:</a:t>
            </a:r>
          </a:p>
          <a:p>
            <a:pPr marL="175022" defTabSz="342900" fontAlgn="auto">
              <a:spcBef>
                <a:spcPts val="0"/>
              </a:spcBef>
              <a:spcAft>
                <a:spcPts val="0"/>
              </a:spcAft>
            </a:pPr>
            <a:r>
              <a:rPr lang="en-US" sz="1100" u="sng" dirty="0">
                <a:solidFill>
                  <a:schemeClr val="bg1"/>
                </a:solidFill>
                <a:ea typeface="FedEx Sans" panose="020B0603020203020204" pitchFamily="34" charset="0"/>
                <a:cs typeface="FedEx Sans" panose="020B0603020203020204" pitchFamily="34" charset="0"/>
              </a:rPr>
              <a:t>Transportation Field</a:t>
            </a:r>
            <a:r>
              <a:rPr lang="en-US" sz="1100" dirty="0">
                <a:solidFill>
                  <a:schemeClr val="bg1"/>
                </a:solidFill>
                <a:ea typeface="FedEx Sans" panose="020B0603020203020204" pitchFamily="34" charset="0"/>
                <a:cs typeface="FedEx Sans" panose="020B0603020203020204" pitchFamily="34" charset="0"/>
              </a:rPr>
              <a:t>: Moved from 24x7x4 Onsite to 8X7 NCD Onsite  </a:t>
            </a:r>
          </a:p>
          <a:p>
            <a:pPr marL="175022" defTabSz="342900" fontAlgn="auto">
              <a:spcBef>
                <a:spcPts val="0"/>
              </a:spcBef>
              <a:spcAft>
                <a:spcPts val="0"/>
              </a:spcAft>
            </a:pPr>
            <a:r>
              <a:rPr lang="en-US" sz="1100" u="sng" dirty="0">
                <a:solidFill>
                  <a:schemeClr val="bg1"/>
                </a:solidFill>
                <a:ea typeface="FedEx Sans" panose="020B0603020203020204" pitchFamily="34" charset="0"/>
                <a:cs typeface="FedEx Sans" panose="020B0603020203020204" pitchFamily="34" charset="0"/>
              </a:rPr>
              <a:t>Retail Field Office</a:t>
            </a:r>
            <a:r>
              <a:rPr lang="en-US" sz="1100" dirty="0">
                <a:solidFill>
                  <a:schemeClr val="bg1"/>
                </a:solidFill>
                <a:ea typeface="FedEx Sans" panose="020B0603020203020204" pitchFamily="34" charset="0"/>
                <a:cs typeface="FedEx Sans" panose="020B0603020203020204" pitchFamily="34" charset="0"/>
              </a:rPr>
              <a:t>: Moved from 24x7x4 Onsite to 8X5XNBD Onsite</a:t>
            </a:r>
          </a:p>
          <a:p>
            <a:pPr marL="175022" defTabSz="342900" fontAlgn="auto">
              <a:spcBef>
                <a:spcPts val="0"/>
              </a:spcBef>
              <a:spcAft>
                <a:spcPts val="0"/>
              </a:spcAft>
            </a:pPr>
            <a:r>
              <a:rPr lang="en-US" sz="1100" u="sng" dirty="0">
                <a:solidFill>
                  <a:schemeClr val="bg1"/>
                </a:solidFill>
                <a:ea typeface="FedEx Sans" panose="020B0603020203020204" pitchFamily="34" charset="0"/>
                <a:cs typeface="FedEx Sans" panose="020B0603020203020204" pitchFamily="34" charset="0"/>
              </a:rPr>
              <a:t>All Other Inventory</a:t>
            </a:r>
            <a:r>
              <a:rPr lang="en-US" sz="1100" dirty="0">
                <a:solidFill>
                  <a:schemeClr val="bg1"/>
                </a:solidFill>
                <a:ea typeface="FedEx Sans" panose="020B0603020203020204" pitchFamily="34" charset="0"/>
                <a:cs typeface="FedEx Sans" panose="020B0603020203020204" pitchFamily="34" charset="0"/>
              </a:rPr>
              <a:t>: 8X5XNBD (Parts Only)</a:t>
            </a:r>
          </a:p>
        </p:txBody>
      </p:sp>
      <p:sp>
        <p:nvSpPr>
          <p:cNvPr id="4" name="Title 3"/>
          <p:cNvSpPr>
            <a:spLocks noGrp="1"/>
          </p:cNvSpPr>
          <p:nvPr>
            <p:ph type="title"/>
          </p:nvPr>
        </p:nvSpPr>
        <p:spPr>
          <a:xfrm>
            <a:off x="183384" y="117772"/>
            <a:ext cx="8345488" cy="731837"/>
          </a:xfrm>
        </p:spPr>
        <p:txBody>
          <a:bodyPr/>
          <a:lstStyle/>
          <a:p>
            <a:r>
              <a:rPr lang="en-US" dirty="0">
                <a:solidFill>
                  <a:schemeClr val="bg1"/>
                </a:solidFill>
              </a:rPr>
              <a:t>RMA Service Levels</a:t>
            </a:r>
          </a:p>
        </p:txBody>
      </p:sp>
      <p:pic>
        <p:nvPicPr>
          <p:cNvPr id="2" name="Picture 1" descr="A table with numbers and symbols&#10;&#10;Description automatically generated with medium confidence">
            <a:extLst>
              <a:ext uri="{FF2B5EF4-FFF2-40B4-BE49-F238E27FC236}">
                <a16:creationId xmlns:a16="http://schemas.microsoft.com/office/drawing/2014/main" id="{807585FB-8568-43A3-51D2-5AE0A44AC4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2641" y="256979"/>
            <a:ext cx="3832103" cy="2024546"/>
          </a:xfrm>
          <a:prstGeom prst="rect">
            <a:avLst/>
          </a:prstGeom>
        </p:spPr>
      </p:pic>
      <p:pic>
        <p:nvPicPr>
          <p:cNvPr id="3" name="Picture 2" descr="A white rectangular box with black text&#10;&#10;Description automatically generated with medium confidence">
            <a:extLst>
              <a:ext uri="{FF2B5EF4-FFF2-40B4-BE49-F238E27FC236}">
                <a16:creationId xmlns:a16="http://schemas.microsoft.com/office/drawing/2014/main" id="{760739E7-F736-0F4E-2F04-CE1D860102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2640" y="2317484"/>
            <a:ext cx="3832103" cy="2425771"/>
          </a:xfrm>
          <a:prstGeom prst="rect">
            <a:avLst/>
          </a:prstGeom>
        </p:spPr>
      </p:pic>
      <p:sp>
        <p:nvSpPr>
          <p:cNvPr id="5" name="TextBox 4">
            <a:extLst>
              <a:ext uri="{FF2B5EF4-FFF2-40B4-BE49-F238E27FC236}">
                <a16:creationId xmlns:a16="http://schemas.microsoft.com/office/drawing/2014/main" id="{6E0085B9-F99E-8D80-D041-CF60C5578382}"/>
              </a:ext>
            </a:extLst>
          </p:cNvPr>
          <p:cNvSpPr txBox="1"/>
          <p:nvPr/>
        </p:nvSpPr>
        <p:spPr>
          <a:xfrm>
            <a:off x="183384" y="2320882"/>
            <a:ext cx="3553977" cy="1215717"/>
          </a:xfrm>
          <a:prstGeom prst="rect">
            <a:avLst/>
          </a:prstGeom>
          <a:noFill/>
        </p:spPr>
        <p:txBody>
          <a:bodyPr wrap="square" rtlCol="0">
            <a:spAutoFit/>
          </a:bodyPr>
          <a:lstStyle/>
          <a:p>
            <a:pPr marL="57148" marR="0" lvl="0" indent="0" algn="l" defTabSz="684207" rtl="0" eaLnBrk="1" fontAlgn="base" latinLnBrk="0" hangingPunct="1">
              <a:lnSpc>
                <a:spcPct val="95000"/>
              </a:lnSpc>
              <a:spcBef>
                <a:spcPts val="1110"/>
              </a:spcBef>
              <a:spcAft>
                <a:spcPct val="0"/>
              </a:spcAft>
              <a:buClr>
                <a:srgbClr val="414244"/>
              </a:buClr>
              <a:buSzPct val="60000"/>
              <a:buFont typeface="Arial"/>
              <a:buNone/>
              <a:tabLst/>
              <a:defRPr/>
            </a:pPr>
            <a:r>
              <a:rPr kumimoji="0" lang="en-US" sz="1200" b="0" i="0" u="none" strike="noStrike" kern="1200" cap="none" spc="0" normalizeH="0" baseline="0" noProof="0" dirty="0">
                <a:ln>
                  <a:noFill/>
                </a:ln>
                <a:solidFill>
                  <a:schemeClr val="bg1"/>
                </a:solidFill>
                <a:effectLst/>
                <a:uLnTx/>
                <a:uFillTx/>
                <a:latin typeface="CiscoSansTT Light"/>
                <a:ea typeface="ＭＳ Ｐゴシック" charset="0"/>
              </a:rPr>
              <a:t>*Meetings have started with FedEx Operations to ensure the operations teams understand the service level reduction and new local time processing requirements for RMA and Onsite FE requests to meet NCD or NBD turnaround</a:t>
            </a:r>
          </a:p>
          <a:p>
            <a:endParaRPr lang="en-US" sz="1400" dirty="0">
              <a:latin typeface="+mn-lt"/>
            </a:endParaRPr>
          </a:p>
        </p:txBody>
      </p:sp>
    </p:spTree>
    <p:extLst>
      <p:ext uri="{BB962C8B-B14F-4D97-AF65-F5344CB8AC3E}">
        <p14:creationId xmlns:p14="http://schemas.microsoft.com/office/powerpoint/2010/main" val="313963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C300054B-BEF5-1D2F-BF9C-E53FB8FEB267}"/>
              </a:ext>
            </a:extLst>
          </p:cNvPr>
          <p:cNvSpPr txBox="1">
            <a:spLocks/>
          </p:cNvSpPr>
          <p:nvPr/>
        </p:nvSpPr>
        <p:spPr>
          <a:xfrm>
            <a:off x="232069" y="136934"/>
            <a:ext cx="8345488" cy="731837"/>
          </a:xfrm>
          <a:prstGeom prst="rect">
            <a:avLst/>
          </a:prstGeom>
        </p:spPr>
        <p:txBody>
          <a:bodyPr vert="horz" lIns="34290" tIns="34290" rIns="34290" bIns="34290" rtlCol="0" anchor="ctr">
            <a:noAutofit/>
          </a:bodyPr>
          <a:lstStyle>
            <a:lvl1pPr algn="l" defTabSz="912276" rtl="0" eaLnBrk="1" fontAlgn="base" hangingPunct="1">
              <a:lnSpc>
                <a:spcPct val="80000"/>
              </a:lnSpc>
              <a:spcBef>
                <a:spcPct val="0"/>
              </a:spcBef>
              <a:spcAft>
                <a:spcPct val="0"/>
              </a:spcAft>
              <a:defRPr lang="en-US" sz="3600" b="0" i="0" u="none" kern="1200" dirty="0">
                <a:solidFill>
                  <a:schemeClr val="bg1"/>
                </a:solidFill>
                <a:latin typeface="+mj-lt"/>
                <a:ea typeface="CiscoSansTT Thin" charset="0"/>
                <a:cs typeface="CiscoSansTT Thin" charset="0"/>
              </a:defRPr>
            </a:lvl1pPr>
            <a:lvl2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9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90"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8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79"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2700" dirty="0"/>
              <a:t>FedEx Priority Overview</a:t>
            </a:r>
            <a:endParaRPr lang="en-US" sz="2700" dirty="0">
              <a:solidFill>
                <a:srgbClr val="FF0000"/>
              </a:solidFill>
            </a:endParaRPr>
          </a:p>
        </p:txBody>
      </p:sp>
      <p:sp>
        <p:nvSpPr>
          <p:cNvPr id="33" name="TextBox 32">
            <a:extLst>
              <a:ext uri="{FF2B5EF4-FFF2-40B4-BE49-F238E27FC236}">
                <a16:creationId xmlns:a16="http://schemas.microsoft.com/office/drawing/2014/main" id="{B8916232-BDF8-A101-B50F-63D886927509}"/>
              </a:ext>
            </a:extLst>
          </p:cNvPr>
          <p:cNvSpPr txBox="1">
            <a:spLocks/>
          </p:cNvSpPr>
          <p:nvPr/>
        </p:nvSpPr>
        <p:spPr>
          <a:xfrm>
            <a:off x="3672646" y="2249333"/>
            <a:ext cx="2135934" cy="484748"/>
          </a:xfrm>
          <a:prstGeom prst="rect">
            <a:avLst/>
          </a:prstGeom>
          <a:noFill/>
        </p:spPr>
        <p:txBody>
          <a:bodyPr vert="horz" wrap="square" lIns="0" tIns="0" rIns="0" bIns="0" rtlCol="0" anchor="t" anchorCtr="0">
            <a:noAutofit/>
          </a:bodyPr>
          <a:lstStyle/>
          <a:p>
            <a:pPr defTabSz="685783" fontAlgn="auto">
              <a:spcBef>
                <a:spcPts val="0"/>
              </a:spcBef>
              <a:spcAft>
                <a:spcPts val="0"/>
              </a:spcAft>
              <a:buClr>
                <a:srgbClr val="000000"/>
              </a:buClr>
              <a:defRPr/>
            </a:pPr>
            <a:r>
              <a:rPr lang="en-US" sz="900" i="1" kern="0" dirty="0">
                <a:solidFill>
                  <a:srgbClr val="676767">
                    <a:lumMod val="50000"/>
                  </a:srgbClr>
                </a:solidFill>
                <a:latin typeface="CiscoSansTT Light" panose="020B0503020201020303" pitchFamily="34" charset="0"/>
                <a:cs typeface="CiscoSansTT Light" panose="020B0503020201020303" pitchFamily="34" charset="0"/>
                <a:sym typeface="Arial"/>
              </a:rPr>
              <a:t>Increasing Operational Efficiency by optimizing the package network </a:t>
            </a:r>
          </a:p>
        </p:txBody>
      </p:sp>
      <p:sp>
        <p:nvSpPr>
          <p:cNvPr id="35" name="TextBox 34">
            <a:extLst>
              <a:ext uri="{FF2B5EF4-FFF2-40B4-BE49-F238E27FC236}">
                <a16:creationId xmlns:a16="http://schemas.microsoft.com/office/drawing/2014/main" id="{B9451526-F162-670A-4F30-E9FD853FFF49}"/>
              </a:ext>
            </a:extLst>
          </p:cNvPr>
          <p:cNvSpPr txBox="1">
            <a:spLocks/>
          </p:cNvSpPr>
          <p:nvPr/>
        </p:nvSpPr>
        <p:spPr>
          <a:xfrm>
            <a:off x="3598904" y="1605057"/>
            <a:ext cx="1975408" cy="178698"/>
          </a:xfrm>
          <a:prstGeom prst="rect">
            <a:avLst/>
          </a:prstGeom>
          <a:noFill/>
        </p:spPr>
        <p:txBody>
          <a:bodyPr vert="horz" wrap="square" lIns="0" tIns="0" rIns="0" bIns="0" rtlCol="0" anchor="t" anchorCtr="0">
            <a:noAutofit/>
          </a:bodyPr>
          <a:lstStyle/>
          <a:p>
            <a:pPr defTabSz="914378" fontAlgn="auto">
              <a:spcBef>
                <a:spcPts val="0"/>
              </a:spcBef>
              <a:spcAft>
                <a:spcPts val="0"/>
              </a:spcAft>
              <a:buClr>
                <a:srgbClr val="000000"/>
              </a:buClr>
              <a:defRPr/>
            </a:pPr>
            <a:r>
              <a:rPr lang="en-US" sz="900" i="1" kern="0" dirty="0">
                <a:solidFill>
                  <a:srgbClr val="676767">
                    <a:lumMod val="50000"/>
                  </a:srgbClr>
                </a:solidFill>
                <a:latin typeface="CiscoSansTT Light" panose="020B0503020201020303" pitchFamily="34" charset="0"/>
                <a:cs typeface="CiscoSansTT Light" panose="020B0503020201020303" pitchFamily="34" charset="0"/>
                <a:sym typeface="Arial"/>
              </a:rPr>
              <a:t>Reduce costs by $4 Billion in FY25</a:t>
            </a:r>
          </a:p>
        </p:txBody>
      </p:sp>
      <p:sp>
        <p:nvSpPr>
          <p:cNvPr id="36" name="TextBox 35">
            <a:extLst>
              <a:ext uri="{FF2B5EF4-FFF2-40B4-BE49-F238E27FC236}">
                <a16:creationId xmlns:a16="http://schemas.microsoft.com/office/drawing/2014/main" id="{16641C8C-0F4F-D4AE-F808-942648B8ECD3}"/>
              </a:ext>
            </a:extLst>
          </p:cNvPr>
          <p:cNvSpPr txBox="1">
            <a:spLocks/>
          </p:cNvSpPr>
          <p:nvPr/>
        </p:nvSpPr>
        <p:spPr>
          <a:xfrm>
            <a:off x="3799161" y="3035616"/>
            <a:ext cx="1574894" cy="322094"/>
          </a:xfrm>
          <a:prstGeom prst="rect">
            <a:avLst/>
          </a:prstGeom>
          <a:noFill/>
        </p:spPr>
        <p:txBody>
          <a:bodyPr vert="horz" wrap="square" lIns="0" tIns="0" rIns="0" bIns="0" rtlCol="0" anchor="t" anchorCtr="0">
            <a:noAutofit/>
          </a:bodyPr>
          <a:lstStyle/>
          <a:p>
            <a:pPr defTabSz="914324" fontAlgn="auto">
              <a:spcBef>
                <a:spcPts val="0"/>
              </a:spcBef>
              <a:spcAft>
                <a:spcPts val="0"/>
              </a:spcAft>
              <a:defRPr/>
            </a:pPr>
            <a:r>
              <a:rPr lang="en-US" sz="900" i="1" kern="0" dirty="0">
                <a:solidFill>
                  <a:srgbClr val="676767">
                    <a:lumMod val="50000"/>
                  </a:srgbClr>
                </a:solidFill>
                <a:latin typeface="CiscoSansTT Light" panose="020B0503020201020303" pitchFamily="34" charset="0"/>
                <a:cs typeface="CiscoSansTT Light" panose="020B0503020201020303" pitchFamily="34" charset="0"/>
                <a:sym typeface="Arial"/>
              </a:rPr>
              <a:t>Exit Domestic Data Centers</a:t>
            </a:r>
          </a:p>
          <a:p>
            <a:pPr defTabSz="914324" fontAlgn="auto">
              <a:spcBef>
                <a:spcPts val="0"/>
              </a:spcBef>
              <a:spcAft>
                <a:spcPts val="0"/>
              </a:spcAft>
              <a:defRPr/>
            </a:pPr>
            <a:r>
              <a:rPr lang="en-US" sz="900" i="1" kern="0" dirty="0">
                <a:solidFill>
                  <a:srgbClr val="676767">
                    <a:lumMod val="50000"/>
                  </a:srgbClr>
                </a:solidFill>
                <a:latin typeface="CiscoSansTT Light" panose="020B0503020201020303" pitchFamily="34" charset="0"/>
                <a:cs typeface="CiscoSansTT Light" panose="020B0503020201020303" pitchFamily="34" charset="0"/>
                <a:sym typeface="Arial"/>
              </a:rPr>
              <a:t>0-50-50 Goal</a:t>
            </a:r>
          </a:p>
        </p:txBody>
      </p:sp>
      <p:sp>
        <p:nvSpPr>
          <p:cNvPr id="83" name="TextBox 82">
            <a:extLst>
              <a:ext uri="{FF2B5EF4-FFF2-40B4-BE49-F238E27FC236}">
                <a16:creationId xmlns:a16="http://schemas.microsoft.com/office/drawing/2014/main" id="{45ABA4BE-7285-A364-2207-BF541B4A4C3F}"/>
              </a:ext>
            </a:extLst>
          </p:cNvPr>
          <p:cNvSpPr txBox="1">
            <a:spLocks/>
          </p:cNvSpPr>
          <p:nvPr/>
        </p:nvSpPr>
        <p:spPr>
          <a:xfrm>
            <a:off x="3438377" y="3794273"/>
            <a:ext cx="2269344" cy="484748"/>
          </a:xfrm>
          <a:prstGeom prst="rect">
            <a:avLst/>
          </a:prstGeom>
          <a:noFill/>
        </p:spPr>
        <p:txBody>
          <a:bodyPr vert="horz" wrap="square" lIns="0" tIns="0" rIns="0" bIns="0" rtlCol="0" anchor="t" anchorCtr="0">
            <a:noAutofit/>
          </a:bodyPr>
          <a:lstStyle/>
          <a:p>
            <a:pPr defTabSz="914324" fontAlgn="auto">
              <a:spcBef>
                <a:spcPts val="0"/>
              </a:spcBef>
              <a:spcAft>
                <a:spcPts val="0"/>
              </a:spcAft>
              <a:defRPr/>
            </a:pPr>
            <a:r>
              <a:rPr lang="en-US" sz="900" i="1" kern="0" dirty="0">
                <a:solidFill>
                  <a:srgbClr val="676767">
                    <a:lumMod val="50000"/>
                  </a:srgbClr>
                </a:solidFill>
                <a:latin typeface="CiscoSansTT Light" panose="020B0503020201020303" pitchFamily="34" charset="0"/>
                <a:cs typeface="CiscoSansTT Light" panose="020B0503020201020303" pitchFamily="34" charset="0"/>
                <a:sym typeface="Arial"/>
              </a:rPr>
              <a:t>Migrate sites from </a:t>
            </a:r>
            <a:r>
              <a:rPr lang="en-US" sz="900" i="1" kern="0" dirty="0" err="1">
                <a:solidFill>
                  <a:srgbClr val="676767">
                    <a:lumMod val="50000"/>
                  </a:srgbClr>
                </a:solidFill>
                <a:latin typeface="CiscoSansTT Light" panose="020B0503020201020303" pitchFamily="34" charset="0"/>
                <a:cs typeface="CiscoSansTT Light" panose="020B0503020201020303" pitchFamily="34" charset="0"/>
                <a:sym typeface="Arial"/>
              </a:rPr>
              <a:t>iWAN</a:t>
            </a:r>
            <a:r>
              <a:rPr lang="en-US" sz="900" i="1" kern="0" dirty="0">
                <a:solidFill>
                  <a:srgbClr val="676767">
                    <a:lumMod val="50000"/>
                  </a:srgbClr>
                </a:solidFill>
                <a:latin typeface="CiscoSansTT Light" panose="020B0503020201020303" pitchFamily="34" charset="0"/>
                <a:cs typeface="CiscoSansTT Light" panose="020B0503020201020303" pitchFamily="34" charset="0"/>
                <a:sym typeface="Arial"/>
              </a:rPr>
              <a:t> to Software-Defined WAN</a:t>
            </a:r>
          </a:p>
          <a:p>
            <a:pPr defTabSz="914324" fontAlgn="auto">
              <a:spcBef>
                <a:spcPts val="0"/>
              </a:spcBef>
              <a:spcAft>
                <a:spcPts val="0"/>
              </a:spcAft>
              <a:defRPr/>
            </a:pPr>
            <a:r>
              <a:rPr lang="en-US" sz="900" i="1" kern="0" dirty="0">
                <a:solidFill>
                  <a:srgbClr val="676767">
                    <a:lumMod val="50000"/>
                  </a:srgbClr>
                </a:solidFill>
                <a:latin typeface="CiscoSansTT Light" panose="020B0503020201020303" pitchFamily="34" charset="0"/>
                <a:cs typeface="CiscoSansTT Light" panose="020B0503020201020303" pitchFamily="34" charset="0"/>
                <a:sym typeface="Arial"/>
              </a:rPr>
              <a:t>Migrate Express Hubs to Application Centric Infrastructure to Eliminate Common Outage Causes</a:t>
            </a:r>
          </a:p>
        </p:txBody>
      </p:sp>
      <p:grpSp>
        <p:nvGrpSpPr>
          <p:cNvPr id="88" name="Group 87">
            <a:extLst>
              <a:ext uri="{FF2B5EF4-FFF2-40B4-BE49-F238E27FC236}">
                <a16:creationId xmlns:a16="http://schemas.microsoft.com/office/drawing/2014/main" id="{47B8B288-050C-9EF5-2CE1-9DBAD3F68BEB}"/>
              </a:ext>
            </a:extLst>
          </p:cNvPr>
          <p:cNvGrpSpPr/>
          <p:nvPr/>
        </p:nvGrpSpPr>
        <p:grpSpPr>
          <a:xfrm>
            <a:off x="555173" y="1456502"/>
            <a:ext cx="2109661" cy="276999"/>
            <a:chOff x="508844" y="1499680"/>
            <a:chExt cx="2109661" cy="276999"/>
          </a:xfrm>
        </p:grpSpPr>
        <p:sp>
          <p:nvSpPr>
            <p:cNvPr id="29" name="Freeform 28">
              <a:extLst>
                <a:ext uri="{FF2B5EF4-FFF2-40B4-BE49-F238E27FC236}">
                  <a16:creationId xmlns:a16="http://schemas.microsoft.com/office/drawing/2014/main" id="{14D9438E-C5FB-8FFD-AD9A-E8BEAA7D0DE1}"/>
                </a:ext>
              </a:extLst>
            </p:cNvPr>
            <p:cNvSpPr>
              <a:spLocks noChangeAspect="1"/>
            </p:cNvSpPr>
            <p:nvPr/>
          </p:nvSpPr>
          <p:spPr>
            <a:xfrm>
              <a:off x="508844" y="1499680"/>
              <a:ext cx="274320" cy="274588"/>
            </a:xfrm>
            <a:custGeom>
              <a:avLst/>
              <a:gdLst>
                <a:gd name="connsiteX0" fmla="*/ 531971 w 585787"/>
                <a:gd name="connsiteY0" fmla="*/ 124016 h 585787"/>
                <a:gd name="connsiteX1" fmla="*/ 583883 w 585787"/>
                <a:gd name="connsiteY1" fmla="*/ 69247 h 585787"/>
                <a:gd name="connsiteX2" fmla="*/ 573500 w 585787"/>
                <a:gd name="connsiteY2" fmla="*/ 59436 h 585787"/>
                <a:gd name="connsiteX3" fmla="*/ 523304 w 585787"/>
                <a:gd name="connsiteY3" fmla="*/ 112395 h 585787"/>
                <a:gd name="connsiteX4" fmla="*/ 292894 w 585787"/>
                <a:gd name="connsiteY4" fmla="*/ 0 h 585787"/>
                <a:gd name="connsiteX5" fmla="*/ 0 w 585787"/>
                <a:gd name="connsiteY5" fmla="*/ 292894 h 585787"/>
                <a:gd name="connsiteX6" fmla="*/ 292894 w 585787"/>
                <a:gd name="connsiteY6" fmla="*/ 585788 h 585787"/>
                <a:gd name="connsiteX7" fmla="*/ 585788 w 585787"/>
                <a:gd name="connsiteY7" fmla="*/ 292894 h 585787"/>
                <a:gd name="connsiteX8" fmla="*/ 531971 w 585787"/>
                <a:gd name="connsiteY8" fmla="*/ 124016 h 585787"/>
                <a:gd name="connsiteX9" fmla="*/ 292894 w 585787"/>
                <a:gd name="connsiteY9" fmla="*/ 571500 h 585787"/>
                <a:gd name="connsiteX10" fmla="*/ 14288 w 585787"/>
                <a:gd name="connsiteY10" fmla="*/ 292894 h 585787"/>
                <a:gd name="connsiteX11" fmla="*/ 292894 w 585787"/>
                <a:gd name="connsiteY11" fmla="*/ 14288 h 585787"/>
                <a:gd name="connsiteX12" fmla="*/ 513302 w 585787"/>
                <a:gd name="connsiteY12" fmla="*/ 122873 h 585787"/>
                <a:gd name="connsiteX13" fmla="*/ 235553 w 585787"/>
                <a:gd name="connsiteY13" fmla="*/ 416052 h 585787"/>
                <a:gd name="connsiteX14" fmla="*/ 107347 w 585787"/>
                <a:gd name="connsiteY14" fmla="*/ 287846 h 585787"/>
                <a:gd name="connsiteX15" fmla="*/ 97250 w 585787"/>
                <a:gd name="connsiteY15" fmla="*/ 297942 h 585787"/>
                <a:gd name="connsiteX16" fmla="*/ 230600 w 585787"/>
                <a:gd name="connsiteY16" fmla="*/ 431292 h 585787"/>
                <a:gd name="connsiteX17" fmla="*/ 235649 w 585787"/>
                <a:gd name="connsiteY17" fmla="*/ 433388 h 585787"/>
                <a:gd name="connsiteX18" fmla="*/ 235649 w 585787"/>
                <a:gd name="connsiteY18" fmla="*/ 433388 h 585787"/>
                <a:gd name="connsiteX19" fmla="*/ 240792 w 585787"/>
                <a:gd name="connsiteY19" fmla="*/ 431197 h 585787"/>
                <a:gd name="connsiteX20" fmla="*/ 521780 w 585787"/>
                <a:gd name="connsiteY20" fmla="*/ 134588 h 585787"/>
                <a:gd name="connsiteX21" fmla="*/ 571310 w 585787"/>
                <a:gd name="connsiteY21" fmla="*/ 292989 h 585787"/>
                <a:gd name="connsiteX22" fmla="*/ 292703 w 585787"/>
                <a:gd name="connsiteY22" fmla="*/ 571595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5787" h="585787">
                  <a:moveTo>
                    <a:pt x="531971" y="124016"/>
                  </a:moveTo>
                  <a:lnTo>
                    <a:pt x="583883" y="69247"/>
                  </a:lnTo>
                  <a:lnTo>
                    <a:pt x="573500" y="59436"/>
                  </a:lnTo>
                  <a:lnTo>
                    <a:pt x="523304" y="112395"/>
                  </a:lnTo>
                  <a:cubicBezTo>
                    <a:pt x="469678" y="44101"/>
                    <a:pt x="386334" y="0"/>
                    <a:pt x="292894" y="0"/>
                  </a:cubicBezTo>
                  <a:cubicBezTo>
                    <a:pt x="131350" y="0"/>
                    <a:pt x="0" y="131350"/>
                    <a:pt x="0" y="292894"/>
                  </a:cubicBezTo>
                  <a:cubicBezTo>
                    <a:pt x="0" y="454438"/>
                    <a:pt x="131350" y="585788"/>
                    <a:pt x="292894" y="585788"/>
                  </a:cubicBezTo>
                  <a:cubicBezTo>
                    <a:pt x="454438" y="585788"/>
                    <a:pt x="585788" y="454438"/>
                    <a:pt x="585788" y="292894"/>
                  </a:cubicBezTo>
                  <a:cubicBezTo>
                    <a:pt x="585788" y="230029"/>
                    <a:pt x="565785" y="171736"/>
                    <a:pt x="531971" y="124016"/>
                  </a:cubicBezTo>
                  <a:close/>
                  <a:moveTo>
                    <a:pt x="292894" y="571500"/>
                  </a:moveTo>
                  <a:cubicBezTo>
                    <a:pt x="139256" y="571500"/>
                    <a:pt x="14288" y="446532"/>
                    <a:pt x="14288" y="292894"/>
                  </a:cubicBezTo>
                  <a:cubicBezTo>
                    <a:pt x="14288" y="139256"/>
                    <a:pt x="139256" y="14288"/>
                    <a:pt x="292894" y="14288"/>
                  </a:cubicBezTo>
                  <a:cubicBezTo>
                    <a:pt x="382524" y="14288"/>
                    <a:pt x="462344" y="56864"/>
                    <a:pt x="513302" y="122873"/>
                  </a:cubicBezTo>
                  <a:lnTo>
                    <a:pt x="235553" y="416052"/>
                  </a:lnTo>
                  <a:lnTo>
                    <a:pt x="107347" y="287846"/>
                  </a:lnTo>
                  <a:lnTo>
                    <a:pt x="97250" y="297942"/>
                  </a:lnTo>
                  <a:lnTo>
                    <a:pt x="230600" y="431292"/>
                  </a:lnTo>
                  <a:cubicBezTo>
                    <a:pt x="231934" y="432625"/>
                    <a:pt x="233744" y="433388"/>
                    <a:pt x="235649" y="433388"/>
                  </a:cubicBezTo>
                  <a:lnTo>
                    <a:pt x="235649" y="433388"/>
                  </a:lnTo>
                  <a:cubicBezTo>
                    <a:pt x="237553" y="433388"/>
                    <a:pt x="239459" y="432530"/>
                    <a:pt x="240792" y="431197"/>
                  </a:cubicBezTo>
                  <a:lnTo>
                    <a:pt x="521780" y="134588"/>
                  </a:lnTo>
                  <a:cubicBezTo>
                    <a:pt x="553022" y="179546"/>
                    <a:pt x="571310" y="234125"/>
                    <a:pt x="571310" y="292989"/>
                  </a:cubicBezTo>
                  <a:cubicBezTo>
                    <a:pt x="571310" y="446627"/>
                    <a:pt x="446342" y="571595"/>
                    <a:pt x="292703" y="571595"/>
                  </a:cubicBezTo>
                  <a:close/>
                </a:path>
              </a:pathLst>
            </a:custGeom>
            <a:solidFill>
              <a:schemeClr val="tx1">
                <a:lumMod val="50000"/>
              </a:schemeClr>
            </a:solidFill>
            <a:ln w="9525" cap="flat">
              <a:noFill/>
              <a:prstDash val="solid"/>
              <a:miter/>
            </a:ln>
          </p:spPr>
          <p:txBody>
            <a:bodyPr rtlCol="0" anchor="ctr"/>
            <a:lstStyle/>
            <a:p>
              <a:endParaRPr lang="en-US"/>
            </a:p>
          </p:txBody>
        </p:sp>
        <p:sp>
          <p:nvSpPr>
            <p:cNvPr id="43" name="TextBox 42">
              <a:extLst>
                <a:ext uri="{FF2B5EF4-FFF2-40B4-BE49-F238E27FC236}">
                  <a16:creationId xmlns:a16="http://schemas.microsoft.com/office/drawing/2014/main" id="{8C46D496-01F6-4FA3-8718-C97FB58C5B66}"/>
                </a:ext>
              </a:extLst>
            </p:cNvPr>
            <p:cNvSpPr txBox="1"/>
            <p:nvPr/>
          </p:nvSpPr>
          <p:spPr>
            <a:xfrm>
              <a:off x="873260" y="1499680"/>
              <a:ext cx="1745245" cy="276999"/>
            </a:xfrm>
            <a:prstGeom prst="rect">
              <a:avLst/>
            </a:prstGeom>
            <a:noFill/>
          </p:spPr>
          <p:txBody>
            <a:bodyPr wrap="square" rtlCol="0">
              <a:spAutoFit/>
            </a:bodyPr>
            <a:lstStyle/>
            <a:p>
              <a:r>
                <a:rPr lang="en-US" sz="1200" dirty="0">
                  <a:latin typeface="+mn-lt"/>
                </a:rPr>
                <a:t>Compete Collectively </a:t>
              </a:r>
            </a:p>
          </p:txBody>
        </p:sp>
      </p:grpSp>
      <p:grpSp>
        <p:nvGrpSpPr>
          <p:cNvPr id="82" name="Group 81">
            <a:extLst>
              <a:ext uri="{FF2B5EF4-FFF2-40B4-BE49-F238E27FC236}">
                <a16:creationId xmlns:a16="http://schemas.microsoft.com/office/drawing/2014/main" id="{35A163DA-9976-52EC-DA13-F3DE9F0ED502}"/>
              </a:ext>
            </a:extLst>
          </p:cNvPr>
          <p:cNvGrpSpPr/>
          <p:nvPr/>
        </p:nvGrpSpPr>
        <p:grpSpPr>
          <a:xfrm>
            <a:off x="555173" y="2171252"/>
            <a:ext cx="2339824" cy="276999"/>
            <a:chOff x="508844" y="1990829"/>
            <a:chExt cx="2339824" cy="276999"/>
          </a:xfrm>
        </p:grpSpPr>
        <p:sp>
          <p:nvSpPr>
            <p:cNvPr id="31" name="Freeform 30">
              <a:extLst>
                <a:ext uri="{FF2B5EF4-FFF2-40B4-BE49-F238E27FC236}">
                  <a16:creationId xmlns:a16="http://schemas.microsoft.com/office/drawing/2014/main" id="{3A29E618-66C6-592C-0462-5FBA92B39833}"/>
                </a:ext>
              </a:extLst>
            </p:cNvPr>
            <p:cNvSpPr>
              <a:spLocks noChangeAspect="1"/>
            </p:cNvSpPr>
            <p:nvPr/>
          </p:nvSpPr>
          <p:spPr>
            <a:xfrm>
              <a:off x="508844" y="1990829"/>
              <a:ext cx="274320" cy="274320"/>
            </a:xfrm>
            <a:custGeom>
              <a:avLst/>
              <a:gdLst>
                <a:gd name="connsiteX0" fmla="*/ 376238 w 585787"/>
                <a:gd name="connsiteY0" fmla="*/ 407194 h 585787"/>
                <a:gd name="connsiteX1" fmla="*/ 376238 w 585787"/>
                <a:gd name="connsiteY1" fmla="*/ 405765 h 585787"/>
                <a:gd name="connsiteX2" fmla="*/ 433388 w 585787"/>
                <a:gd name="connsiteY2" fmla="*/ 292894 h 585787"/>
                <a:gd name="connsiteX3" fmla="*/ 376238 w 585787"/>
                <a:gd name="connsiteY3" fmla="*/ 180023 h 585787"/>
                <a:gd name="connsiteX4" fmla="*/ 376238 w 585787"/>
                <a:gd name="connsiteY4" fmla="*/ 178594 h 585787"/>
                <a:gd name="connsiteX5" fmla="*/ 374237 w 585787"/>
                <a:gd name="connsiteY5" fmla="*/ 178594 h 585787"/>
                <a:gd name="connsiteX6" fmla="*/ 292894 w 585787"/>
                <a:gd name="connsiteY6" fmla="*/ 152400 h 585787"/>
                <a:gd name="connsiteX7" fmla="*/ 152400 w 585787"/>
                <a:gd name="connsiteY7" fmla="*/ 292894 h 585787"/>
                <a:gd name="connsiteX8" fmla="*/ 159544 w 585787"/>
                <a:gd name="connsiteY8" fmla="*/ 336804 h 585787"/>
                <a:gd name="connsiteX9" fmla="*/ 159544 w 585787"/>
                <a:gd name="connsiteY9" fmla="*/ 338138 h 585787"/>
                <a:gd name="connsiteX10" fmla="*/ 160020 w 585787"/>
                <a:gd name="connsiteY10" fmla="*/ 338138 h 585787"/>
                <a:gd name="connsiteX11" fmla="*/ 292894 w 585787"/>
                <a:gd name="connsiteY11" fmla="*/ 433388 h 585787"/>
                <a:gd name="connsiteX12" fmla="*/ 374237 w 585787"/>
                <a:gd name="connsiteY12" fmla="*/ 407194 h 585787"/>
                <a:gd name="connsiteX13" fmla="*/ 376238 w 585787"/>
                <a:gd name="connsiteY13" fmla="*/ 407194 h 585787"/>
                <a:gd name="connsiteX14" fmla="*/ 285750 w 585787"/>
                <a:gd name="connsiteY14" fmla="*/ 167069 h 585787"/>
                <a:gd name="connsiteX15" fmla="*/ 285750 w 585787"/>
                <a:gd name="connsiteY15" fmla="*/ 178594 h 585787"/>
                <a:gd name="connsiteX16" fmla="*/ 254794 w 585787"/>
                <a:gd name="connsiteY16" fmla="*/ 209550 h 585787"/>
                <a:gd name="connsiteX17" fmla="*/ 209550 w 585787"/>
                <a:gd name="connsiteY17" fmla="*/ 254794 h 585787"/>
                <a:gd name="connsiteX18" fmla="*/ 178594 w 585787"/>
                <a:gd name="connsiteY18" fmla="*/ 285750 h 585787"/>
                <a:gd name="connsiteX19" fmla="*/ 167069 w 585787"/>
                <a:gd name="connsiteY19" fmla="*/ 285750 h 585787"/>
                <a:gd name="connsiteX20" fmla="*/ 285750 w 585787"/>
                <a:gd name="connsiteY20" fmla="*/ 167069 h 585787"/>
                <a:gd name="connsiteX21" fmla="*/ 266700 w 585787"/>
                <a:gd name="connsiteY21" fmla="*/ 416338 h 585787"/>
                <a:gd name="connsiteX22" fmla="*/ 175260 w 585787"/>
                <a:gd name="connsiteY22" fmla="*/ 338138 h 585787"/>
                <a:gd name="connsiteX23" fmla="*/ 235744 w 585787"/>
                <a:gd name="connsiteY23" fmla="*/ 338138 h 585787"/>
                <a:gd name="connsiteX24" fmla="*/ 266700 w 585787"/>
                <a:gd name="connsiteY24" fmla="*/ 369094 h 585787"/>
                <a:gd name="connsiteX25" fmla="*/ 266700 w 585787"/>
                <a:gd name="connsiteY25" fmla="*/ 416338 h 585787"/>
                <a:gd name="connsiteX26" fmla="*/ 361950 w 585787"/>
                <a:gd name="connsiteY26" fmla="*/ 398431 h 585787"/>
                <a:gd name="connsiteX27" fmla="*/ 292894 w 585787"/>
                <a:gd name="connsiteY27" fmla="*/ 419100 h 585787"/>
                <a:gd name="connsiteX28" fmla="*/ 280988 w 585787"/>
                <a:gd name="connsiteY28" fmla="*/ 418529 h 585787"/>
                <a:gd name="connsiteX29" fmla="*/ 280988 w 585787"/>
                <a:gd name="connsiteY29" fmla="*/ 369094 h 585787"/>
                <a:gd name="connsiteX30" fmla="*/ 235744 w 585787"/>
                <a:gd name="connsiteY30" fmla="*/ 323850 h 585787"/>
                <a:gd name="connsiteX31" fmla="*/ 170688 w 585787"/>
                <a:gd name="connsiteY31" fmla="*/ 323850 h 585787"/>
                <a:gd name="connsiteX32" fmla="*/ 167069 w 585787"/>
                <a:gd name="connsiteY32" fmla="*/ 300038 h 585787"/>
                <a:gd name="connsiteX33" fmla="*/ 178594 w 585787"/>
                <a:gd name="connsiteY33" fmla="*/ 300038 h 585787"/>
                <a:gd name="connsiteX34" fmla="*/ 223838 w 585787"/>
                <a:gd name="connsiteY34" fmla="*/ 254794 h 585787"/>
                <a:gd name="connsiteX35" fmla="*/ 254794 w 585787"/>
                <a:gd name="connsiteY35" fmla="*/ 223838 h 585787"/>
                <a:gd name="connsiteX36" fmla="*/ 300038 w 585787"/>
                <a:gd name="connsiteY36" fmla="*/ 178594 h 585787"/>
                <a:gd name="connsiteX37" fmla="*/ 300038 w 585787"/>
                <a:gd name="connsiteY37" fmla="*/ 167069 h 585787"/>
                <a:gd name="connsiteX38" fmla="*/ 361950 w 585787"/>
                <a:gd name="connsiteY38" fmla="*/ 187452 h 585787"/>
                <a:gd name="connsiteX39" fmla="*/ 361950 w 585787"/>
                <a:gd name="connsiteY39" fmla="*/ 216789 h 585787"/>
                <a:gd name="connsiteX40" fmla="*/ 330994 w 585787"/>
                <a:gd name="connsiteY40" fmla="*/ 247745 h 585787"/>
                <a:gd name="connsiteX41" fmla="*/ 285750 w 585787"/>
                <a:gd name="connsiteY41" fmla="*/ 292989 h 585787"/>
                <a:gd name="connsiteX42" fmla="*/ 330994 w 585787"/>
                <a:gd name="connsiteY42" fmla="*/ 338233 h 585787"/>
                <a:gd name="connsiteX43" fmla="*/ 361950 w 585787"/>
                <a:gd name="connsiteY43" fmla="*/ 369189 h 585787"/>
                <a:gd name="connsiteX44" fmla="*/ 361950 w 585787"/>
                <a:gd name="connsiteY44" fmla="*/ 398526 h 585787"/>
                <a:gd name="connsiteX45" fmla="*/ 330994 w 585787"/>
                <a:gd name="connsiteY45" fmla="*/ 323850 h 585787"/>
                <a:gd name="connsiteX46" fmla="*/ 300038 w 585787"/>
                <a:gd name="connsiteY46" fmla="*/ 292894 h 585787"/>
                <a:gd name="connsiteX47" fmla="*/ 330994 w 585787"/>
                <a:gd name="connsiteY47" fmla="*/ 261938 h 585787"/>
                <a:gd name="connsiteX48" fmla="*/ 376238 w 585787"/>
                <a:gd name="connsiteY48" fmla="*/ 216694 h 585787"/>
                <a:gd name="connsiteX49" fmla="*/ 376238 w 585787"/>
                <a:gd name="connsiteY49" fmla="*/ 198406 h 585787"/>
                <a:gd name="connsiteX50" fmla="*/ 419100 w 585787"/>
                <a:gd name="connsiteY50" fmla="*/ 292894 h 585787"/>
                <a:gd name="connsiteX51" fmla="*/ 376238 w 585787"/>
                <a:gd name="connsiteY51" fmla="*/ 387382 h 585787"/>
                <a:gd name="connsiteX52" fmla="*/ 376238 w 585787"/>
                <a:gd name="connsiteY52" fmla="*/ 369094 h 585787"/>
                <a:gd name="connsiteX53" fmla="*/ 330994 w 585787"/>
                <a:gd name="connsiteY53" fmla="*/ 323850 h 585787"/>
                <a:gd name="connsiteX54" fmla="*/ 319088 w 585787"/>
                <a:gd name="connsiteY54" fmla="*/ 26194 h 585787"/>
                <a:gd name="connsiteX55" fmla="*/ 292894 w 585787"/>
                <a:gd name="connsiteY55" fmla="*/ 0 h 585787"/>
                <a:gd name="connsiteX56" fmla="*/ 266700 w 585787"/>
                <a:gd name="connsiteY56" fmla="*/ 26194 h 585787"/>
                <a:gd name="connsiteX57" fmla="*/ 292894 w 585787"/>
                <a:gd name="connsiteY57" fmla="*/ 52388 h 585787"/>
                <a:gd name="connsiteX58" fmla="*/ 319088 w 585787"/>
                <a:gd name="connsiteY58" fmla="*/ 26194 h 585787"/>
                <a:gd name="connsiteX59" fmla="*/ 280988 w 585787"/>
                <a:gd name="connsiteY59" fmla="*/ 26194 h 585787"/>
                <a:gd name="connsiteX60" fmla="*/ 292894 w 585787"/>
                <a:gd name="connsiteY60" fmla="*/ 14288 h 585787"/>
                <a:gd name="connsiteX61" fmla="*/ 304800 w 585787"/>
                <a:gd name="connsiteY61" fmla="*/ 26194 h 585787"/>
                <a:gd name="connsiteX62" fmla="*/ 292894 w 585787"/>
                <a:gd name="connsiteY62" fmla="*/ 38100 h 585787"/>
                <a:gd name="connsiteX63" fmla="*/ 280988 w 585787"/>
                <a:gd name="connsiteY63" fmla="*/ 26194 h 585787"/>
                <a:gd name="connsiteX64" fmla="*/ 323850 w 585787"/>
                <a:gd name="connsiteY64" fmla="*/ 121444 h 585787"/>
                <a:gd name="connsiteX65" fmla="*/ 323850 w 585787"/>
                <a:gd name="connsiteY65" fmla="*/ 111919 h 585787"/>
                <a:gd name="connsiteX66" fmla="*/ 302419 w 585787"/>
                <a:gd name="connsiteY66" fmla="*/ 90488 h 585787"/>
                <a:gd name="connsiteX67" fmla="*/ 283369 w 585787"/>
                <a:gd name="connsiteY67" fmla="*/ 90488 h 585787"/>
                <a:gd name="connsiteX68" fmla="*/ 261938 w 585787"/>
                <a:gd name="connsiteY68" fmla="*/ 111919 h 585787"/>
                <a:gd name="connsiteX69" fmla="*/ 261938 w 585787"/>
                <a:gd name="connsiteY69" fmla="*/ 121444 h 585787"/>
                <a:gd name="connsiteX70" fmla="*/ 247650 w 585787"/>
                <a:gd name="connsiteY70" fmla="*/ 121444 h 585787"/>
                <a:gd name="connsiteX71" fmla="*/ 247650 w 585787"/>
                <a:gd name="connsiteY71" fmla="*/ 111919 h 585787"/>
                <a:gd name="connsiteX72" fmla="*/ 283369 w 585787"/>
                <a:gd name="connsiteY72" fmla="*/ 76200 h 585787"/>
                <a:gd name="connsiteX73" fmla="*/ 302419 w 585787"/>
                <a:gd name="connsiteY73" fmla="*/ 76200 h 585787"/>
                <a:gd name="connsiteX74" fmla="*/ 338138 w 585787"/>
                <a:gd name="connsiteY74" fmla="*/ 111919 h 585787"/>
                <a:gd name="connsiteX75" fmla="*/ 338138 w 585787"/>
                <a:gd name="connsiteY75" fmla="*/ 121444 h 585787"/>
                <a:gd name="connsiteX76" fmla="*/ 323850 w 585787"/>
                <a:gd name="connsiteY76" fmla="*/ 121444 h 585787"/>
                <a:gd name="connsiteX77" fmla="*/ 266700 w 585787"/>
                <a:gd name="connsiteY77" fmla="*/ 559594 h 585787"/>
                <a:gd name="connsiteX78" fmla="*/ 292894 w 585787"/>
                <a:gd name="connsiteY78" fmla="*/ 585788 h 585787"/>
                <a:gd name="connsiteX79" fmla="*/ 319088 w 585787"/>
                <a:gd name="connsiteY79" fmla="*/ 559594 h 585787"/>
                <a:gd name="connsiteX80" fmla="*/ 292894 w 585787"/>
                <a:gd name="connsiteY80" fmla="*/ 533400 h 585787"/>
                <a:gd name="connsiteX81" fmla="*/ 266700 w 585787"/>
                <a:gd name="connsiteY81" fmla="*/ 559594 h 585787"/>
                <a:gd name="connsiteX82" fmla="*/ 304800 w 585787"/>
                <a:gd name="connsiteY82" fmla="*/ 559594 h 585787"/>
                <a:gd name="connsiteX83" fmla="*/ 292894 w 585787"/>
                <a:gd name="connsiteY83" fmla="*/ 571500 h 585787"/>
                <a:gd name="connsiteX84" fmla="*/ 280988 w 585787"/>
                <a:gd name="connsiteY84" fmla="*/ 559594 h 585787"/>
                <a:gd name="connsiteX85" fmla="*/ 292894 w 585787"/>
                <a:gd name="connsiteY85" fmla="*/ 547688 h 585787"/>
                <a:gd name="connsiteX86" fmla="*/ 304800 w 585787"/>
                <a:gd name="connsiteY86" fmla="*/ 559594 h 585787"/>
                <a:gd name="connsiteX87" fmla="*/ 302419 w 585787"/>
                <a:gd name="connsiteY87" fmla="*/ 509588 h 585787"/>
                <a:gd name="connsiteX88" fmla="*/ 283369 w 585787"/>
                <a:gd name="connsiteY88" fmla="*/ 509588 h 585787"/>
                <a:gd name="connsiteX89" fmla="*/ 247650 w 585787"/>
                <a:gd name="connsiteY89" fmla="*/ 473869 h 585787"/>
                <a:gd name="connsiteX90" fmla="*/ 247650 w 585787"/>
                <a:gd name="connsiteY90" fmla="*/ 464344 h 585787"/>
                <a:gd name="connsiteX91" fmla="*/ 261938 w 585787"/>
                <a:gd name="connsiteY91" fmla="*/ 464344 h 585787"/>
                <a:gd name="connsiteX92" fmla="*/ 261938 w 585787"/>
                <a:gd name="connsiteY92" fmla="*/ 473869 h 585787"/>
                <a:gd name="connsiteX93" fmla="*/ 283369 w 585787"/>
                <a:gd name="connsiteY93" fmla="*/ 495300 h 585787"/>
                <a:gd name="connsiteX94" fmla="*/ 302419 w 585787"/>
                <a:gd name="connsiteY94" fmla="*/ 495300 h 585787"/>
                <a:gd name="connsiteX95" fmla="*/ 323850 w 585787"/>
                <a:gd name="connsiteY95" fmla="*/ 473869 h 585787"/>
                <a:gd name="connsiteX96" fmla="*/ 323850 w 585787"/>
                <a:gd name="connsiteY96" fmla="*/ 464344 h 585787"/>
                <a:gd name="connsiteX97" fmla="*/ 338138 w 585787"/>
                <a:gd name="connsiteY97" fmla="*/ 464344 h 585787"/>
                <a:gd name="connsiteX98" fmla="*/ 338138 w 585787"/>
                <a:gd name="connsiteY98" fmla="*/ 473869 h 585787"/>
                <a:gd name="connsiteX99" fmla="*/ 302419 w 585787"/>
                <a:gd name="connsiteY99" fmla="*/ 509588 h 585787"/>
                <a:gd name="connsiteX100" fmla="*/ 122873 w 585787"/>
                <a:gd name="connsiteY100" fmla="*/ 85820 h 585787"/>
                <a:gd name="connsiteX101" fmla="*/ 85820 w 585787"/>
                <a:gd name="connsiteY101" fmla="*/ 85820 h 585787"/>
                <a:gd name="connsiteX102" fmla="*/ 85820 w 585787"/>
                <a:gd name="connsiteY102" fmla="*/ 122873 h 585787"/>
                <a:gd name="connsiteX103" fmla="*/ 104299 w 585787"/>
                <a:gd name="connsiteY103" fmla="*/ 130588 h 585787"/>
                <a:gd name="connsiteX104" fmla="*/ 122777 w 585787"/>
                <a:gd name="connsiteY104" fmla="*/ 122873 h 585787"/>
                <a:gd name="connsiteX105" fmla="*/ 122777 w 585787"/>
                <a:gd name="connsiteY105" fmla="*/ 85820 h 585787"/>
                <a:gd name="connsiteX106" fmla="*/ 112776 w 585787"/>
                <a:gd name="connsiteY106" fmla="*/ 112776 h 585787"/>
                <a:gd name="connsiteX107" fmla="*/ 95917 w 585787"/>
                <a:gd name="connsiteY107" fmla="*/ 112776 h 585787"/>
                <a:gd name="connsiteX108" fmla="*/ 95917 w 585787"/>
                <a:gd name="connsiteY108" fmla="*/ 95917 h 585787"/>
                <a:gd name="connsiteX109" fmla="*/ 104299 w 585787"/>
                <a:gd name="connsiteY109" fmla="*/ 92393 h 585787"/>
                <a:gd name="connsiteX110" fmla="*/ 112681 w 585787"/>
                <a:gd name="connsiteY110" fmla="*/ 95917 h 585787"/>
                <a:gd name="connsiteX111" fmla="*/ 112681 w 585787"/>
                <a:gd name="connsiteY111" fmla="*/ 112776 h 585787"/>
                <a:gd name="connsiteX112" fmla="*/ 143066 w 585787"/>
                <a:gd name="connsiteY112" fmla="*/ 156591 h 585787"/>
                <a:gd name="connsiteX113" fmla="*/ 143066 w 585787"/>
                <a:gd name="connsiteY113" fmla="*/ 186881 h 585787"/>
                <a:gd name="connsiteX114" fmla="*/ 149828 w 585787"/>
                <a:gd name="connsiteY114" fmla="*/ 193643 h 585787"/>
                <a:gd name="connsiteX115" fmla="*/ 139732 w 585787"/>
                <a:gd name="connsiteY115" fmla="*/ 203740 h 585787"/>
                <a:gd name="connsiteX116" fmla="*/ 132969 w 585787"/>
                <a:gd name="connsiteY116" fmla="*/ 196977 h 585787"/>
                <a:gd name="connsiteX117" fmla="*/ 132969 w 585787"/>
                <a:gd name="connsiteY117" fmla="*/ 146494 h 585787"/>
                <a:gd name="connsiteX118" fmla="*/ 146399 w 585787"/>
                <a:gd name="connsiteY118" fmla="*/ 133064 h 585787"/>
                <a:gd name="connsiteX119" fmla="*/ 196882 w 585787"/>
                <a:gd name="connsiteY119" fmla="*/ 133064 h 585787"/>
                <a:gd name="connsiteX120" fmla="*/ 203644 w 585787"/>
                <a:gd name="connsiteY120" fmla="*/ 139827 h 585787"/>
                <a:gd name="connsiteX121" fmla="*/ 193548 w 585787"/>
                <a:gd name="connsiteY121" fmla="*/ 149924 h 585787"/>
                <a:gd name="connsiteX122" fmla="*/ 186785 w 585787"/>
                <a:gd name="connsiteY122" fmla="*/ 143161 h 585787"/>
                <a:gd name="connsiteX123" fmla="*/ 156496 w 585787"/>
                <a:gd name="connsiteY123" fmla="*/ 143161 h 585787"/>
                <a:gd name="connsiteX124" fmla="*/ 143066 w 585787"/>
                <a:gd name="connsiteY124" fmla="*/ 156591 h 585787"/>
                <a:gd name="connsiteX125" fmla="*/ 481489 w 585787"/>
                <a:gd name="connsiteY125" fmla="*/ 507778 h 585787"/>
                <a:gd name="connsiteX126" fmla="*/ 499967 w 585787"/>
                <a:gd name="connsiteY126" fmla="*/ 500063 h 585787"/>
                <a:gd name="connsiteX127" fmla="*/ 507683 w 585787"/>
                <a:gd name="connsiteY127" fmla="*/ 481584 h 585787"/>
                <a:gd name="connsiteX128" fmla="*/ 499967 w 585787"/>
                <a:gd name="connsiteY128" fmla="*/ 463106 h 585787"/>
                <a:gd name="connsiteX129" fmla="*/ 462915 w 585787"/>
                <a:gd name="connsiteY129" fmla="*/ 463106 h 585787"/>
                <a:gd name="connsiteX130" fmla="*/ 455200 w 585787"/>
                <a:gd name="connsiteY130" fmla="*/ 481584 h 585787"/>
                <a:gd name="connsiteX131" fmla="*/ 462915 w 585787"/>
                <a:gd name="connsiteY131" fmla="*/ 500063 h 585787"/>
                <a:gd name="connsiteX132" fmla="*/ 481394 w 585787"/>
                <a:gd name="connsiteY132" fmla="*/ 507778 h 585787"/>
                <a:gd name="connsiteX133" fmla="*/ 473107 w 585787"/>
                <a:gd name="connsiteY133" fmla="*/ 473202 h 585787"/>
                <a:gd name="connsiteX134" fmla="*/ 481489 w 585787"/>
                <a:gd name="connsiteY134" fmla="*/ 469678 h 585787"/>
                <a:gd name="connsiteX135" fmla="*/ 489871 w 585787"/>
                <a:gd name="connsiteY135" fmla="*/ 473202 h 585787"/>
                <a:gd name="connsiteX136" fmla="*/ 493395 w 585787"/>
                <a:gd name="connsiteY136" fmla="*/ 481584 h 585787"/>
                <a:gd name="connsiteX137" fmla="*/ 489871 w 585787"/>
                <a:gd name="connsiteY137" fmla="*/ 489966 h 585787"/>
                <a:gd name="connsiteX138" fmla="*/ 473012 w 585787"/>
                <a:gd name="connsiteY138" fmla="*/ 489966 h 585787"/>
                <a:gd name="connsiteX139" fmla="*/ 469487 w 585787"/>
                <a:gd name="connsiteY139" fmla="*/ 481584 h 585787"/>
                <a:gd name="connsiteX140" fmla="*/ 473012 w 585787"/>
                <a:gd name="connsiteY140" fmla="*/ 473202 h 585787"/>
                <a:gd name="connsiteX141" fmla="*/ 388906 w 585787"/>
                <a:gd name="connsiteY141" fmla="*/ 453009 h 585787"/>
                <a:gd name="connsiteX142" fmla="*/ 382143 w 585787"/>
                <a:gd name="connsiteY142" fmla="*/ 446246 h 585787"/>
                <a:gd name="connsiteX143" fmla="*/ 392240 w 585787"/>
                <a:gd name="connsiteY143" fmla="*/ 436150 h 585787"/>
                <a:gd name="connsiteX144" fmla="*/ 399002 w 585787"/>
                <a:gd name="connsiteY144" fmla="*/ 442913 h 585787"/>
                <a:gd name="connsiteX145" fmla="*/ 429292 w 585787"/>
                <a:gd name="connsiteY145" fmla="*/ 442913 h 585787"/>
                <a:gd name="connsiteX146" fmla="*/ 442722 w 585787"/>
                <a:gd name="connsiteY146" fmla="*/ 429482 h 585787"/>
                <a:gd name="connsiteX147" fmla="*/ 442722 w 585787"/>
                <a:gd name="connsiteY147" fmla="*/ 399193 h 585787"/>
                <a:gd name="connsiteX148" fmla="*/ 435959 w 585787"/>
                <a:gd name="connsiteY148" fmla="*/ 392430 h 585787"/>
                <a:gd name="connsiteX149" fmla="*/ 446056 w 585787"/>
                <a:gd name="connsiteY149" fmla="*/ 382334 h 585787"/>
                <a:gd name="connsiteX150" fmla="*/ 452819 w 585787"/>
                <a:gd name="connsiteY150" fmla="*/ 389096 h 585787"/>
                <a:gd name="connsiteX151" fmla="*/ 452819 w 585787"/>
                <a:gd name="connsiteY151" fmla="*/ 439579 h 585787"/>
                <a:gd name="connsiteX152" fmla="*/ 439388 w 585787"/>
                <a:gd name="connsiteY152" fmla="*/ 453009 h 585787"/>
                <a:gd name="connsiteX153" fmla="*/ 414147 w 585787"/>
                <a:gd name="connsiteY153" fmla="*/ 463487 h 585787"/>
                <a:gd name="connsiteX154" fmla="*/ 388906 w 585787"/>
                <a:gd name="connsiteY154" fmla="*/ 453009 h 585787"/>
                <a:gd name="connsiteX155" fmla="*/ 0 w 585787"/>
                <a:gd name="connsiteY155" fmla="*/ 292894 h 585787"/>
                <a:gd name="connsiteX156" fmla="*/ 26194 w 585787"/>
                <a:gd name="connsiteY156" fmla="*/ 319088 h 585787"/>
                <a:gd name="connsiteX157" fmla="*/ 52388 w 585787"/>
                <a:gd name="connsiteY157" fmla="*/ 292894 h 585787"/>
                <a:gd name="connsiteX158" fmla="*/ 26194 w 585787"/>
                <a:gd name="connsiteY158" fmla="*/ 266700 h 585787"/>
                <a:gd name="connsiteX159" fmla="*/ 0 w 585787"/>
                <a:gd name="connsiteY159" fmla="*/ 292894 h 585787"/>
                <a:gd name="connsiteX160" fmla="*/ 38100 w 585787"/>
                <a:gd name="connsiteY160" fmla="*/ 292894 h 585787"/>
                <a:gd name="connsiteX161" fmla="*/ 26194 w 585787"/>
                <a:gd name="connsiteY161" fmla="*/ 304800 h 585787"/>
                <a:gd name="connsiteX162" fmla="*/ 14288 w 585787"/>
                <a:gd name="connsiteY162" fmla="*/ 292894 h 585787"/>
                <a:gd name="connsiteX163" fmla="*/ 26194 w 585787"/>
                <a:gd name="connsiteY163" fmla="*/ 280988 h 585787"/>
                <a:gd name="connsiteX164" fmla="*/ 38100 w 585787"/>
                <a:gd name="connsiteY164" fmla="*/ 292894 h 585787"/>
                <a:gd name="connsiteX165" fmla="*/ 76200 w 585787"/>
                <a:gd name="connsiteY165" fmla="*/ 302419 h 585787"/>
                <a:gd name="connsiteX166" fmla="*/ 76200 w 585787"/>
                <a:gd name="connsiteY166" fmla="*/ 283369 h 585787"/>
                <a:gd name="connsiteX167" fmla="*/ 111919 w 585787"/>
                <a:gd name="connsiteY167" fmla="*/ 247650 h 585787"/>
                <a:gd name="connsiteX168" fmla="*/ 121444 w 585787"/>
                <a:gd name="connsiteY168" fmla="*/ 247650 h 585787"/>
                <a:gd name="connsiteX169" fmla="*/ 121444 w 585787"/>
                <a:gd name="connsiteY169" fmla="*/ 261938 h 585787"/>
                <a:gd name="connsiteX170" fmla="*/ 111919 w 585787"/>
                <a:gd name="connsiteY170" fmla="*/ 261938 h 585787"/>
                <a:gd name="connsiteX171" fmla="*/ 90488 w 585787"/>
                <a:gd name="connsiteY171" fmla="*/ 283369 h 585787"/>
                <a:gd name="connsiteX172" fmla="*/ 90488 w 585787"/>
                <a:gd name="connsiteY172" fmla="*/ 302419 h 585787"/>
                <a:gd name="connsiteX173" fmla="*/ 111919 w 585787"/>
                <a:gd name="connsiteY173" fmla="*/ 323850 h 585787"/>
                <a:gd name="connsiteX174" fmla="*/ 121444 w 585787"/>
                <a:gd name="connsiteY174" fmla="*/ 323850 h 585787"/>
                <a:gd name="connsiteX175" fmla="*/ 121444 w 585787"/>
                <a:gd name="connsiteY175" fmla="*/ 338138 h 585787"/>
                <a:gd name="connsiteX176" fmla="*/ 111919 w 585787"/>
                <a:gd name="connsiteY176" fmla="*/ 338138 h 585787"/>
                <a:gd name="connsiteX177" fmla="*/ 76200 w 585787"/>
                <a:gd name="connsiteY177" fmla="*/ 302419 h 585787"/>
                <a:gd name="connsiteX178" fmla="*/ 559594 w 585787"/>
                <a:gd name="connsiteY178" fmla="*/ 266700 h 585787"/>
                <a:gd name="connsiteX179" fmla="*/ 533400 w 585787"/>
                <a:gd name="connsiteY179" fmla="*/ 292894 h 585787"/>
                <a:gd name="connsiteX180" fmla="*/ 559594 w 585787"/>
                <a:gd name="connsiteY180" fmla="*/ 319088 h 585787"/>
                <a:gd name="connsiteX181" fmla="*/ 585788 w 585787"/>
                <a:gd name="connsiteY181" fmla="*/ 292894 h 585787"/>
                <a:gd name="connsiteX182" fmla="*/ 559594 w 585787"/>
                <a:gd name="connsiteY182" fmla="*/ 266700 h 585787"/>
                <a:gd name="connsiteX183" fmla="*/ 559594 w 585787"/>
                <a:gd name="connsiteY183" fmla="*/ 304800 h 585787"/>
                <a:gd name="connsiteX184" fmla="*/ 547688 w 585787"/>
                <a:gd name="connsiteY184" fmla="*/ 292894 h 585787"/>
                <a:gd name="connsiteX185" fmla="*/ 559594 w 585787"/>
                <a:gd name="connsiteY185" fmla="*/ 280988 h 585787"/>
                <a:gd name="connsiteX186" fmla="*/ 571500 w 585787"/>
                <a:gd name="connsiteY186" fmla="*/ 292894 h 585787"/>
                <a:gd name="connsiteX187" fmla="*/ 559594 w 585787"/>
                <a:gd name="connsiteY187" fmla="*/ 304800 h 585787"/>
                <a:gd name="connsiteX188" fmla="*/ 509588 w 585787"/>
                <a:gd name="connsiteY188" fmla="*/ 302419 h 585787"/>
                <a:gd name="connsiteX189" fmla="*/ 473869 w 585787"/>
                <a:gd name="connsiteY189" fmla="*/ 338138 h 585787"/>
                <a:gd name="connsiteX190" fmla="*/ 464344 w 585787"/>
                <a:gd name="connsiteY190" fmla="*/ 338138 h 585787"/>
                <a:gd name="connsiteX191" fmla="*/ 464344 w 585787"/>
                <a:gd name="connsiteY191" fmla="*/ 323850 h 585787"/>
                <a:gd name="connsiteX192" fmla="*/ 473869 w 585787"/>
                <a:gd name="connsiteY192" fmla="*/ 323850 h 585787"/>
                <a:gd name="connsiteX193" fmla="*/ 495300 w 585787"/>
                <a:gd name="connsiteY193" fmla="*/ 302419 h 585787"/>
                <a:gd name="connsiteX194" fmla="*/ 495300 w 585787"/>
                <a:gd name="connsiteY194" fmla="*/ 283369 h 585787"/>
                <a:gd name="connsiteX195" fmla="*/ 473869 w 585787"/>
                <a:gd name="connsiteY195" fmla="*/ 261938 h 585787"/>
                <a:gd name="connsiteX196" fmla="*/ 464344 w 585787"/>
                <a:gd name="connsiteY196" fmla="*/ 261938 h 585787"/>
                <a:gd name="connsiteX197" fmla="*/ 464344 w 585787"/>
                <a:gd name="connsiteY197" fmla="*/ 247650 h 585787"/>
                <a:gd name="connsiteX198" fmla="*/ 473869 w 585787"/>
                <a:gd name="connsiteY198" fmla="*/ 247650 h 585787"/>
                <a:gd name="connsiteX199" fmla="*/ 509588 w 585787"/>
                <a:gd name="connsiteY199" fmla="*/ 283369 h 585787"/>
                <a:gd name="connsiteX200" fmla="*/ 509588 w 585787"/>
                <a:gd name="connsiteY200" fmla="*/ 302419 h 585787"/>
                <a:gd name="connsiteX201" fmla="*/ 104299 w 585787"/>
                <a:gd name="connsiteY201" fmla="*/ 507683 h 585787"/>
                <a:gd name="connsiteX202" fmla="*/ 122777 w 585787"/>
                <a:gd name="connsiteY202" fmla="*/ 499967 h 585787"/>
                <a:gd name="connsiteX203" fmla="*/ 130493 w 585787"/>
                <a:gd name="connsiteY203" fmla="*/ 481489 h 585787"/>
                <a:gd name="connsiteX204" fmla="*/ 122777 w 585787"/>
                <a:gd name="connsiteY204" fmla="*/ 463010 h 585787"/>
                <a:gd name="connsiteX205" fmla="*/ 85725 w 585787"/>
                <a:gd name="connsiteY205" fmla="*/ 463010 h 585787"/>
                <a:gd name="connsiteX206" fmla="*/ 78010 w 585787"/>
                <a:gd name="connsiteY206" fmla="*/ 481489 h 585787"/>
                <a:gd name="connsiteX207" fmla="*/ 85725 w 585787"/>
                <a:gd name="connsiteY207" fmla="*/ 499967 h 585787"/>
                <a:gd name="connsiteX208" fmla="*/ 104204 w 585787"/>
                <a:gd name="connsiteY208" fmla="*/ 507683 h 585787"/>
                <a:gd name="connsiteX209" fmla="*/ 95917 w 585787"/>
                <a:gd name="connsiteY209" fmla="*/ 473107 h 585787"/>
                <a:gd name="connsiteX210" fmla="*/ 104299 w 585787"/>
                <a:gd name="connsiteY210" fmla="*/ 469583 h 585787"/>
                <a:gd name="connsiteX211" fmla="*/ 112681 w 585787"/>
                <a:gd name="connsiteY211" fmla="*/ 473107 h 585787"/>
                <a:gd name="connsiteX212" fmla="*/ 116205 w 585787"/>
                <a:gd name="connsiteY212" fmla="*/ 481489 h 585787"/>
                <a:gd name="connsiteX213" fmla="*/ 112681 w 585787"/>
                <a:gd name="connsiteY213" fmla="*/ 489871 h 585787"/>
                <a:gd name="connsiteX214" fmla="*/ 95821 w 585787"/>
                <a:gd name="connsiteY214" fmla="*/ 489871 h 585787"/>
                <a:gd name="connsiteX215" fmla="*/ 92297 w 585787"/>
                <a:gd name="connsiteY215" fmla="*/ 481489 h 585787"/>
                <a:gd name="connsiteX216" fmla="*/ 95821 w 585787"/>
                <a:gd name="connsiteY216" fmla="*/ 473107 h 585787"/>
                <a:gd name="connsiteX217" fmla="*/ 132969 w 585787"/>
                <a:gd name="connsiteY217" fmla="*/ 439388 h 585787"/>
                <a:gd name="connsiteX218" fmla="*/ 132969 w 585787"/>
                <a:gd name="connsiteY218" fmla="*/ 388906 h 585787"/>
                <a:gd name="connsiteX219" fmla="*/ 139732 w 585787"/>
                <a:gd name="connsiteY219" fmla="*/ 382143 h 585787"/>
                <a:gd name="connsiteX220" fmla="*/ 149828 w 585787"/>
                <a:gd name="connsiteY220" fmla="*/ 392240 h 585787"/>
                <a:gd name="connsiteX221" fmla="*/ 143066 w 585787"/>
                <a:gd name="connsiteY221" fmla="*/ 399002 h 585787"/>
                <a:gd name="connsiteX222" fmla="*/ 143066 w 585787"/>
                <a:gd name="connsiteY222" fmla="*/ 429292 h 585787"/>
                <a:gd name="connsiteX223" fmla="*/ 156496 w 585787"/>
                <a:gd name="connsiteY223" fmla="*/ 442722 h 585787"/>
                <a:gd name="connsiteX224" fmla="*/ 186785 w 585787"/>
                <a:gd name="connsiteY224" fmla="*/ 442722 h 585787"/>
                <a:gd name="connsiteX225" fmla="*/ 193548 w 585787"/>
                <a:gd name="connsiteY225" fmla="*/ 435959 h 585787"/>
                <a:gd name="connsiteX226" fmla="*/ 203644 w 585787"/>
                <a:gd name="connsiteY226" fmla="*/ 446056 h 585787"/>
                <a:gd name="connsiteX227" fmla="*/ 196882 w 585787"/>
                <a:gd name="connsiteY227" fmla="*/ 452819 h 585787"/>
                <a:gd name="connsiteX228" fmla="*/ 171641 w 585787"/>
                <a:gd name="connsiteY228" fmla="*/ 463296 h 585787"/>
                <a:gd name="connsiteX229" fmla="*/ 146399 w 585787"/>
                <a:gd name="connsiteY229" fmla="*/ 452819 h 585787"/>
                <a:gd name="connsiteX230" fmla="*/ 132969 w 585787"/>
                <a:gd name="connsiteY230" fmla="*/ 439388 h 585787"/>
                <a:gd name="connsiteX231" fmla="*/ 499967 w 585787"/>
                <a:gd name="connsiteY231" fmla="*/ 122873 h 585787"/>
                <a:gd name="connsiteX232" fmla="*/ 499967 w 585787"/>
                <a:gd name="connsiteY232" fmla="*/ 85820 h 585787"/>
                <a:gd name="connsiteX233" fmla="*/ 462915 w 585787"/>
                <a:gd name="connsiteY233" fmla="*/ 85820 h 585787"/>
                <a:gd name="connsiteX234" fmla="*/ 462915 w 585787"/>
                <a:gd name="connsiteY234" fmla="*/ 122873 h 585787"/>
                <a:gd name="connsiteX235" fmla="*/ 481394 w 585787"/>
                <a:gd name="connsiteY235" fmla="*/ 130588 h 585787"/>
                <a:gd name="connsiteX236" fmla="*/ 499872 w 585787"/>
                <a:gd name="connsiteY236" fmla="*/ 122873 h 585787"/>
                <a:gd name="connsiteX237" fmla="*/ 473012 w 585787"/>
                <a:gd name="connsiteY237" fmla="*/ 95917 h 585787"/>
                <a:gd name="connsiteX238" fmla="*/ 481394 w 585787"/>
                <a:gd name="connsiteY238" fmla="*/ 92393 h 585787"/>
                <a:gd name="connsiteX239" fmla="*/ 489775 w 585787"/>
                <a:gd name="connsiteY239" fmla="*/ 95917 h 585787"/>
                <a:gd name="connsiteX240" fmla="*/ 489775 w 585787"/>
                <a:gd name="connsiteY240" fmla="*/ 112776 h 585787"/>
                <a:gd name="connsiteX241" fmla="*/ 472916 w 585787"/>
                <a:gd name="connsiteY241" fmla="*/ 112776 h 585787"/>
                <a:gd name="connsiteX242" fmla="*/ 472916 w 585787"/>
                <a:gd name="connsiteY242" fmla="*/ 95917 h 585787"/>
                <a:gd name="connsiteX243" fmla="*/ 442722 w 585787"/>
                <a:gd name="connsiteY243" fmla="*/ 186881 h 585787"/>
                <a:gd name="connsiteX244" fmla="*/ 442722 w 585787"/>
                <a:gd name="connsiteY244" fmla="*/ 156591 h 585787"/>
                <a:gd name="connsiteX245" fmla="*/ 429292 w 585787"/>
                <a:gd name="connsiteY245" fmla="*/ 143161 h 585787"/>
                <a:gd name="connsiteX246" fmla="*/ 399002 w 585787"/>
                <a:gd name="connsiteY246" fmla="*/ 143161 h 585787"/>
                <a:gd name="connsiteX247" fmla="*/ 392240 w 585787"/>
                <a:gd name="connsiteY247" fmla="*/ 149924 h 585787"/>
                <a:gd name="connsiteX248" fmla="*/ 382143 w 585787"/>
                <a:gd name="connsiteY248" fmla="*/ 139827 h 585787"/>
                <a:gd name="connsiteX249" fmla="*/ 388906 w 585787"/>
                <a:gd name="connsiteY249" fmla="*/ 133064 h 585787"/>
                <a:gd name="connsiteX250" fmla="*/ 439388 w 585787"/>
                <a:gd name="connsiteY250" fmla="*/ 133064 h 585787"/>
                <a:gd name="connsiteX251" fmla="*/ 452819 w 585787"/>
                <a:gd name="connsiteY251" fmla="*/ 146494 h 585787"/>
                <a:gd name="connsiteX252" fmla="*/ 452819 w 585787"/>
                <a:gd name="connsiteY252" fmla="*/ 196977 h 585787"/>
                <a:gd name="connsiteX253" fmla="*/ 446056 w 585787"/>
                <a:gd name="connsiteY253" fmla="*/ 203740 h 585787"/>
                <a:gd name="connsiteX254" fmla="*/ 435959 w 585787"/>
                <a:gd name="connsiteY254" fmla="*/ 193643 h 585787"/>
                <a:gd name="connsiteX255" fmla="*/ 442722 w 585787"/>
                <a:gd name="connsiteY255" fmla="*/ 186881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585787" h="585787">
                  <a:moveTo>
                    <a:pt x="376238" y="407194"/>
                  </a:moveTo>
                  <a:lnTo>
                    <a:pt x="376238" y="405765"/>
                  </a:lnTo>
                  <a:cubicBezTo>
                    <a:pt x="410813" y="380143"/>
                    <a:pt x="433388" y="339185"/>
                    <a:pt x="433388" y="292894"/>
                  </a:cubicBezTo>
                  <a:cubicBezTo>
                    <a:pt x="433388" y="246602"/>
                    <a:pt x="410813" y="205645"/>
                    <a:pt x="376238" y="180023"/>
                  </a:cubicBezTo>
                  <a:lnTo>
                    <a:pt x="376238" y="178594"/>
                  </a:lnTo>
                  <a:lnTo>
                    <a:pt x="374237" y="178594"/>
                  </a:lnTo>
                  <a:cubicBezTo>
                    <a:pt x="351282" y="162211"/>
                    <a:pt x="323183" y="152400"/>
                    <a:pt x="292894" y="152400"/>
                  </a:cubicBezTo>
                  <a:cubicBezTo>
                    <a:pt x="215456" y="152400"/>
                    <a:pt x="152400" y="215456"/>
                    <a:pt x="152400" y="292894"/>
                  </a:cubicBezTo>
                  <a:cubicBezTo>
                    <a:pt x="152400" y="308229"/>
                    <a:pt x="154972" y="322993"/>
                    <a:pt x="159544" y="336804"/>
                  </a:cubicBezTo>
                  <a:lnTo>
                    <a:pt x="159544" y="338138"/>
                  </a:lnTo>
                  <a:lnTo>
                    <a:pt x="160020" y="338138"/>
                  </a:lnTo>
                  <a:cubicBezTo>
                    <a:pt x="178880" y="393478"/>
                    <a:pt x="231267" y="433388"/>
                    <a:pt x="292894" y="433388"/>
                  </a:cubicBezTo>
                  <a:cubicBezTo>
                    <a:pt x="323279" y="433388"/>
                    <a:pt x="351282" y="423577"/>
                    <a:pt x="374237" y="407194"/>
                  </a:cubicBezTo>
                  <a:lnTo>
                    <a:pt x="376238" y="407194"/>
                  </a:lnTo>
                  <a:close/>
                  <a:moveTo>
                    <a:pt x="285750" y="167069"/>
                  </a:moveTo>
                  <a:lnTo>
                    <a:pt x="285750" y="178594"/>
                  </a:lnTo>
                  <a:cubicBezTo>
                    <a:pt x="285750" y="195644"/>
                    <a:pt x="271844" y="209550"/>
                    <a:pt x="254794" y="209550"/>
                  </a:cubicBezTo>
                  <a:cubicBezTo>
                    <a:pt x="229838" y="209550"/>
                    <a:pt x="209550" y="229838"/>
                    <a:pt x="209550" y="254794"/>
                  </a:cubicBezTo>
                  <a:cubicBezTo>
                    <a:pt x="209550" y="271844"/>
                    <a:pt x="195644" y="285750"/>
                    <a:pt x="178594" y="285750"/>
                  </a:cubicBezTo>
                  <a:lnTo>
                    <a:pt x="167069" y="285750"/>
                  </a:lnTo>
                  <a:cubicBezTo>
                    <a:pt x="170688" y="221837"/>
                    <a:pt x="221933" y="170688"/>
                    <a:pt x="285750" y="167069"/>
                  </a:cubicBezTo>
                  <a:close/>
                  <a:moveTo>
                    <a:pt x="266700" y="416338"/>
                  </a:moveTo>
                  <a:cubicBezTo>
                    <a:pt x="224695" y="407384"/>
                    <a:pt x="190405" y="377476"/>
                    <a:pt x="175260" y="338138"/>
                  </a:cubicBezTo>
                  <a:lnTo>
                    <a:pt x="235744" y="338138"/>
                  </a:lnTo>
                  <a:cubicBezTo>
                    <a:pt x="252794" y="338138"/>
                    <a:pt x="266700" y="352044"/>
                    <a:pt x="266700" y="369094"/>
                  </a:cubicBezTo>
                  <a:lnTo>
                    <a:pt x="266700" y="416338"/>
                  </a:lnTo>
                  <a:close/>
                  <a:moveTo>
                    <a:pt x="361950" y="398431"/>
                  </a:moveTo>
                  <a:cubicBezTo>
                    <a:pt x="342043" y="411480"/>
                    <a:pt x="318421" y="419100"/>
                    <a:pt x="292894" y="419100"/>
                  </a:cubicBezTo>
                  <a:cubicBezTo>
                    <a:pt x="288893" y="419100"/>
                    <a:pt x="284893" y="418910"/>
                    <a:pt x="280988" y="418529"/>
                  </a:cubicBezTo>
                  <a:lnTo>
                    <a:pt x="280988" y="369094"/>
                  </a:lnTo>
                  <a:cubicBezTo>
                    <a:pt x="280988" y="344138"/>
                    <a:pt x="260699" y="323850"/>
                    <a:pt x="235744" y="323850"/>
                  </a:cubicBezTo>
                  <a:lnTo>
                    <a:pt x="170688" y="323850"/>
                  </a:lnTo>
                  <a:cubicBezTo>
                    <a:pt x="168783" y="316135"/>
                    <a:pt x="167545" y="308229"/>
                    <a:pt x="167069" y="300038"/>
                  </a:cubicBezTo>
                  <a:lnTo>
                    <a:pt x="178594" y="300038"/>
                  </a:lnTo>
                  <a:cubicBezTo>
                    <a:pt x="203549" y="300038"/>
                    <a:pt x="223838" y="279749"/>
                    <a:pt x="223838" y="254794"/>
                  </a:cubicBezTo>
                  <a:cubicBezTo>
                    <a:pt x="223838" y="237744"/>
                    <a:pt x="237744" y="223838"/>
                    <a:pt x="254794" y="223838"/>
                  </a:cubicBezTo>
                  <a:cubicBezTo>
                    <a:pt x="279749" y="223838"/>
                    <a:pt x="300038" y="203549"/>
                    <a:pt x="300038" y="178594"/>
                  </a:cubicBezTo>
                  <a:lnTo>
                    <a:pt x="300038" y="167069"/>
                  </a:lnTo>
                  <a:cubicBezTo>
                    <a:pt x="322802" y="168307"/>
                    <a:pt x="343948" y="175641"/>
                    <a:pt x="361950" y="187452"/>
                  </a:cubicBezTo>
                  <a:lnTo>
                    <a:pt x="361950" y="216789"/>
                  </a:lnTo>
                  <a:cubicBezTo>
                    <a:pt x="361950" y="233839"/>
                    <a:pt x="348044" y="247745"/>
                    <a:pt x="330994" y="247745"/>
                  </a:cubicBezTo>
                  <a:cubicBezTo>
                    <a:pt x="306038" y="247745"/>
                    <a:pt x="285750" y="268034"/>
                    <a:pt x="285750" y="292989"/>
                  </a:cubicBezTo>
                  <a:cubicBezTo>
                    <a:pt x="285750" y="317945"/>
                    <a:pt x="306038" y="338233"/>
                    <a:pt x="330994" y="338233"/>
                  </a:cubicBezTo>
                  <a:cubicBezTo>
                    <a:pt x="348044" y="338233"/>
                    <a:pt x="361950" y="352139"/>
                    <a:pt x="361950" y="369189"/>
                  </a:cubicBezTo>
                  <a:lnTo>
                    <a:pt x="361950" y="398526"/>
                  </a:lnTo>
                  <a:close/>
                  <a:moveTo>
                    <a:pt x="330994" y="323850"/>
                  </a:moveTo>
                  <a:cubicBezTo>
                    <a:pt x="313944" y="323850"/>
                    <a:pt x="300038" y="309944"/>
                    <a:pt x="300038" y="292894"/>
                  </a:cubicBezTo>
                  <a:cubicBezTo>
                    <a:pt x="300038" y="275844"/>
                    <a:pt x="313944" y="261938"/>
                    <a:pt x="330994" y="261938"/>
                  </a:cubicBezTo>
                  <a:cubicBezTo>
                    <a:pt x="355949" y="261938"/>
                    <a:pt x="376238" y="241649"/>
                    <a:pt x="376238" y="216694"/>
                  </a:cubicBezTo>
                  <a:lnTo>
                    <a:pt x="376238" y="198406"/>
                  </a:lnTo>
                  <a:cubicBezTo>
                    <a:pt x="402431" y="221551"/>
                    <a:pt x="419100" y="255270"/>
                    <a:pt x="419100" y="292894"/>
                  </a:cubicBezTo>
                  <a:cubicBezTo>
                    <a:pt x="419100" y="330518"/>
                    <a:pt x="402431" y="364236"/>
                    <a:pt x="376238" y="387382"/>
                  </a:cubicBezTo>
                  <a:lnTo>
                    <a:pt x="376238" y="369094"/>
                  </a:lnTo>
                  <a:cubicBezTo>
                    <a:pt x="376238" y="344138"/>
                    <a:pt x="355949" y="323850"/>
                    <a:pt x="330994" y="323850"/>
                  </a:cubicBezTo>
                  <a:close/>
                  <a:moveTo>
                    <a:pt x="319088" y="26194"/>
                  </a:moveTo>
                  <a:cubicBezTo>
                    <a:pt x="319088" y="11716"/>
                    <a:pt x="307372" y="0"/>
                    <a:pt x="292894" y="0"/>
                  </a:cubicBezTo>
                  <a:cubicBezTo>
                    <a:pt x="278416" y="0"/>
                    <a:pt x="266700" y="11716"/>
                    <a:pt x="266700" y="26194"/>
                  </a:cubicBezTo>
                  <a:cubicBezTo>
                    <a:pt x="266700" y="40672"/>
                    <a:pt x="278416" y="52388"/>
                    <a:pt x="292894" y="52388"/>
                  </a:cubicBezTo>
                  <a:cubicBezTo>
                    <a:pt x="307372" y="52388"/>
                    <a:pt x="319088" y="40672"/>
                    <a:pt x="319088" y="26194"/>
                  </a:cubicBezTo>
                  <a:close/>
                  <a:moveTo>
                    <a:pt x="280988" y="26194"/>
                  </a:moveTo>
                  <a:cubicBezTo>
                    <a:pt x="280988" y="19622"/>
                    <a:pt x="286322" y="14288"/>
                    <a:pt x="292894" y="14288"/>
                  </a:cubicBezTo>
                  <a:cubicBezTo>
                    <a:pt x="299466" y="14288"/>
                    <a:pt x="304800" y="19622"/>
                    <a:pt x="304800" y="26194"/>
                  </a:cubicBezTo>
                  <a:cubicBezTo>
                    <a:pt x="304800" y="32766"/>
                    <a:pt x="299466" y="38100"/>
                    <a:pt x="292894" y="38100"/>
                  </a:cubicBezTo>
                  <a:cubicBezTo>
                    <a:pt x="286322" y="38100"/>
                    <a:pt x="280988" y="32766"/>
                    <a:pt x="280988" y="26194"/>
                  </a:cubicBezTo>
                  <a:close/>
                  <a:moveTo>
                    <a:pt x="323850" y="121444"/>
                  </a:moveTo>
                  <a:lnTo>
                    <a:pt x="323850" y="111919"/>
                  </a:lnTo>
                  <a:cubicBezTo>
                    <a:pt x="323850" y="100108"/>
                    <a:pt x="314230" y="90488"/>
                    <a:pt x="302419" y="90488"/>
                  </a:cubicBezTo>
                  <a:lnTo>
                    <a:pt x="283369" y="90488"/>
                  </a:lnTo>
                  <a:cubicBezTo>
                    <a:pt x="271558" y="90488"/>
                    <a:pt x="261938" y="100108"/>
                    <a:pt x="261938" y="111919"/>
                  </a:cubicBezTo>
                  <a:lnTo>
                    <a:pt x="261938" y="121444"/>
                  </a:lnTo>
                  <a:lnTo>
                    <a:pt x="247650" y="121444"/>
                  </a:lnTo>
                  <a:lnTo>
                    <a:pt x="247650" y="111919"/>
                  </a:lnTo>
                  <a:cubicBezTo>
                    <a:pt x="247650" y="92202"/>
                    <a:pt x="263652" y="76200"/>
                    <a:pt x="283369" y="76200"/>
                  </a:cubicBezTo>
                  <a:lnTo>
                    <a:pt x="302419" y="76200"/>
                  </a:lnTo>
                  <a:cubicBezTo>
                    <a:pt x="322136" y="76200"/>
                    <a:pt x="338138" y="92202"/>
                    <a:pt x="338138" y="111919"/>
                  </a:cubicBezTo>
                  <a:lnTo>
                    <a:pt x="338138" y="121444"/>
                  </a:lnTo>
                  <a:lnTo>
                    <a:pt x="323850" y="121444"/>
                  </a:lnTo>
                  <a:close/>
                  <a:moveTo>
                    <a:pt x="266700" y="559594"/>
                  </a:moveTo>
                  <a:cubicBezTo>
                    <a:pt x="266700" y="574072"/>
                    <a:pt x="278416" y="585788"/>
                    <a:pt x="292894" y="585788"/>
                  </a:cubicBezTo>
                  <a:cubicBezTo>
                    <a:pt x="307372" y="585788"/>
                    <a:pt x="319088" y="574072"/>
                    <a:pt x="319088" y="559594"/>
                  </a:cubicBezTo>
                  <a:cubicBezTo>
                    <a:pt x="319088" y="545116"/>
                    <a:pt x="307372" y="533400"/>
                    <a:pt x="292894" y="533400"/>
                  </a:cubicBezTo>
                  <a:cubicBezTo>
                    <a:pt x="278416" y="533400"/>
                    <a:pt x="266700" y="545116"/>
                    <a:pt x="266700" y="559594"/>
                  </a:cubicBezTo>
                  <a:close/>
                  <a:moveTo>
                    <a:pt x="304800" y="559594"/>
                  </a:moveTo>
                  <a:cubicBezTo>
                    <a:pt x="304800" y="566166"/>
                    <a:pt x="299466" y="571500"/>
                    <a:pt x="292894" y="571500"/>
                  </a:cubicBezTo>
                  <a:cubicBezTo>
                    <a:pt x="286322" y="571500"/>
                    <a:pt x="280988" y="566166"/>
                    <a:pt x="280988" y="559594"/>
                  </a:cubicBezTo>
                  <a:cubicBezTo>
                    <a:pt x="280988" y="553022"/>
                    <a:pt x="286322" y="547688"/>
                    <a:pt x="292894" y="547688"/>
                  </a:cubicBezTo>
                  <a:cubicBezTo>
                    <a:pt x="299466" y="547688"/>
                    <a:pt x="304800" y="553022"/>
                    <a:pt x="304800" y="559594"/>
                  </a:cubicBezTo>
                  <a:close/>
                  <a:moveTo>
                    <a:pt x="302419" y="509588"/>
                  </a:moveTo>
                  <a:lnTo>
                    <a:pt x="283369" y="509588"/>
                  </a:lnTo>
                  <a:cubicBezTo>
                    <a:pt x="263652" y="509588"/>
                    <a:pt x="247650" y="493586"/>
                    <a:pt x="247650" y="473869"/>
                  </a:cubicBezTo>
                  <a:lnTo>
                    <a:pt x="247650" y="464344"/>
                  </a:lnTo>
                  <a:lnTo>
                    <a:pt x="261938" y="464344"/>
                  </a:lnTo>
                  <a:lnTo>
                    <a:pt x="261938" y="473869"/>
                  </a:lnTo>
                  <a:cubicBezTo>
                    <a:pt x="261938" y="485680"/>
                    <a:pt x="271558" y="495300"/>
                    <a:pt x="283369" y="495300"/>
                  </a:cubicBezTo>
                  <a:lnTo>
                    <a:pt x="302419" y="495300"/>
                  </a:lnTo>
                  <a:cubicBezTo>
                    <a:pt x="314230" y="495300"/>
                    <a:pt x="323850" y="485680"/>
                    <a:pt x="323850" y="473869"/>
                  </a:cubicBezTo>
                  <a:lnTo>
                    <a:pt x="323850" y="464344"/>
                  </a:lnTo>
                  <a:lnTo>
                    <a:pt x="338138" y="464344"/>
                  </a:lnTo>
                  <a:lnTo>
                    <a:pt x="338138" y="473869"/>
                  </a:lnTo>
                  <a:cubicBezTo>
                    <a:pt x="338138" y="493586"/>
                    <a:pt x="322136" y="509588"/>
                    <a:pt x="302419" y="509588"/>
                  </a:cubicBezTo>
                  <a:close/>
                  <a:moveTo>
                    <a:pt x="122873" y="85820"/>
                  </a:moveTo>
                  <a:cubicBezTo>
                    <a:pt x="112967" y="75914"/>
                    <a:pt x="95726" y="75914"/>
                    <a:pt x="85820" y="85820"/>
                  </a:cubicBezTo>
                  <a:cubicBezTo>
                    <a:pt x="75629" y="96012"/>
                    <a:pt x="75629" y="112681"/>
                    <a:pt x="85820" y="122873"/>
                  </a:cubicBezTo>
                  <a:cubicBezTo>
                    <a:pt x="90773" y="127826"/>
                    <a:pt x="97345" y="130588"/>
                    <a:pt x="104299" y="130588"/>
                  </a:cubicBezTo>
                  <a:cubicBezTo>
                    <a:pt x="111252" y="130588"/>
                    <a:pt x="117824" y="127826"/>
                    <a:pt x="122777" y="122873"/>
                  </a:cubicBezTo>
                  <a:cubicBezTo>
                    <a:pt x="132969" y="112681"/>
                    <a:pt x="132969" y="96012"/>
                    <a:pt x="122777" y="85820"/>
                  </a:cubicBezTo>
                  <a:close/>
                  <a:moveTo>
                    <a:pt x="112776" y="112776"/>
                  </a:moveTo>
                  <a:cubicBezTo>
                    <a:pt x="108299" y="117253"/>
                    <a:pt x="100489" y="117253"/>
                    <a:pt x="95917" y="112776"/>
                  </a:cubicBezTo>
                  <a:cubicBezTo>
                    <a:pt x="91345" y="108299"/>
                    <a:pt x="91250" y="100584"/>
                    <a:pt x="95917" y="95917"/>
                  </a:cubicBezTo>
                  <a:cubicBezTo>
                    <a:pt x="98203" y="93631"/>
                    <a:pt x="101156" y="92393"/>
                    <a:pt x="104299" y="92393"/>
                  </a:cubicBezTo>
                  <a:cubicBezTo>
                    <a:pt x="107442" y="92393"/>
                    <a:pt x="110490" y="93631"/>
                    <a:pt x="112681" y="95917"/>
                  </a:cubicBezTo>
                  <a:cubicBezTo>
                    <a:pt x="117348" y="100584"/>
                    <a:pt x="117348" y="108109"/>
                    <a:pt x="112681" y="112776"/>
                  </a:cubicBezTo>
                  <a:close/>
                  <a:moveTo>
                    <a:pt x="143066" y="156591"/>
                  </a:moveTo>
                  <a:cubicBezTo>
                    <a:pt x="134684" y="164973"/>
                    <a:pt x="134684" y="178594"/>
                    <a:pt x="143066" y="186881"/>
                  </a:cubicBezTo>
                  <a:lnTo>
                    <a:pt x="149828" y="193643"/>
                  </a:lnTo>
                  <a:lnTo>
                    <a:pt x="139732" y="203740"/>
                  </a:lnTo>
                  <a:lnTo>
                    <a:pt x="132969" y="196977"/>
                  </a:lnTo>
                  <a:cubicBezTo>
                    <a:pt x="119063" y="183071"/>
                    <a:pt x="119063" y="160401"/>
                    <a:pt x="132969" y="146494"/>
                  </a:cubicBezTo>
                  <a:lnTo>
                    <a:pt x="146399" y="133064"/>
                  </a:lnTo>
                  <a:cubicBezTo>
                    <a:pt x="160306" y="119158"/>
                    <a:pt x="182975" y="119158"/>
                    <a:pt x="196882" y="133064"/>
                  </a:cubicBezTo>
                  <a:lnTo>
                    <a:pt x="203644" y="139827"/>
                  </a:lnTo>
                  <a:lnTo>
                    <a:pt x="193548" y="149924"/>
                  </a:lnTo>
                  <a:lnTo>
                    <a:pt x="186785" y="143161"/>
                  </a:lnTo>
                  <a:cubicBezTo>
                    <a:pt x="178403" y="134779"/>
                    <a:pt x="164783" y="134779"/>
                    <a:pt x="156496" y="143161"/>
                  </a:cubicBezTo>
                  <a:lnTo>
                    <a:pt x="143066" y="156591"/>
                  </a:lnTo>
                  <a:close/>
                  <a:moveTo>
                    <a:pt x="481489" y="507778"/>
                  </a:moveTo>
                  <a:cubicBezTo>
                    <a:pt x="488442" y="507778"/>
                    <a:pt x="495014" y="505016"/>
                    <a:pt x="499967" y="500063"/>
                  </a:cubicBezTo>
                  <a:cubicBezTo>
                    <a:pt x="504920" y="495110"/>
                    <a:pt x="507683" y="488537"/>
                    <a:pt x="507683" y="481584"/>
                  </a:cubicBezTo>
                  <a:cubicBezTo>
                    <a:pt x="507683" y="474631"/>
                    <a:pt x="504920" y="468059"/>
                    <a:pt x="499967" y="463106"/>
                  </a:cubicBezTo>
                  <a:cubicBezTo>
                    <a:pt x="490061" y="453200"/>
                    <a:pt x="472821" y="453200"/>
                    <a:pt x="462915" y="463106"/>
                  </a:cubicBezTo>
                  <a:cubicBezTo>
                    <a:pt x="457962" y="468059"/>
                    <a:pt x="455200" y="474631"/>
                    <a:pt x="455200" y="481584"/>
                  </a:cubicBezTo>
                  <a:cubicBezTo>
                    <a:pt x="455200" y="488537"/>
                    <a:pt x="457962" y="495205"/>
                    <a:pt x="462915" y="500063"/>
                  </a:cubicBezTo>
                  <a:cubicBezTo>
                    <a:pt x="467868" y="505016"/>
                    <a:pt x="474440" y="507778"/>
                    <a:pt x="481394" y="507778"/>
                  </a:cubicBezTo>
                  <a:close/>
                  <a:moveTo>
                    <a:pt x="473107" y="473202"/>
                  </a:moveTo>
                  <a:cubicBezTo>
                    <a:pt x="475393" y="470916"/>
                    <a:pt x="478346" y="469678"/>
                    <a:pt x="481489" y="469678"/>
                  </a:cubicBezTo>
                  <a:cubicBezTo>
                    <a:pt x="484632" y="469678"/>
                    <a:pt x="487680" y="470916"/>
                    <a:pt x="489871" y="473202"/>
                  </a:cubicBezTo>
                  <a:cubicBezTo>
                    <a:pt x="492062" y="475488"/>
                    <a:pt x="493395" y="478441"/>
                    <a:pt x="493395" y="481584"/>
                  </a:cubicBezTo>
                  <a:cubicBezTo>
                    <a:pt x="493395" y="484727"/>
                    <a:pt x="492157" y="487775"/>
                    <a:pt x="489871" y="489966"/>
                  </a:cubicBezTo>
                  <a:cubicBezTo>
                    <a:pt x="485394" y="494443"/>
                    <a:pt x="477584" y="494443"/>
                    <a:pt x="473012" y="489966"/>
                  </a:cubicBezTo>
                  <a:cubicBezTo>
                    <a:pt x="470725" y="487680"/>
                    <a:pt x="469487" y="484727"/>
                    <a:pt x="469487" y="481584"/>
                  </a:cubicBezTo>
                  <a:cubicBezTo>
                    <a:pt x="469487" y="478441"/>
                    <a:pt x="470725" y="475393"/>
                    <a:pt x="473012" y="473202"/>
                  </a:cubicBezTo>
                  <a:close/>
                  <a:moveTo>
                    <a:pt x="388906" y="453009"/>
                  </a:moveTo>
                  <a:lnTo>
                    <a:pt x="382143" y="446246"/>
                  </a:lnTo>
                  <a:lnTo>
                    <a:pt x="392240" y="436150"/>
                  </a:lnTo>
                  <a:lnTo>
                    <a:pt x="399002" y="442913"/>
                  </a:lnTo>
                  <a:cubicBezTo>
                    <a:pt x="407384" y="451295"/>
                    <a:pt x="421005" y="451295"/>
                    <a:pt x="429292" y="442913"/>
                  </a:cubicBezTo>
                  <a:lnTo>
                    <a:pt x="442722" y="429482"/>
                  </a:lnTo>
                  <a:cubicBezTo>
                    <a:pt x="451104" y="421100"/>
                    <a:pt x="451104" y="407480"/>
                    <a:pt x="442722" y="399193"/>
                  </a:cubicBezTo>
                  <a:lnTo>
                    <a:pt x="435959" y="392430"/>
                  </a:lnTo>
                  <a:lnTo>
                    <a:pt x="446056" y="382334"/>
                  </a:lnTo>
                  <a:lnTo>
                    <a:pt x="452819" y="389096"/>
                  </a:lnTo>
                  <a:cubicBezTo>
                    <a:pt x="466725" y="403003"/>
                    <a:pt x="466725" y="425672"/>
                    <a:pt x="452819" y="439579"/>
                  </a:cubicBezTo>
                  <a:lnTo>
                    <a:pt x="439388" y="453009"/>
                  </a:lnTo>
                  <a:cubicBezTo>
                    <a:pt x="432435" y="459962"/>
                    <a:pt x="423291" y="463487"/>
                    <a:pt x="414147" y="463487"/>
                  </a:cubicBezTo>
                  <a:cubicBezTo>
                    <a:pt x="405003" y="463487"/>
                    <a:pt x="395859" y="459962"/>
                    <a:pt x="388906" y="453009"/>
                  </a:cubicBezTo>
                  <a:close/>
                  <a:moveTo>
                    <a:pt x="0" y="292894"/>
                  </a:moveTo>
                  <a:cubicBezTo>
                    <a:pt x="0" y="307372"/>
                    <a:pt x="11716" y="319088"/>
                    <a:pt x="26194" y="319088"/>
                  </a:cubicBezTo>
                  <a:cubicBezTo>
                    <a:pt x="40672" y="319088"/>
                    <a:pt x="52388" y="307372"/>
                    <a:pt x="52388" y="292894"/>
                  </a:cubicBezTo>
                  <a:cubicBezTo>
                    <a:pt x="52388" y="278416"/>
                    <a:pt x="40672" y="266700"/>
                    <a:pt x="26194" y="266700"/>
                  </a:cubicBezTo>
                  <a:cubicBezTo>
                    <a:pt x="11716" y="266700"/>
                    <a:pt x="0" y="278416"/>
                    <a:pt x="0" y="292894"/>
                  </a:cubicBezTo>
                  <a:close/>
                  <a:moveTo>
                    <a:pt x="38100" y="292894"/>
                  </a:moveTo>
                  <a:cubicBezTo>
                    <a:pt x="38100" y="299466"/>
                    <a:pt x="32766" y="304800"/>
                    <a:pt x="26194" y="304800"/>
                  </a:cubicBezTo>
                  <a:cubicBezTo>
                    <a:pt x="19622" y="304800"/>
                    <a:pt x="14288" y="299466"/>
                    <a:pt x="14288" y="292894"/>
                  </a:cubicBezTo>
                  <a:cubicBezTo>
                    <a:pt x="14288" y="286322"/>
                    <a:pt x="19622" y="280988"/>
                    <a:pt x="26194" y="280988"/>
                  </a:cubicBezTo>
                  <a:cubicBezTo>
                    <a:pt x="32766" y="280988"/>
                    <a:pt x="38100" y="286322"/>
                    <a:pt x="38100" y="292894"/>
                  </a:cubicBezTo>
                  <a:close/>
                  <a:moveTo>
                    <a:pt x="76200" y="302419"/>
                  </a:moveTo>
                  <a:lnTo>
                    <a:pt x="76200" y="283369"/>
                  </a:lnTo>
                  <a:cubicBezTo>
                    <a:pt x="76200" y="263652"/>
                    <a:pt x="92202" y="247650"/>
                    <a:pt x="111919" y="247650"/>
                  </a:cubicBezTo>
                  <a:lnTo>
                    <a:pt x="121444" y="247650"/>
                  </a:lnTo>
                  <a:lnTo>
                    <a:pt x="121444" y="261938"/>
                  </a:lnTo>
                  <a:lnTo>
                    <a:pt x="111919" y="261938"/>
                  </a:lnTo>
                  <a:cubicBezTo>
                    <a:pt x="100108" y="261938"/>
                    <a:pt x="90488" y="271558"/>
                    <a:pt x="90488" y="283369"/>
                  </a:cubicBezTo>
                  <a:lnTo>
                    <a:pt x="90488" y="302419"/>
                  </a:lnTo>
                  <a:cubicBezTo>
                    <a:pt x="90488" y="314230"/>
                    <a:pt x="100108" y="323850"/>
                    <a:pt x="111919" y="323850"/>
                  </a:cubicBezTo>
                  <a:lnTo>
                    <a:pt x="121444" y="323850"/>
                  </a:lnTo>
                  <a:lnTo>
                    <a:pt x="121444" y="338138"/>
                  </a:lnTo>
                  <a:lnTo>
                    <a:pt x="111919" y="338138"/>
                  </a:lnTo>
                  <a:cubicBezTo>
                    <a:pt x="92202" y="338138"/>
                    <a:pt x="76200" y="322136"/>
                    <a:pt x="76200" y="302419"/>
                  </a:cubicBezTo>
                  <a:close/>
                  <a:moveTo>
                    <a:pt x="559594" y="266700"/>
                  </a:moveTo>
                  <a:cubicBezTo>
                    <a:pt x="545116" y="266700"/>
                    <a:pt x="533400" y="278416"/>
                    <a:pt x="533400" y="292894"/>
                  </a:cubicBezTo>
                  <a:cubicBezTo>
                    <a:pt x="533400" y="307372"/>
                    <a:pt x="545116" y="319088"/>
                    <a:pt x="559594" y="319088"/>
                  </a:cubicBezTo>
                  <a:cubicBezTo>
                    <a:pt x="574072" y="319088"/>
                    <a:pt x="585788" y="307372"/>
                    <a:pt x="585788" y="292894"/>
                  </a:cubicBezTo>
                  <a:cubicBezTo>
                    <a:pt x="585788" y="278416"/>
                    <a:pt x="574072" y="266700"/>
                    <a:pt x="559594" y="266700"/>
                  </a:cubicBezTo>
                  <a:close/>
                  <a:moveTo>
                    <a:pt x="559594" y="304800"/>
                  </a:moveTo>
                  <a:cubicBezTo>
                    <a:pt x="553022" y="304800"/>
                    <a:pt x="547688" y="299466"/>
                    <a:pt x="547688" y="292894"/>
                  </a:cubicBezTo>
                  <a:cubicBezTo>
                    <a:pt x="547688" y="286322"/>
                    <a:pt x="553022" y="280988"/>
                    <a:pt x="559594" y="280988"/>
                  </a:cubicBezTo>
                  <a:cubicBezTo>
                    <a:pt x="566166" y="280988"/>
                    <a:pt x="571500" y="286322"/>
                    <a:pt x="571500" y="292894"/>
                  </a:cubicBezTo>
                  <a:cubicBezTo>
                    <a:pt x="571500" y="299466"/>
                    <a:pt x="566166" y="304800"/>
                    <a:pt x="559594" y="304800"/>
                  </a:cubicBezTo>
                  <a:close/>
                  <a:moveTo>
                    <a:pt x="509588" y="302419"/>
                  </a:moveTo>
                  <a:cubicBezTo>
                    <a:pt x="509588" y="322136"/>
                    <a:pt x="493586" y="338138"/>
                    <a:pt x="473869" y="338138"/>
                  </a:cubicBezTo>
                  <a:lnTo>
                    <a:pt x="464344" y="338138"/>
                  </a:lnTo>
                  <a:lnTo>
                    <a:pt x="464344" y="323850"/>
                  </a:lnTo>
                  <a:lnTo>
                    <a:pt x="473869" y="323850"/>
                  </a:lnTo>
                  <a:cubicBezTo>
                    <a:pt x="485680" y="323850"/>
                    <a:pt x="495300" y="314230"/>
                    <a:pt x="495300" y="302419"/>
                  </a:cubicBezTo>
                  <a:lnTo>
                    <a:pt x="495300" y="283369"/>
                  </a:lnTo>
                  <a:cubicBezTo>
                    <a:pt x="495300" y="271558"/>
                    <a:pt x="485680" y="261938"/>
                    <a:pt x="473869" y="261938"/>
                  </a:cubicBezTo>
                  <a:lnTo>
                    <a:pt x="464344" y="261938"/>
                  </a:lnTo>
                  <a:lnTo>
                    <a:pt x="464344" y="247650"/>
                  </a:lnTo>
                  <a:lnTo>
                    <a:pt x="473869" y="247650"/>
                  </a:lnTo>
                  <a:cubicBezTo>
                    <a:pt x="493586" y="247650"/>
                    <a:pt x="509588" y="263652"/>
                    <a:pt x="509588" y="283369"/>
                  </a:cubicBezTo>
                  <a:lnTo>
                    <a:pt x="509588" y="302419"/>
                  </a:lnTo>
                  <a:close/>
                  <a:moveTo>
                    <a:pt x="104299" y="507683"/>
                  </a:moveTo>
                  <a:cubicBezTo>
                    <a:pt x="111252" y="507683"/>
                    <a:pt x="117824" y="504920"/>
                    <a:pt x="122777" y="499967"/>
                  </a:cubicBezTo>
                  <a:cubicBezTo>
                    <a:pt x="127730" y="495014"/>
                    <a:pt x="130493" y="488442"/>
                    <a:pt x="130493" y="481489"/>
                  </a:cubicBezTo>
                  <a:cubicBezTo>
                    <a:pt x="130493" y="474536"/>
                    <a:pt x="127730" y="467963"/>
                    <a:pt x="122777" y="463010"/>
                  </a:cubicBezTo>
                  <a:cubicBezTo>
                    <a:pt x="112871" y="453104"/>
                    <a:pt x="95631" y="453104"/>
                    <a:pt x="85725" y="463010"/>
                  </a:cubicBezTo>
                  <a:cubicBezTo>
                    <a:pt x="80772" y="467963"/>
                    <a:pt x="78010" y="474536"/>
                    <a:pt x="78010" y="481489"/>
                  </a:cubicBezTo>
                  <a:cubicBezTo>
                    <a:pt x="78010" y="488442"/>
                    <a:pt x="80772" y="495014"/>
                    <a:pt x="85725" y="499967"/>
                  </a:cubicBezTo>
                  <a:cubicBezTo>
                    <a:pt x="90678" y="504920"/>
                    <a:pt x="97250" y="507683"/>
                    <a:pt x="104204" y="507683"/>
                  </a:cubicBezTo>
                  <a:close/>
                  <a:moveTo>
                    <a:pt x="95917" y="473107"/>
                  </a:moveTo>
                  <a:cubicBezTo>
                    <a:pt x="98203" y="470821"/>
                    <a:pt x="101156" y="469583"/>
                    <a:pt x="104299" y="469583"/>
                  </a:cubicBezTo>
                  <a:cubicBezTo>
                    <a:pt x="107442" y="469583"/>
                    <a:pt x="110490" y="470821"/>
                    <a:pt x="112681" y="473107"/>
                  </a:cubicBezTo>
                  <a:cubicBezTo>
                    <a:pt x="114871" y="475393"/>
                    <a:pt x="116205" y="478346"/>
                    <a:pt x="116205" y="481489"/>
                  </a:cubicBezTo>
                  <a:cubicBezTo>
                    <a:pt x="116205" y="484632"/>
                    <a:pt x="114967" y="487680"/>
                    <a:pt x="112681" y="489871"/>
                  </a:cubicBezTo>
                  <a:cubicBezTo>
                    <a:pt x="108204" y="494348"/>
                    <a:pt x="100394" y="494348"/>
                    <a:pt x="95821" y="489871"/>
                  </a:cubicBezTo>
                  <a:cubicBezTo>
                    <a:pt x="93536" y="487585"/>
                    <a:pt x="92297" y="484632"/>
                    <a:pt x="92297" y="481489"/>
                  </a:cubicBezTo>
                  <a:cubicBezTo>
                    <a:pt x="92297" y="478346"/>
                    <a:pt x="93536" y="475298"/>
                    <a:pt x="95821" y="473107"/>
                  </a:cubicBezTo>
                  <a:close/>
                  <a:moveTo>
                    <a:pt x="132969" y="439388"/>
                  </a:moveTo>
                  <a:cubicBezTo>
                    <a:pt x="119063" y="425482"/>
                    <a:pt x="119063" y="402812"/>
                    <a:pt x="132969" y="388906"/>
                  </a:cubicBezTo>
                  <a:lnTo>
                    <a:pt x="139732" y="382143"/>
                  </a:lnTo>
                  <a:lnTo>
                    <a:pt x="149828" y="392240"/>
                  </a:lnTo>
                  <a:lnTo>
                    <a:pt x="143066" y="399002"/>
                  </a:lnTo>
                  <a:cubicBezTo>
                    <a:pt x="134684" y="407384"/>
                    <a:pt x="134684" y="421005"/>
                    <a:pt x="143066" y="429292"/>
                  </a:cubicBezTo>
                  <a:lnTo>
                    <a:pt x="156496" y="442722"/>
                  </a:lnTo>
                  <a:cubicBezTo>
                    <a:pt x="164878" y="451104"/>
                    <a:pt x="178499" y="451104"/>
                    <a:pt x="186785" y="442722"/>
                  </a:cubicBezTo>
                  <a:lnTo>
                    <a:pt x="193548" y="435959"/>
                  </a:lnTo>
                  <a:lnTo>
                    <a:pt x="203644" y="446056"/>
                  </a:lnTo>
                  <a:lnTo>
                    <a:pt x="196882" y="452819"/>
                  </a:lnTo>
                  <a:cubicBezTo>
                    <a:pt x="189929" y="459772"/>
                    <a:pt x="180785" y="463296"/>
                    <a:pt x="171641" y="463296"/>
                  </a:cubicBezTo>
                  <a:cubicBezTo>
                    <a:pt x="162497" y="463296"/>
                    <a:pt x="153353" y="459772"/>
                    <a:pt x="146399" y="452819"/>
                  </a:cubicBezTo>
                  <a:lnTo>
                    <a:pt x="132969" y="439388"/>
                  </a:lnTo>
                  <a:close/>
                  <a:moveTo>
                    <a:pt x="499967" y="122873"/>
                  </a:moveTo>
                  <a:cubicBezTo>
                    <a:pt x="510159" y="112681"/>
                    <a:pt x="510159" y="96012"/>
                    <a:pt x="499967" y="85820"/>
                  </a:cubicBezTo>
                  <a:cubicBezTo>
                    <a:pt x="490061" y="75914"/>
                    <a:pt x="472821" y="75914"/>
                    <a:pt x="462915" y="85820"/>
                  </a:cubicBezTo>
                  <a:cubicBezTo>
                    <a:pt x="452723" y="96012"/>
                    <a:pt x="452723" y="112681"/>
                    <a:pt x="462915" y="122873"/>
                  </a:cubicBezTo>
                  <a:cubicBezTo>
                    <a:pt x="467868" y="127826"/>
                    <a:pt x="474440" y="130588"/>
                    <a:pt x="481394" y="130588"/>
                  </a:cubicBezTo>
                  <a:cubicBezTo>
                    <a:pt x="488347" y="130588"/>
                    <a:pt x="495014" y="127826"/>
                    <a:pt x="499872" y="122873"/>
                  </a:cubicBezTo>
                  <a:close/>
                  <a:moveTo>
                    <a:pt x="473012" y="95917"/>
                  </a:moveTo>
                  <a:cubicBezTo>
                    <a:pt x="475298" y="93631"/>
                    <a:pt x="478250" y="92393"/>
                    <a:pt x="481394" y="92393"/>
                  </a:cubicBezTo>
                  <a:cubicBezTo>
                    <a:pt x="484537" y="92393"/>
                    <a:pt x="487585" y="93631"/>
                    <a:pt x="489775" y="95917"/>
                  </a:cubicBezTo>
                  <a:cubicBezTo>
                    <a:pt x="494443" y="100584"/>
                    <a:pt x="494443" y="108109"/>
                    <a:pt x="489775" y="112776"/>
                  </a:cubicBezTo>
                  <a:cubicBezTo>
                    <a:pt x="485108" y="117443"/>
                    <a:pt x="477488" y="117253"/>
                    <a:pt x="472916" y="112776"/>
                  </a:cubicBezTo>
                  <a:cubicBezTo>
                    <a:pt x="468344" y="108299"/>
                    <a:pt x="468249" y="100584"/>
                    <a:pt x="472916" y="95917"/>
                  </a:cubicBezTo>
                  <a:close/>
                  <a:moveTo>
                    <a:pt x="442722" y="186881"/>
                  </a:moveTo>
                  <a:cubicBezTo>
                    <a:pt x="451104" y="178499"/>
                    <a:pt x="451104" y="164878"/>
                    <a:pt x="442722" y="156591"/>
                  </a:cubicBezTo>
                  <a:lnTo>
                    <a:pt x="429292" y="143161"/>
                  </a:lnTo>
                  <a:cubicBezTo>
                    <a:pt x="420910" y="134779"/>
                    <a:pt x="407289" y="134779"/>
                    <a:pt x="399002" y="143161"/>
                  </a:cubicBezTo>
                  <a:lnTo>
                    <a:pt x="392240" y="149924"/>
                  </a:lnTo>
                  <a:lnTo>
                    <a:pt x="382143" y="139827"/>
                  </a:lnTo>
                  <a:lnTo>
                    <a:pt x="388906" y="133064"/>
                  </a:lnTo>
                  <a:cubicBezTo>
                    <a:pt x="402812" y="119158"/>
                    <a:pt x="425482" y="119158"/>
                    <a:pt x="439388" y="133064"/>
                  </a:cubicBezTo>
                  <a:lnTo>
                    <a:pt x="452819" y="146494"/>
                  </a:lnTo>
                  <a:cubicBezTo>
                    <a:pt x="466725" y="160401"/>
                    <a:pt x="466725" y="183071"/>
                    <a:pt x="452819" y="196977"/>
                  </a:cubicBezTo>
                  <a:lnTo>
                    <a:pt x="446056" y="203740"/>
                  </a:lnTo>
                  <a:lnTo>
                    <a:pt x="435959" y="193643"/>
                  </a:lnTo>
                  <a:lnTo>
                    <a:pt x="442722" y="186881"/>
                  </a:lnTo>
                  <a:close/>
                </a:path>
              </a:pathLst>
            </a:custGeom>
            <a:solidFill>
              <a:schemeClr val="tx1">
                <a:lumMod val="50000"/>
              </a:schemeClr>
            </a:solidFill>
            <a:ln w="9525" cap="flat">
              <a:noFill/>
              <a:prstDash val="solid"/>
              <a:miter/>
            </a:ln>
          </p:spPr>
          <p:txBody>
            <a:bodyPr rtlCol="0" anchor="ctr"/>
            <a:lstStyle/>
            <a:p>
              <a:endParaRPr lang="en-US" dirty="0"/>
            </a:p>
          </p:txBody>
        </p:sp>
        <p:sp>
          <p:nvSpPr>
            <p:cNvPr id="45" name="TextBox 44">
              <a:extLst>
                <a:ext uri="{FF2B5EF4-FFF2-40B4-BE49-F238E27FC236}">
                  <a16:creationId xmlns:a16="http://schemas.microsoft.com/office/drawing/2014/main" id="{F554DD5E-9265-8CF0-682C-972EF319B0EF}"/>
                </a:ext>
              </a:extLst>
            </p:cNvPr>
            <p:cNvSpPr txBox="1"/>
            <p:nvPr/>
          </p:nvSpPr>
          <p:spPr>
            <a:xfrm>
              <a:off x="873260" y="1990829"/>
              <a:ext cx="1975408" cy="276999"/>
            </a:xfrm>
            <a:prstGeom prst="rect">
              <a:avLst/>
            </a:prstGeom>
            <a:noFill/>
          </p:spPr>
          <p:txBody>
            <a:bodyPr wrap="square" rtlCol="0">
              <a:spAutoFit/>
            </a:bodyPr>
            <a:lstStyle/>
            <a:p>
              <a:r>
                <a:rPr lang="en-US" sz="1200" dirty="0">
                  <a:latin typeface="+mn-lt"/>
                </a:rPr>
                <a:t>Operate Collaboratively</a:t>
              </a:r>
            </a:p>
          </p:txBody>
        </p:sp>
      </p:grpSp>
      <p:grpSp>
        <p:nvGrpSpPr>
          <p:cNvPr id="81" name="Group 80">
            <a:extLst>
              <a:ext uri="{FF2B5EF4-FFF2-40B4-BE49-F238E27FC236}">
                <a16:creationId xmlns:a16="http://schemas.microsoft.com/office/drawing/2014/main" id="{BC4C3995-86F3-CAA8-774C-38E289BE0BDC}"/>
              </a:ext>
            </a:extLst>
          </p:cNvPr>
          <p:cNvGrpSpPr/>
          <p:nvPr/>
        </p:nvGrpSpPr>
        <p:grpSpPr>
          <a:xfrm>
            <a:off x="555173" y="2886002"/>
            <a:ext cx="1798681" cy="280844"/>
            <a:chOff x="510219" y="2463926"/>
            <a:chExt cx="1798681" cy="280844"/>
          </a:xfrm>
        </p:grpSpPr>
        <p:sp>
          <p:nvSpPr>
            <p:cNvPr id="37" name="Freeform 36">
              <a:extLst>
                <a:ext uri="{FF2B5EF4-FFF2-40B4-BE49-F238E27FC236}">
                  <a16:creationId xmlns:a16="http://schemas.microsoft.com/office/drawing/2014/main" id="{092FD4B3-0473-DA5D-8C5C-8CE3B745F915}"/>
                </a:ext>
              </a:extLst>
            </p:cNvPr>
            <p:cNvSpPr>
              <a:spLocks noChangeAspect="1"/>
            </p:cNvSpPr>
            <p:nvPr/>
          </p:nvSpPr>
          <p:spPr>
            <a:xfrm>
              <a:off x="510219" y="2470450"/>
              <a:ext cx="272945" cy="274320"/>
            </a:xfrm>
            <a:custGeom>
              <a:avLst/>
              <a:gdLst>
                <a:gd name="connsiteX0" fmla="*/ 319183 w 585787"/>
                <a:gd name="connsiteY0" fmla="*/ 275368 h 588740"/>
                <a:gd name="connsiteX1" fmla="*/ 338138 w 585787"/>
                <a:gd name="connsiteY1" fmla="*/ 238697 h 588740"/>
                <a:gd name="connsiteX2" fmla="*/ 292894 w 585787"/>
                <a:gd name="connsiteY2" fmla="*/ 193453 h 588740"/>
                <a:gd name="connsiteX3" fmla="*/ 247650 w 585787"/>
                <a:gd name="connsiteY3" fmla="*/ 238697 h 588740"/>
                <a:gd name="connsiteX4" fmla="*/ 266605 w 585787"/>
                <a:gd name="connsiteY4" fmla="*/ 275368 h 588740"/>
                <a:gd name="connsiteX5" fmla="*/ 228600 w 585787"/>
                <a:gd name="connsiteY5" fmla="*/ 333947 h 588740"/>
                <a:gd name="connsiteX6" fmla="*/ 242888 w 585787"/>
                <a:gd name="connsiteY6" fmla="*/ 333947 h 588740"/>
                <a:gd name="connsiteX7" fmla="*/ 292894 w 585787"/>
                <a:gd name="connsiteY7" fmla="*/ 283940 h 588740"/>
                <a:gd name="connsiteX8" fmla="*/ 342900 w 585787"/>
                <a:gd name="connsiteY8" fmla="*/ 333947 h 588740"/>
                <a:gd name="connsiteX9" fmla="*/ 357188 w 585787"/>
                <a:gd name="connsiteY9" fmla="*/ 333947 h 588740"/>
                <a:gd name="connsiteX10" fmla="*/ 319183 w 585787"/>
                <a:gd name="connsiteY10" fmla="*/ 275368 h 588740"/>
                <a:gd name="connsiteX11" fmla="*/ 292894 w 585787"/>
                <a:gd name="connsiteY11" fmla="*/ 269653 h 588740"/>
                <a:gd name="connsiteX12" fmla="*/ 261938 w 585787"/>
                <a:gd name="connsiteY12" fmla="*/ 238697 h 588740"/>
                <a:gd name="connsiteX13" fmla="*/ 292894 w 585787"/>
                <a:gd name="connsiteY13" fmla="*/ 207740 h 588740"/>
                <a:gd name="connsiteX14" fmla="*/ 323850 w 585787"/>
                <a:gd name="connsiteY14" fmla="*/ 238697 h 588740"/>
                <a:gd name="connsiteX15" fmla="*/ 292894 w 585787"/>
                <a:gd name="connsiteY15" fmla="*/ 269653 h 588740"/>
                <a:gd name="connsiteX16" fmla="*/ 340519 w 585787"/>
                <a:gd name="connsiteY16" fmla="*/ 429197 h 588740"/>
                <a:gd name="connsiteX17" fmla="*/ 383858 w 585787"/>
                <a:gd name="connsiteY17" fmla="*/ 357569 h 588740"/>
                <a:gd name="connsiteX18" fmla="*/ 416052 w 585787"/>
                <a:gd name="connsiteY18" fmla="*/ 302990 h 588740"/>
                <a:gd name="connsiteX19" fmla="*/ 464344 w 585787"/>
                <a:gd name="connsiteY19" fmla="*/ 302990 h 588740"/>
                <a:gd name="connsiteX20" fmla="*/ 585788 w 585787"/>
                <a:gd name="connsiteY20" fmla="*/ 181547 h 588740"/>
                <a:gd name="connsiteX21" fmla="*/ 464344 w 585787"/>
                <a:gd name="connsiteY21" fmla="*/ 60103 h 588740"/>
                <a:gd name="connsiteX22" fmla="*/ 128206 w 585787"/>
                <a:gd name="connsiteY22" fmla="*/ 60103 h 588740"/>
                <a:gd name="connsiteX23" fmla="*/ 121920 w 585787"/>
                <a:gd name="connsiteY23" fmla="*/ 38862 h 588740"/>
                <a:gd name="connsiteX24" fmla="*/ 150686 w 585787"/>
                <a:gd name="connsiteY24" fmla="*/ 10097 h 588740"/>
                <a:gd name="connsiteX25" fmla="*/ 140589 w 585787"/>
                <a:gd name="connsiteY25" fmla="*/ 0 h 588740"/>
                <a:gd name="connsiteX26" fmla="*/ 114109 w 585787"/>
                <a:gd name="connsiteY26" fmla="*/ 26480 h 588740"/>
                <a:gd name="connsiteX27" fmla="*/ 64389 w 585787"/>
                <a:gd name="connsiteY27" fmla="*/ 2953 h 588740"/>
                <a:gd name="connsiteX28" fmla="*/ 95 w 585787"/>
                <a:gd name="connsiteY28" fmla="*/ 67247 h 588740"/>
                <a:gd name="connsiteX29" fmla="*/ 64389 w 585787"/>
                <a:gd name="connsiteY29" fmla="*/ 131540 h 588740"/>
                <a:gd name="connsiteX30" fmla="*/ 128302 w 585787"/>
                <a:gd name="connsiteY30" fmla="*/ 74390 h 588740"/>
                <a:gd name="connsiteX31" fmla="*/ 464439 w 585787"/>
                <a:gd name="connsiteY31" fmla="*/ 74390 h 588740"/>
                <a:gd name="connsiteX32" fmla="*/ 571595 w 585787"/>
                <a:gd name="connsiteY32" fmla="*/ 181547 h 588740"/>
                <a:gd name="connsiteX33" fmla="*/ 464439 w 585787"/>
                <a:gd name="connsiteY33" fmla="*/ 288703 h 588740"/>
                <a:gd name="connsiteX34" fmla="*/ 419481 w 585787"/>
                <a:gd name="connsiteY34" fmla="*/ 288703 h 588740"/>
                <a:gd name="connsiteX35" fmla="*/ 383953 w 585787"/>
                <a:gd name="connsiteY35" fmla="*/ 174308 h 588740"/>
                <a:gd name="connsiteX36" fmla="*/ 292989 w 585787"/>
                <a:gd name="connsiteY36" fmla="*/ 136303 h 588740"/>
                <a:gd name="connsiteX37" fmla="*/ 202025 w 585787"/>
                <a:gd name="connsiteY37" fmla="*/ 174308 h 588740"/>
                <a:gd name="connsiteX38" fmla="*/ 166592 w 585787"/>
                <a:gd name="connsiteY38" fmla="*/ 288703 h 588740"/>
                <a:gd name="connsiteX39" fmla="*/ 121444 w 585787"/>
                <a:gd name="connsiteY39" fmla="*/ 288703 h 588740"/>
                <a:gd name="connsiteX40" fmla="*/ 0 w 585787"/>
                <a:gd name="connsiteY40" fmla="*/ 410147 h 588740"/>
                <a:gd name="connsiteX41" fmla="*/ 121444 w 585787"/>
                <a:gd name="connsiteY41" fmla="*/ 531590 h 588740"/>
                <a:gd name="connsiteX42" fmla="*/ 457581 w 585787"/>
                <a:gd name="connsiteY42" fmla="*/ 531590 h 588740"/>
                <a:gd name="connsiteX43" fmla="*/ 521494 w 585787"/>
                <a:gd name="connsiteY43" fmla="*/ 588740 h 588740"/>
                <a:gd name="connsiteX44" fmla="*/ 585788 w 585787"/>
                <a:gd name="connsiteY44" fmla="*/ 524447 h 588740"/>
                <a:gd name="connsiteX45" fmla="*/ 521494 w 585787"/>
                <a:gd name="connsiteY45" fmla="*/ 460153 h 588740"/>
                <a:gd name="connsiteX46" fmla="*/ 457581 w 585787"/>
                <a:gd name="connsiteY46" fmla="*/ 517303 h 588740"/>
                <a:gd name="connsiteX47" fmla="*/ 121444 w 585787"/>
                <a:gd name="connsiteY47" fmla="*/ 517303 h 588740"/>
                <a:gd name="connsiteX48" fmla="*/ 14288 w 585787"/>
                <a:gd name="connsiteY48" fmla="*/ 410147 h 588740"/>
                <a:gd name="connsiteX49" fmla="*/ 121444 w 585787"/>
                <a:gd name="connsiteY49" fmla="*/ 302990 h 588740"/>
                <a:gd name="connsiteX50" fmla="*/ 169831 w 585787"/>
                <a:gd name="connsiteY50" fmla="*/ 302990 h 588740"/>
                <a:gd name="connsiteX51" fmla="*/ 202597 w 585787"/>
                <a:gd name="connsiteY51" fmla="*/ 358140 h 588740"/>
                <a:gd name="connsiteX52" fmla="*/ 245269 w 585787"/>
                <a:gd name="connsiteY52" fmla="*/ 429197 h 588740"/>
                <a:gd name="connsiteX53" fmla="*/ 252413 w 585787"/>
                <a:gd name="connsiteY53" fmla="*/ 436340 h 588740"/>
                <a:gd name="connsiteX54" fmla="*/ 333375 w 585787"/>
                <a:gd name="connsiteY54" fmla="*/ 436340 h 588740"/>
                <a:gd name="connsiteX55" fmla="*/ 340519 w 585787"/>
                <a:gd name="connsiteY55" fmla="*/ 429197 h 588740"/>
                <a:gd name="connsiteX56" fmla="*/ 64294 w 585787"/>
                <a:gd name="connsiteY56" fmla="*/ 117253 h 588740"/>
                <a:gd name="connsiteX57" fmla="*/ 14288 w 585787"/>
                <a:gd name="connsiteY57" fmla="*/ 67247 h 588740"/>
                <a:gd name="connsiteX58" fmla="*/ 64294 w 585787"/>
                <a:gd name="connsiteY58" fmla="*/ 17240 h 588740"/>
                <a:gd name="connsiteX59" fmla="*/ 103727 w 585787"/>
                <a:gd name="connsiteY59" fmla="*/ 36767 h 588740"/>
                <a:gd name="connsiteX60" fmla="*/ 64294 w 585787"/>
                <a:gd name="connsiteY60" fmla="*/ 76200 h 588740"/>
                <a:gd name="connsiteX61" fmla="*/ 45244 w 585787"/>
                <a:gd name="connsiteY61" fmla="*/ 57150 h 588740"/>
                <a:gd name="connsiteX62" fmla="*/ 35147 w 585787"/>
                <a:gd name="connsiteY62" fmla="*/ 67247 h 588740"/>
                <a:gd name="connsiteX63" fmla="*/ 59246 w 585787"/>
                <a:gd name="connsiteY63" fmla="*/ 91345 h 588740"/>
                <a:gd name="connsiteX64" fmla="*/ 64294 w 585787"/>
                <a:gd name="connsiteY64" fmla="*/ 93440 h 588740"/>
                <a:gd name="connsiteX65" fmla="*/ 69342 w 585787"/>
                <a:gd name="connsiteY65" fmla="*/ 91345 h 588740"/>
                <a:gd name="connsiteX66" fmla="*/ 110966 w 585787"/>
                <a:gd name="connsiteY66" fmla="*/ 49721 h 588740"/>
                <a:gd name="connsiteX67" fmla="*/ 114300 w 585787"/>
                <a:gd name="connsiteY67" fmla="*/ 67247 h 588740"/>
                <a:gd name="connsiteX68" fmla="*/ 64294 w 585787"/>
                <a:gd name="connsiteY68" fmla="*/ 117253 h 588740"/>
                <a:gd name="connsiteX69" fmla="*/ 521494 w 585787"/>
                <a:gd name="connsiteY69" fmla="*/ 474440 h 588740"/>
                <a:gd name="connsiteX70" fmla="*/ 571500 w 585787"/>
                <a:gd name="connsiteY70" fmla="*/ 524447 h 588740"/>
                <a:gd name="connsiteX71" fmla="*/ 521494 w 585787"/>
                <a:gd name="connsiteY71" fmla="*/ 574453 h 588740"/>
                <a:gd name="connsiteX72" fmla="*/ 471488 w 585787"/>
                <a:gd name="connsiteY72" fmla="*/ 524447 h 588740"/>
                <a:gd name="connsiteX73" fmla="*/ 521494 w 585787"/>
                <a:gd name="connsiteY73" fmla="*/ 474440 h 588740"/>
                <a:gd name="connsiteX74" fmla="*/ 259175 w 585787"/>
                <a:gd name="connsiteY74" fmla="*/ 422053 h 588740"/>
                <a:gd name="connsiteX75" fmla="*/ 212122 w 585787"/>
                <a:gd name="connsiteY75" fmla="*/ 347472 h 588740"/>
                <a:gd name="connsiteX76" fmla="*/ 212122 w 585787"/>
                <a:gd name="connsiteY76" fmla="*/ 184309 h 588740"/>
                <a:gd name="connsiteX77" fmla="*/ 292894 w 585787"/>
                <a:gd name="connsiteY77" fmla="*/ 150590 h 588740"/>
                <a:gd name="connsiteX78" fmla="*/ 373666 w 585787"/>
                <a:gd name="connsiteY78" fmla="*/ 184309 h 588740"/>
                <a:gd name="connsiteX79" fmla="*/ 374333 w 585787"/>
                <a:gd name="connsiteY79" fmla="*/ 346901 h 588740"/>
                <a:gd name="connsiteX80" fmla="*/ 326612 w 585787"/>
                <a:gd name="connsiteY80" fmla="*/ 422053 h 588740"/>
                <a:gd name="connsiteX81" fmla="*/ 259175 w 585787"/>
                <a:gd name="connsiteY81" fmla="*/ 422053 h 588740"/>
                <a:gd name="connsiteX82" fmla="*/ 252413 w 585787"/>
                <a:gd name="connsiteY82" fmla="*/ 460153 h 588740"/>
                <a:gd name="connsiteX83" fmla="*/ 333375 w 585787"/>
                <a:gd name="connsiteY83" fmla="*/ 460153 h 588740"/>
                <a:gd name="connsiteX84" fmla="*/ 333375 w 585787"/>
                <a:gd name="connsiteY84" fmla="*/ 474440 h 588740"/>
                <a:gd name="connsiteX85" fmla="*/ 252413 w 585787"/>
                <a:gd name="connsiteY85" fmla="*/ 474440 h 588740"/>
                <a:gd name="connsiteX86" fmla="*/ 252413 w 585787"/>
                <a:gd name="connsiteY86" fmla="*/ 460153 h 58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85787" h="588740">
                  <a:moveTo>
                    <a:pt x="319183" y="275368"/>
                  </a:moveTo>
                  <a:cubicBezTo>
                    <a:pt x="330613" y="267176"/>
                    <a:pt x="338138" y="253841"/>
                    <a:pt x="338138" y="238697"/>
                  </a:cubicBezTo>
                  <a:cubicBezTo>
                    <a:pt x="338138" y="213741"/>
                    <a:pt x="317849" y="193453"/>
                    <a:pt x="292894" y="193453"/>
                  </a:cubicBezTo>
                  <a:cubicBezTo>
                    <a:pt x="267938" y="193453"/>
                    <a:pt x="247650" y="213741"/>
                    <a:pt x="247650" y="238697"/>
                  </a:cubicBezTo>
                  <a:cubicBezTo>
                    <a:pt x="247650" y="253841"/>
                    <a:pt x="255175" y="267081"/>
                    <a:pt x="266605" y="275368"/>
                  </a:cubicBezTo>
                  <a:cubicBezTo>
                    <a:pt x="244221" y="285464"/>
                    <a:pt x="228600" y="307848"/>
                    <a:pt x="228600" y="333947"/>
                  </a:cubicBezTo>
                  <a:lnTo>
                    <a:pt x="242888" y="333947"/>
                  </a:lnTo>
                  <a:cubicBezTo>
                    <a:pt x="242888" y="306324"/>
                    <a:pt x="265367" y="283940"/>
                    <a:pt x="292894" y="283940"/>
                  </a:cubicBezTo>
                  <a:cubicBezTo>
                    <a:pt x="320421" y="283940"/>
                    <a:pt x="342900" y="306324"/>
                    <a:pt x="342900" y="333947"/>
                  </a:cubicBezTo>
                  <a:lnTo>
                    <a:pt x="357188" y="333947"/>
                  </a:lnTo>
                  <a:cubicBezTo>
                    <a:pt x="357188" y="307848"/>
                    <a:pt x="341567" y="285464"/>
                    <a:pt x="319183" y="275368"/>
                  </a:cubicBezTo>
                  <a:close/>
                  <a:moveTo>
                    <a:pt x="292894" y="269653"/>
                  </a:moveTo>
                  <a:cubicBezTo>
                    <a:pt x="275844" y="269653"/>
                    <a:pt x="261938" y="255746"/>
                    <a:pt x="261938" y="238697"/>
                  </a:cubicBezTo>
                  <a:cubicBezTo>
                    <a:pt x="261938" y="221647"/>
                    <a:pt x="275844" y="207740"/>
                    <a:pt x="292894" y="207740"/>
                  </a:cubicBezTo>
                  <a:cubicBezTo>
                    <a:pt x="309944" y="207740"/>
                    <a:pt x="323850" y="221647"/>
                    <a:pt x="323850" y="238697"/>
                  </a:cubicBezTo>
                  <a:cubicBezTo>
                    <a:pt x="323850" y="255746"/>
                    <a:pt x="309944" y="269653"/>
                    <a:pt x="292894" y="269653"/>
                  </a:cubicBezTo>
                  <a:close/>
                  <a:moveTo>
                    <a:pt x="340519" y="429197"/>
                  </a:moveTo>
                  <a:cubicBezTo>
                    <a:pt x="340519" y="392335"/>
                    <a:pt x="382810" y="358426"/>
                    <a:pt x="383858" y="357569"/>
                  </a:cubicBezTo>
                  <a:cubicBezTo>
                    <a:pt x="399479" y="341852"/>
                    <a:pt x="410242" y="322993"/>
                    <a:pt x="416052" y="302990"/>
                  </a:cubicBezTo>
                  <a:lnTo>
                    <a:pt x="464344" y="302990"/>
                  </a:lnTo>
                  <a:cubicBezTo>
                    <a:pt x="531305" y="302990"/>
                    <a:pt x="585788" y="248507"/>
                    <a:pt x="585788" y="181547"/>
                  </a:cubicBezTo>
                  <a:cubicBezTo>
                    <a:pt x="585788" y="114586"/>
                    <a:pt x="531305" y="60103"/>
                    <a:pt x="464344" y="60103"/>
                  </a:cubicBezTo>
                  <a:lnTo>
                    <a:pt x="128206" y="60103"/>
                  </a:lnTo>
                  <a:cubicBezTo>
                    <a:pt x="127349" y="52483"/>
                    <a:pt x="125158" y="45339"/>
                    <a:pt x="121920" y="38862"/>
                  </a:cubicBezTo>
                  <a:lnTo>
                    <a:pt x="150686" y="10097"/>
                  </a:lnTo>
                  <a:lnTo>
                    <a:pt x="140589" y="0"/>
                  </a:lnTo>
                  <a:lnTo>
                    <a:pt x="114109" y="26480"/>
                  </a:lnTo>
                  <a:cubicBezTo>
                    <a:pt x="102299" y="12097"/>
                    <a:pt x="84392" y="2953"/>
                    <a:pt x="64389" y="2953"/>
                  </a:cubicBezTo>
                  <a:cubicBezTo>
                    <a:pt x="28956" y="2953"/>
                    <a:pt x="95" y="31814"/>
                    <a:pt x="95" y="67247"/>
                  </a:cubicBezTo>
                  <a:cubicBezTo>
                    <a:pt x="95" y="102680"/>
                    <a:pt x="28956" y="131540"/>
                    <a:pt x="64389" y="131540"/>
                  </a:cubicBezTo>
                  <a:cubicBezTo>
                    <a:pt x="97441" y="131540"/>
                    <a:pt x="124682" y="106490"/>
                    <a:pt x="128302" y="74390"/>
                  </a:cubicBezTo>
                  <a:lnTo>
                    <a:pt x="464439" y="74390"/>
                  </a:lnTo>
                  <a:cubicBezTo>
                    <a:pt x="523494" y="74390"/>
                    <a:pt x="571595" y="122492"/>
                    <a:pt x="571595" y="181547"/>
                  </a:cubicBezTo>
                  <a:cubicBezTo>
                    <a:pt x="571595" y="240602"/>
                    <a:pt x="523494" y="288703"/>
                    <a:pt x="464439" y="288703"/>
                  </a:cubicBezTo>
                  <a:lnTo>
                    <a:pt x="419481" y="288703"/>
                  </a:lnTo>
                  <a:cubicBezTo>
                    <a:pt x="426530" y="248412"/>
                    <a:pt x="414814" y="205359"/>
                    <a:pt x="383953" y="174308"/>
                  </a:cubicBezTo>
                  <a:cubicBezTo>
                    <a:pt x="359664" y="149828"/>
                    <a:pt x="327374" y="136303"/>
                    <a:pt x="292989" y="136303"/>
                  </a:cubicBezTo>
                  <a:cubicBezTo>
                    <a:pt x="258604" y="136303"/>
                    <a:pt x="226314" y="149828"/>
                    <a:pt x="202025" y="174308"/>
                  </a:cubicBezTo>
                  <a:cubicBezTo>
                    <a:pt x="171260" y="205359"/>
                    <a:pt x="159449" y="248317"/>
                    <a:pt x="166592" y="288703"/>
                  </a:cubicBezTo>
                  <a:lnTo>
                    <a:pt x="121444" y="288703"/>
                  </a:lnTo>
                  <a:cubicBezTo>
                    <a:pt x="54483" y="288703"/>
                    <a:pt x="0" y="343186"/>
                    <a:pt x="0" y="410147"/>
                  </a:cubicBezTo>
                  <a:cubicBezTo>
                    <a:pt x="0" y="477107"/>
                    <a:pt x="54483" y="531590"/>
                    <a:pt x="121444" y="531590"/>
                  </a:cubicBezTo>
                  <a:lnTo>
                    <a:pt x="457581" y="531590"/>
                  </a:lnTo>
                  <a:cubicBezTo>
                    <a:pt x="461105" y="563690"/>
                    <a:pt x="488442" y="588740"/>
                    <a:pt x="521494" y="588740"/>
                  </a:cubicBezTo>
                  <a:cubicBezTo>
                    <a:pt x="556927" y="588740"/>
                    <a:pt x="585788" y="559880"/>
                    <a:pt x="585788" y="524447"/>
                  </a:cubicBezTo>
                  <a:cubicBezTo>
                    <a:pt x="585788" y="489014"/>
                    <a:pt x="556927" y="460153"/>
                    <a:pt x="521494" y="460153"/>
                  </a:cubicBezTo>
                  <a:cubicBezTo>
                    <a:pt x="488442" y="460153"/>
                    <a:pt x="461200" y="485204"/>
                    <a:pt x="457581" y="517303"/>
                  </a:cubicBezTo>
                  <a:lnTo>
                    <a:pt x="121444" y="517303"/>
                  </a:lnTo>
                  <a:cubicBezTo>
                    <a:pt x="62389" y="517303"/>
                    <a:pt x="14288" y="469202"/>
                    <a:pt x="14288" y="410147"/>
                  </a:cubicBezTo>
                  <a:cubicBezTo>
                    <a:pt x="14288" y="351092"/>
                    <a:pt x="62389" y="302990"/>
                    <a:pt x="121444" y="302990"/>
                  </a:cubicBezTo>
                  <a:lnTo>
                    <a:pt x="169831" y="302990"/>
                  </a:lnTo>
                  <a:cubicBezTo>
                    <a:pt x="175831" y="323088"/>
                    <a:pt x="186690" y="342138"/>
                    <a:pt x="202597" y="358140"/>
                  </a:cubicBezTo>
                  <a:cubicBezTo>
                    <a:pt x="202978" y="358521"/>
                    <a:pt x="245269" y="392430"/>
                    <a:pt x="245269" y="429197"/>
                  </a:cubicBezTo>
                  <a:cubicBezTo>
                    <a:pt x="245269" y="433102"/>
                    <a:pt x="248507" y="436340"/>
                    <a:pt x="252413" y="436340"/>
                  </a:cubicBezTo>
                  <a:lnTo>
                    <a:pt x="333375" y="436340"/>
                  </a:lnTo>
                  <a:cubicBezTo>
                    <a:pt x="337280" y="436340"/>
                    <a:pt x="340519" y="433102"/>
                    <a:pt x="340519" y="429197"/>
                  </a:cubicBezTo>
                  <a:close/>
                  <a:moveTo>
                    <a:pt x="64294" y="117253"/>
                  </a:moveTo>
                  <a:cubicBezTo>
                    <a:pt x="36766" y="117253"/>
                    <a:pt x="14288" y="94869"/>
                    <a:pt x="14288" y="67247"/>
                  </a:cubicBezTo>
                  <a:cubicBezTo>
                    <a:pt x="14288" y="39624"/>
                    <a:pt x="36766" y="17240"/>
                    <a:pt x="64294" y="17240"/>
                  </a:cubicBezTo>
                  <a:cubicBezTo>
                    <a:pt x="80391" y="17240"/>
                    <a:pt x="94488" y="24956"/>
                    <a:pt x="103727" y="36767"/>
                  </a:cubicBezTo>
                  <a:lnTo>
                    <a:pt x="64294" y="76200"/>
                  </a:lnTo>
                  <a:lnTo>
                    <a:pt x="45244" y="57150"/>
                  </a:lnTo>
                  <a:lnTo>
                    <a:pt x="35147" y="67247"/>
                  </a:lnTo>
                  <a:lnTo>
                    <a:pt x="59246" y="91345"/>
                  </a:lnTo>
                  <a:cubicBezTo>
                    <a:pt x="60674" y="92774"/>
                    <a:pt x="62484" y="93440"/>
                    <a:pt x="64294" y="93440"/>
                  </a:cubicBezTo>
                  <a:cubicBezTo>
                    <a:pt x="66104" y="93440"/>
                    <a:pt x="67913" y="92774"/>
                    <a:pt x="69342" y="91345"/>
                  </a:cubicBezTo>
                  <a:lnTo>
                    <a:pt x="110966" y="49721"/>
                  </a:lnTo>
                  <a:cubicBezTo>
                    <a:pt x="113062" y="55150"/>
                    <a:pt x="114300" y="61055"/>
                    <a:pt x="114300" y="67247"/>
                  </a:cubicBezTo>
                  <a:cubicBezTo>
                    <a:pt x="114300" y="94869"/>
                    <a:pt x="91821" y="117253"/>
                    <a:pt x="64294" y="117253"/>
                  </a:cubicBezTo>
                  <a:close/>
                  <a:moveTo>
                    <a:pt x="521494" y="474440"/>
                  </a:moveTo>
                  <a:cubicBezTo>
                    <a:pt x="549021" y="474440"/>
                    <a:pt x="571500" y="496824"/>
                    <a:pt x="571500" y="524447"/>
                  </a:cubicBezTo>
                  <a:cubicBezTo>
                    <a:pt x="571500" y="552069"/>
                    <a:pt x="549021" y="574453"/>
                    <a:pt x="521494" y="574453"/>
                  </a:cubicBezTo>
                  <a:cubicBezTo>
                    <a:pt x="493967" y="574453"/>
                    <a:pt x="471488" y="552069"/>
                    <a:pt x="471488" y="524447"/>
                  </a:cubicBezTo>
                  <a:cubicBezTo>
                    <a:pt x="471488" y="496824"/>
                    <a:pt x="493967" y="474440"/>
                    <a:pt x="521494" y="474440"/>
                  </a:cubicBezTo>
                  <a:close/>
                  <a:moveTo>
                    <a:pt x="259175" y="422053"/>
                  </a:moveTo>
                  <a:cubicBezTo>
                    <a:pt x="254603" y="381476"/>
                    <a:pt x="213360" y="348425"/>
                    <a:pt x="212122" y="347472"/>
                  </a:cubicBezTo>
                  <a:cubicBezTo>
                    <a:pt x="167545" y="302514"/>
                    <a:pt x="167545" y="229362"/>
                    <a:pt x="212122" y="184309"/>
                  </a:cubicBezTo>
                  <a:cubicBezTo>
                    <a:pt x="233744" y="162497"/>
                    <a:pt x="262414" y="150590"/>
                    <a:pt x="292894" y="150590"/>
                  </a:cubicBezTo>
                  <a:cubicBezTo>
                    <a:pt x="323374" y="150590"/>
                    <a:pt x="352139" y="162592"/>
                    <a:pt x="373666" y="184309"/>
                  </a:cubicBezTo>
                  <a:cubicBezTo>
                    <a:pt x="418243" y="229267"/>
                    <a:pt x="418243" y="302419"/>
                    <a:pt x="374333" y="346901"/>
                  </a:cubicBezTo>
                  <a:cubicBezTo>
                    <a:pt x="372428" y="348329"/>
                    <a:pt x="331184" y="381476"/>
                    <a:pt x="326612" y="422053"/>
                  </a:cubicBezTo>
                  <a:lnTo>
                    <a:pt x="259175" y="422053"/>
                  </a:lnTo>
                  <a:close/>
                  <a:moveTo>
                    <a:pt x="252413" y="460153"/>
                  </a:moveTo>
                  <a:lnTo>
                    <a:pt x="333375" y="460153"/>
                  </a:lnTo>
                  <a:lnTo>
                    <a:pt x="333375" y="474440"/>
                  </a:lnTo>
                  <a:lnTo>
                    <a:pt x="252413" y="474440"/>
                  </a:lnTo>
                  <a:lnTo>
                    <a:pt x="252413" y="460153"/>
                  </a:lnTo>
                  <a:close/>
                </a:path>
              </a:pathLst>
            </a:custGeom>
            <a:solidFill>
              <a:schemeClr val="tx1">
                <a:lumMod val="50000"/>
              </a:schemeClr>
            </a:solidFill>
            <a:ln w="9525" cap="flat">
              <a:noFill/>
              <a:prstDash val="solid"/>
              <a:miter/>
            </a:ln>
          </p:spPr>
          <p:txBody>
            <a:bodyPr rtlCol="0" anchor="ctr"/>
            <a:lstStyle/>
            <a:p>
              <a:endParaRPr lang="en-US"/>
            </a:p>
          </p:txBody>
        </p:sp>
        <p:sp>
          <p:nvSpPr>
            <p:cNvPr id="47" name="TextBox 46">
              <a:extLst>
                <a:ext uri="{FF2B5EF4-FFF2-40B4-BE49-F238E27FC236}">
                  <a16:creationId xmlns:a16="http://schemas.microsoft.com/office/drawing/2014/main" id="{B6761082-C9CA-86CD-850C-1E1988D83347}"/>
                </a:ext>
              </a:extLst>
            </p:cNvPr>
            <p:cNvSpPr txBox="1"/>
            <p:nvPr/>
          </p:nvSpPr>
          <p:spPr>
            <a:xfrm>
              <a:off x="873260" y="2463926"/>
              <a:ext cx="1435640" cy="276999"/>
            </a:xfrm>
            <a:prstGeom prst="rect">
              <a:avLst/>
            </a:prstGeom>
            <a:noFill/>
          </p:spPr>
          <p:txBody>
            <a:bodyPr wrap="square" rtlCol="0">
              <a:spAutoFit/>
            </a:bodyPr>
            <a:lstStyle/>
            <a:p>
              <a:r>
                <a:rPr lang="en-US" sz="1200" dirty="0">
                  <a:latin typeface="+mn-lt"/>
                </a:rPr>
                <a:t>Innovate Digitally</a:t>
              </a:r>
            </a:p>
          </p:txBody>
        </p:sp>
      </p:grpSp>
      <p:grpSp>
        <p:nvGrpSpPr>
          <p:cNvPr id="80" name="Group 79">
            <a:extLst>
              <a:ext uri="{FF2B5EF4-FFF2-40B4-BE49-F238E27FC236}">
                <a16:creationId xmlns:a16="http://schemas.microsoft.com/office/drawing/2014/main" id="{3972EB9F-C274-4A78-0488-013F6835FEA7}"/>
              </a:ext>
            </a:extLst>
          </p:cNvPr>
          <p:cNvGrpSpPr/>
          <p:nvPr/>
        </p:nvGrpSpPr>
        <p:grpSpPr>
          <a:xfrm>
            <a:off x="555173" y="3604597"/>
            <a:ext cx="1800056" cy="310904"/>
            <a:chOff x="508844" y="2928240"/>
            <a:chExt cx="1800056" cy="310904"/>
          </a:xfrm>
        </p:grpSpPr>
        <p:sp>
          <p:nvSpPr>
            <p:cNvPr id="42" name="Freeform 41">
              <a:extLst>
                <a:ext uri="{FF2B5EF4-FFF2-40B4-BE49-F238E27FC236}">
                  <a16:creationId xmlns:a16="http://schemas.microsoft.com/office/drawing/2014/main" id="{6F53B2BD-278E-2478-1A43-476A8D945459}"/>
                </a:ext>
              </a:extLst>
            </p:cNvPr>
            <p:cNvSpPr>
              <a:spLocks noChangeAspect="1"/>
            </p:cNvSpPr>
            <p:nvPr/>
          </p:nvSpPr>
          <p:spPr>
            <a:xfrm>
              <a:off x="508844" y="2964824"/>
              <a:ext cx="315569" cy="274320"/>
            </a:xfrm>
            <a:custGeom>
              <a:avLst/>
              <a:gdLst>
                <a:gd name="connsiteX0" fmla="*/ 209550 w 583691"/>
                <a:gd name="connsiteY0" fmla="*/ 235649 h 507396"/>
                <a:gd name="connsiteX1" fmla="*/ 197644 w 583691"/>
                <a:gd name="connsiteY1" fmla="*/ 223742 h 507396"/>
                <a:gd name="connsiteX2" fmla="*/ 171450 w 583691"/>
                <a:gd name="connsiteY2" fmla="*/ 197549 h 507396"/>
                <a:gd name="connsiteX3" fmla="*/ 190500 w 583691"/>
                <a:gd name="connsiteY3" fmla="*/ 172498 h 507396"/>
                <a:gd name="connsiteX4" fmla="*/ 190500 w 583691"/>
                <a:gd name="connsiteY4" fmla="*/ 155638 h 507396"/>
                <a:gd name="connsiteX5" fmla="*/ 204788 w 583691"/>
                <a:gd name="connsiteY5" fmla="*/ 155638 h 507396"/>
                <a:gd name="connsiteX6" fmla="*/ 204788 w 583691"/>
                <a:gd name="connsiteY6" fmla="*/ 172498 h 507396"/>
                <a:gd name="connsiteX7" fmla="*/ 223838 w 583691"/>
                <a:gd name="connsiteY7" fmla="*/ 197549 h 507396"/>
                <a:gd name="connsiteX8" fmla="*/ 209550 w 583691"/>
                <a:gd name="connsiteY8" fmla="*/ 197549 h 507396"/>
                <a:gd name="connsiteX9" fmla="*/ 197644 w 583691"/>
                <a:gd name="connsiteY9" fmla="*/ 185642 h 507396"/>
                <a:gd name="connsiteX10" fmla="*/ 185738 w 583691"/>
                <a:gd name="connsiteY10" fmla="*/ 197549 h 507396"/>
                <a:gd name="connsiteX11" fmla="*/ 197644 w 583691"/>
                <a:gd name="connsiteY11" fmla="*/ 209455 h 507396"/>
                <a:gd name="connsiteX12" fmla="*/ 223838 w 583691"/>
                <a:gd name="connsiteY12" fmla="*/ 235649 h 507396"/>
                <a:gd name="connsiteX13" fmla="*/ 204788 w 583691"/>
                <a:gd name="connsiteY13" fmla="*/ 260699 h 507396"/>
                <a:gd name="connsiteX14" fmla="*/ 204788 w 583691"/>
                <a:gd name="connsiteY14" fmla="*/ 277559 h 507396"/>
                <a:gd name="connsiteX15" fmla="*/ 190500 w 583691"/>
                <a:gd name="connsiteY15" fmla="*/ 277559 h 507396"/>
                <a:gd name="connsiteX16" fmla="*/ 190500 w 583691"/>
                <a:gd name="connsiteY16" fmla="*/ 260699 h 507396"/>
                <a:gd name="connsiteX17" fmla="*/ 171450 w 583691"/>
                <a:gd name="connsiteY17" fmla="*/ 235649 h 507396"/>
                <a:gd name="connsiteX18" fmla="*/ 185738 w 583691"/>
                <a:gd name="connsiteY18" fmla="*/ 235649 h 507396"/>
                <a:gd name="connsiteX19" fmla="*/ 197644 w 583691"/>
                <a:gd name="connsiteY19" fmla="*/ 247555 h 507396"/>
                <a:gd name="connsiteX20" fmla="*/ 209550 w 583691"/>
                <a:gd name="connsiteY20" fmla="*/ 235649 h 507396"/>
                <a:gd name="connsiteX21" fmla="*/ 0 w 583691"/>
                <a:gd name="connsiteY21" fmla="*/ 292799 h 507396"/>
                <a:gd name="connsiteX22" fmla="*/ 0 w 583691"/>
                <a:gd name="connsiteY22" fmla="*/ 140399 h 507396"/>
                <a:gd name="connsiteX23" fmla="*/ 7144 w 583691"/>
                <a:gd name="connsiteY23" fmla="*/ 133255 h 507396"/>
                <a:gd name="connsiteX24" fmla="*/ 90011 w 583691"/>
                <a:gd name="connsiteY24" fmla="*/ 133255 h 507396"/>
                <a:gd name="connsiteX25" fmla="*/ 136874 w 583691"/>
                <a:gd name="connsiteY25" fmla="*/ 60579 h 507396"/>
                <a:gd name="connsiteX26" fmla="*/ 429863 w 583691"/>
                <a:gd name="connsiteY26" fmla="*/ 60579 h 507396"/>
                <a:gd name="connsiteX27" fmla="*/ 434626 w 583691"/>
                <a:gd name="connsiteY27" fmla="*/ 348234 h 507396"/>
                <a:gd name="connsiteX28" fmla="*/ 583692 w 583691"/>
                <a:gd name="connsiteY28" fmla="*/ 497300 h 507396"/>
                <a:gd name="connsiteX29" fmla="*/ 573596 w 583691"/>
                <a:gd name="connsiteY29" fmla="*/ 507397 h 507396"/>
                <a:gd name="connsiteX30" fmla="*/ 424529 w 583691"/>
                <a:gd name="connsiteY30" fmla="*/ 358331 h 507396"/>
                <a:gd name="connsiteX31" fmla="*/ 283369 w 583691"/>
                <a:gd name="connsiteY31" fmla="*/ 414147 h 507396"/>
                <a:gd name="connsiteX32" fmla="*/ 136874 w 583691"/>
                <a:gd name="connsiteY32" fmla="*/ 353568 h 507396"/>
                <a:gd name="connsiteX33" fmla="*/ 98298 w 583691"/>
                <a:gd name="connsiteY33" fmla="*/ 299942 h 507396"/>
                <a:gd name="connsiteX34" fmla="*/ 7144 w 583691"/>
                <a:gd name="connsiteY34" fmla="*/ 299942 h 507396"/>
                <a:gd name="connsiteX35" fmla="*/ 0 w 583691"/>
                <a:gd name="connsiteY35" fmla="*/ 292799 h 507396"/>
                <a:gd name="connsiteX36" fmla="*/ 114491 w 583691"/>
                <a:gd name="connsiteY36" fmla="*/ 114205 h 507396"/>
                <a:gd name="connsiteX37" fmla="*/ 388144 w 583691"/>
                <a:gd name="connsiteY37" fmla="*/ 114205 h 507396"/>
                <a:gd name="connsiteX38" fmla="*/ 395288 w 583691"/>
                <a:gd name="connsiteY38" fmla="*/ 121348 h 507396"/>
                <a:gd name="connsiteX39" fmla="*/ 395288 w 583691"/>
                <a:gd name="connsiteY39" fmla="*/ 311849 h 507396"/>
                <a:gd name="connsiteX40" fmla="*/ 388144 w 583691"/>
                <a:gd name="connsiteY40" fmla="*/ 318992 h 507396"/>
                <a:gd name="connsiteX41" fmla="*/ 126492 w 583691"/>
                <a:gd name="connsiteY41" fmla="*/ 318992 h 507396"/>
                <a:gd name="connsiteX42" fmla="*/ 146971 w 583691"/>
                <a:gd name="connsiteY42" fmla="*/ 343472 h 507396"/>
                <a:gd name="connsiteX43" fmla="*/ 419767 w 583691"/>
                <a:gd name="connsiteY43" fmla="*/ 343472 h 507396"/>
                <a:gd name="connsiteX44" fmla="*/ 419767 w 583691"/>
                <a:gd name="connsiteY44" fmla="*/ 70676 h 507396"/>
                <a:gd name="connsiteX45" fmla="*/ 283369 w 583691"/>
                <a:gd name="connsiteY45" fmla="*/ 14287 h 507396"/>
                <a:gd name="connsiteX46" fmla="*/ 146971 w 583691"/>
                <a:gd name="connsiteY46" fmla="*/ 70676 h 507396"/>
                <a:gd name="connsiteX47" fmla="*/ 114491 w 583691"/>
                <a:gd name="connsiteY47" fmla="*/ 114205 h 507396"/>
                <a:gd name="connsiteX48" fmla="*/ 381000 w 583691"/>
                <a:gd name="connsiteY48" fmla="*/ 304705 h 507396"/>
                <a:gd name="connsiteX49" fmla="*/ 381000 w 583691"/>
                <a:gd name="connsiteY49" fmla="*/ 260033 h 507396"/>
                <a:gd name="connsiteX50" fmla="*/ 336328 w 583691"/>
                <a:gd name="connsiteY50" fmla="*/ 304705 h 507396"/>
                <a:gd name="connsiteX51" fmla="*/ 381000 w 583691"/>
                <a:gd name="connsiteY51" fmla="*/ 304705 h 507396"/>
                <a:gd name="connsiteX52" fmla="*/ 381000 w 583691"/>
                <a:gd name="connsiteY52" fmla="*/ 128492 h 507396"/>
                <a:gd name="connsiteX53" fmla="*/ 336233 w 583691"/>
                <a:gd name="connsiteY53" fmla="*/ 128492 h 507396"/>
                <a:gd name="connsiteX54" fmla="*/ 381000 w 583691"/>
                <a:gd name="connsiteY54" fmla="*/ 173260 h 507396"/>
                <a:gd name="connsiteX55" fmla="*/ 381000 w 583691"/>
                <a:gd name="connsiteY55" fmla="*/ 128492 h 507396"/>
                <a:gd name="connsiteX56" fmla="*/ 117253 w 583691"/>
                <a:gd name="connsiteY56" fmla="*/ 304705 h 507396"/>
                <a:gd name="connsiteX57" fmla="*/ 321850 w 583691"/>
                <a:gd name="connsiteY57" fmla="*/ 304705 h 507396"/>
                <a:gd name="connsiteX58" fmla="*/ 381000 w 583691"/>
                <a:gd name="connsiteY58" fmla="*/ 245555 h 507396"/>
                <a:gd name="connsiteX59" fmla="*/ 381000 w 583691"/>
                <a:gd name="connsiteY59" fmla="*/ 187642 h 507396"/>
                <a:gd name="connsiteX60" fmla="*/ 321850 w 583691"/>
                <a:gd name="connsiteY60" fmla="*/ 128492 h 507396"/>
                <a:gd name="connsiteX61" fmla="*/ 107442 w 583691"/>
                <a:gd name="connsiteY61" fmla="*/ 128492 h 507396"/>
                <a:gd name="connsiteX62" fmla="*/ 117253 w 583691"/>
                <a:gd name="connsiteY62" fmla="*/ 304705 h 507396"/>
                <a:gd name="connsiteX63" fmla="*/ 14288 w 583691"/>
                <a:gd name="connsiteY63" fmla="*/ 180213 h 507396"/>
                <a:gd name="connsiteX64" fmla="*/ 46958 w 583691"/>
                <a:gd name="connsiteY64" fmla="*/ 147542 h 507396"/>
                <a:gd name="connsiteX65" fmla="*/ 14288 w 583691"/>
                <a:gd name="connsiteY65" fmla="*/ 147542 h 507396"/>
                <a:gd name="connsiteX66" fmla="*/ 14288 w 583691"/>
                <a:gd name="connsiteY66" fmla="*/ 180213 h 507396"/>
                <a:gd name="connsiteX67" fmla="*/ 14288 w 583691"/>
                <a:gd name="connsiteY67" fmla="*/ 238506 h 507396"/>
                <a:gd name="connsiteX68" fmla="*/ 61436 w 583691"/>
                <a:gd name="connsiteY68" fmla="*/ 285655 h 507396"/>
                <a:gd name="connsiteX69" fmla="*/ 91726 w 583691"/>
                <a:gd name="connsiteY69" fmla="*/ 285655 h 507396"/>
                <a:gd name="connsiteX70" fmla="*/ 84963 w 583691"/>
                <a:gd name="connsiteY70" fmla="*/ 147542 h 507396"/>
                <a:gd name="connsiteX71" fmla="*/ 61341 w 583691"/>
                <a:gd name="connsiteY71" fmla="*/ 147542 h 507396"/>
                <a:gd name="connsiteX72" fmla="*/ 14192 w 583691"/>
                <a:gd name="connsiteY72" fmla="*/ 194691 h 507396"/>
                <a:gd name="connsiteX73" fmla="*/ 14192 w 583691"/>
                <a:gd name="connsiteY73" fmla="*/ 238601 h 507396"/>
                <a:gd name="connsiteX74" fmla="*/ 14288 w 583691"/>
                <a:gd name="connsiteY74" fmla="*/ 285655 h 507396"/>
                <a:gd name="connsiteX75" fmla="*/ 46958 w 583691"/>
                <a:gd name="connsiteY75" fmla="*/ 285655 h 507396"/>
                <a:gd name="connsiteX76" fmla="*/ 14288 w 583691"/>
                <a:gd name="connsiteY76" fmla="*/ 252984 h 507396"/>
                <a:gd name="connsiteX77" fmla="*/ 14288 w 583691"/>
                <a:gd name="connsiteY77" fmla="*/ 285655 h 50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83691" h="507396">
                  <a:moveTo>
                    <a:pt x="209550" y="235649"/>
                  </a:moveTo>
                  <a:cubicBezTo>
                    <a:pt x="209550" y="229076"/>
                    <a:pt x="204216" y="223742"/>
                    <a:pt x="197644" y="223742"/>
                  </a:cubicBezTo>
                  <a:cubicBezTo>
                    <a:pt x="183166" y="223742"/>
                    <a:pt x="171450" y="212027"/>
                    <a:pt x="171450" y="197549"/>
                  </a:cubicBezTo>
                  <a:cubicBezTo>
                    <a:pt x="171450" y="185642"/>
                    <a:pt x="179546" y="175641"/>
                    <a:pt x="190500" y="172498"/>
                  </a:cubicBezTo>
                  <a:lnTo>
                    <a:pt x="190500" y="155638"/>
                  </a:lnTo>
                  <a:lnTo>
                    <a:pt x="204788" y="155638"/>
                  </a:lnTo>
                  <a:lnTo>
                    <a:pt x="204788" y="172498"/>
                  </a:lnTo>
                  <a:cubicBezTo>
                    <a:pt x="215741" y="175641"/>
                    <a:pt x="223838" y="185642"/>
                    <a:pt x="223838" y="197549"/>
                  </a:cubicBezTo>
                  <a:lnTo>
                    <a:pt x="209550" y="197549"/>
                  </a:lnTo>
                  <a:cubicBezTo>
                    <a:pt x="209550" y="190976"/>
                    <a:pt x="204216" y="185642"/>
                    <a:pt x="197644" y="185642"/>
                  </a:cubicBezTo>
                  <a:cubicBezTo>
                    <a:pt x="191072" y="185642"/>
                    <a:pt x="185738" y="190976"/>
                    <a:pt x="185738" y="197549"/>
                  </a:cubicBezTo>
                  <a:cubicBezTo>
                    <a:pt x="185738" y="204121"/>
                    <a:pt x="191072" y="209455"/>
                    <a:pt x="197644" y="209455"/>
                  </a:cubicBezTo>
                  <a:cubicBezTo>
                    <a:pt x="212122" y="209455"/>
                    <a:pt x="223838" y="221170"/>
                    <a:pt x="223838" y="235649"/>
                  </a:cubicBezTo>
                  <a:cubicBezTo>
                    <a:pt x="223838" y="247555"/>
                    <a:pt x="215741" y="257556"/>
                    <a:pt x="204788" y="260699"/>
                  </a:cubicBezTo>
                  <a:lnTo>
                    <a:pt x="204788" y="277559"/>
                  </a:lnTo>
                  <a:lnTo>
                    <a:pt x="190500" y="277559"/>
                  </a:lnTo>
                  <a:lnTo>
                    <a:pt x="190500" y="260699"/>
                  </a:lnTo>
                  <a:cubicBezTo>
                    <a:pt x="179546" y="257556"/>
                    <a:pt x="171450" y="247555"/>
                    <a:pt x="171450" y="235649"/>
                  </a:cubicBezTo>
                  <a:lnTo>
                    <a:pt x="185738" y="235649"/>
                  </a:lnTo>
                  <a:cubicBezTo>
                    <a:pt x="185738" y="242221"/>
                    <a:pt x="191072" y="247555"/>
                    <a:pt x="197644" y="247555"/>
                  </a:cubicBezTo>
                  <a:cubicBezTo>
                    <a:pt x="204216" y="247555"/>
                    <a:pt x="209550" y="242221"/>
                    <a:pt x="209550" y="235649"/>
                  </a:cubicBezTo>
                  <a:close/>
                  <a:moveTo>
                    <a:pt x="0" y="292799"/>
                  </a:moveTo>
                  <a:lnTo>
                    <a:pt x="0" y="140399"/>
                  </a:lnTo>
                  <a:cubicBezTo>
                    <a:pt x="0" y="136493"/>
                    <a:pt x="3239" y="133255"/>
                    <a:pt x="7144" y="133255"/>
                  </a:cubicBezTo>
                  <a:lnTo>
                    <a:pt x="90011" y="133255"/>
                  </a:lnTo>
                  <a:cubicBezTo>
                    <a:pt x="100108" y="106775"/>
                    <a:pt x="115633" y="81915"/>
                    <a:pt x="136874" y="60579"/>
                  </a:cubicBezTo>
                  <a:cubicBezTo>
                    <a:pt x="217646" y="-20193"/>
                    <a:pt x="349091" y="-20193"/>
                    <a:pt x="429863" y="60579"/>
                  </a:cubicBezTo>
                  <a:cubicBezTo>
                    <a:pt x="508921" y="139637"/>
                    <a:pt x="510350" y="267176"/>
                    <a:pt x="434626" y="348234"/>
                  </a:cubicBezTo>
                  <a:lnTo>
                    <a:pt x="583692" y="497300"/>
                  </a:lnTo>
                  <a:lnTo>
                    <a:pt x="573596" y="507397"/>
                  </a:lnTo>
                  <a:lnTo>
                    <a:pt x="424529" y="358331"/>
                  </a:lnTo>
                  <a:cubicBezTo>
                    <a:pt x="384810" y="395383"/>
                    <a:pt x="334137" y="414147"/>
                    <a:pt x="283369" y="414147"/>
                  </a:cubicBezTo>
                  <a:cubicBezTo>
                    <a:pt x="232600" y="414147"/>
                    <a:pt x="177260" y="393954"/>
                    <a:pt x="136874" y="353568"/>
                  </a:cubicBezTo>
                  <a:cubicBezTo>
                    <a:pt x="120777" y="337471"/>
                    <a:pt x="108014" y="319278"/>
                    <a:pt x="98298" y="299942"/>
                  </a:cubicBezTo>
                  <a:lnTo>
                    <a:pt x="7144" y="299942"/>
                  </a:lnTo>
                  <a:cubicBezTo>
                    <a:pt x="3239" y="299942"/>
                    <a:pt x="0" y="296704"/>
                    <a:pt x="0" y="292799"/>
                  </a:cubicBezTo>
                  <a:close/>
                  <a:moveTo>
                    <a:pt x="114491" y="114205"/>
                  </a:moveTo>
                  <a:lnTo>
                    <a:pt x="388144" y="114205"/>
                  </a:lnTo>
                  <a:cubicBezTo>
                    <a:pt x="392049" y="114205"/>
                    <a:pt x="395288" y="117443"/>
                    <a:pt x="395288" y="121348"/>
                  </a:cubicBezTo>
                  <a:lnTo>
                    <a:pt x="395288" y="311849"/>
                  </a:lnTo>
                  <a:cubicBezTo>
                    <a:pt x="395288" y="315754"/>
                    <a:pt x="392049" y="318992"/>
                    <a:pt x="388144" y="318992"/>
                  </a:cubicBezTo>
                  <a:lnTo>
                    <a:pt x="126492" y="318992"/>
                  </a:lnTo>
                  <a:cubicBezTo>
                    <a:pt x="132588" y="327565"/>
                    <a:pt x="139256" y="335756"/>
                    <a:pt x="146971" y="343472"/>
                  </a:cubicBezTo>
                  <a:cubicBezTo>
                    <a:pt x="222123" y="418719"/>
                    <a:pt x="344519" y="418719"/>
                    <a:pt x="419767" y="343472"/>
                  </a:cubicBezTo>
                  <a:cubicBezTo>
                    <a:pt x="494919" y="268224"/>
                    <a:pt x="494919" y="145923"/>
                    <a:pt x="419767" y="70676"/>
                  </a:cubicBezTo>
                  <a:cubicBezTo>
                    <a:pt x="382143" y="33052"/>
                    <a:pt x="332804" y="14287"/>
                    <a:pt x="283369" y="14287"/>
                  </a:cubicBezTo>
                  <a:cubicBezTo>
                    <a:pt x="233934" y="14287"/>
                    <a:pt x="184594" y="33052"/>
                    <a:pt x="146971" y="70676"/>
                  </a:cubicBezTo>
                  <a:cubicBezTo>
                    <a:pt x="133731" y="83915"/>
                    <a:pt x="123063" y="98584"/>
                    <a:pt x="114491" y="114205"/>
                  </a:cubicBezTo>
                  <a:close/>
                  <a:moveTo>
                    <a:pt x="381000" y="304705"/>
                  </a:moveTo>
                  <a:lnTo>
                    <a:pt x="381000" y="260033"/>
                  </a:lnTo>
                  <a:cubicBezTo>
                    <a:pt x="357854" y="263176"/>
                    <a:pt x="339471" y="281559"/>
                    <a:pt x="336328" y="304705"/>
                  </a:cubicBezTo>
                  <a:lnTo>
                    <a:pt x="381000" y="304705"/>
                  </a:lnTo>
                  <a:close/>
                  <a:moveTo>
                    <a:pt x="381000" y="128492"/>
                  </a:moveTo>
                  <a:lnTo>
                    <a:pt x="336233" y="128492"/>
                  </a:lnTo>
                  <a:cubicBezTo>
                    <a:pt x="339376" y="151638"/>
                    <a:pt x="357854" y="170116"/>
                    <a:pt x="381000" y="173260"/>
                  </a:cubicBezTo>
                  <a:lnTo>
                    <a:pt x="381000" y="128492"/>
                  </a:lnTo>
                  <a:close/>
                  <a:moveTo>
                    <a:pt x="117253" y="304705"/>
                  </a:moveTo>
                  <a:lnTo>
                    <a:pt x="321850" y="304705"/>
                  </a:lnTo>
                  <a:cubicBezTo>
                    <a:pt x="325184" y="273653"/>
                    <a:pt x="349949" y="248888"/>
                    <a:pt x="381000" y="245555"/>
                  </a:cubicBezTo>
                  <a:lnTo>
                    <a:pt x="381000" y="187642"/>
                  </a:lnTo>
                  <a:cubicBezTo>
                    <a:pt x="349949" y="184309"/>
                    <a:pt x="325184" y="159544"/>
                    <a:pt x="321850" y="128492"/>
                  </a:cubicBezTo>
                  <a:lnTo>
                    <a:pt x="107442" y="128492"/>
                  </a:lnTo>
                  <a:cubicBezTo>
                    <a:pt x="82296" y="184880"/>
                    <a:pt x="85630" y="250793"/>
                    <a:pt x="117253" y="304705"/>
                  </a:cubicBezTo>
                  <a:close/>
                  <a:moveTo>
                    <a:pt x="14288" y="180213"/>
                  </a:moveTo>
                  <a:cubicBezTo>
                    <a:pt x="30861" y="177260"/>
                    <a:pt x="44006" y="164116"/>
                    <a:pt x="46958" y="147542"/>
                  </a:cubicBezTo>
                  <a:lnTo>
                    <a:pt x="14288" y="147542"/>
                  </a:lnTo>
                  <a:lnTo>
                    <a:pt x="14288" y="180213"/>
                  </a:lnTo>
                  <a:close/>
                  <a:moveTo>
                    <a:pt x="14288" y="238506"/>
                  </a:moveTo>
                  <a:cubicBezTo>
                    <a:pt x="38767" y="241744"/>
                    <a:pt x="58198" y="261176"/>
                    <a:pt x="61436" y="285655"/>
                  </a:cubicBezTo>
                  <a:lnTo>
                    <a:pt x="91726" y="285655"/>
                  </a:lnTo>
                  <a:cubicBezTo>
                    <a:pt x="73724" y="241649"/>
                    <a:pt x="71533" y="192786"/>
                    <a:pt x="84963" y="147542"/>
                  </a:cubicBezTo>
                  <a:lnTo>
                    <a:pt x="61341" y="147542"/>
                  </a:lnTo>
                  <a:cubicBezTo>
                    <a:pt x="58103" y="172022"/>
                    <a:pt x="38767" y="191453"/>
                    <a:pt x="14192" y="194691"/>
                  </a:cubicBezTo>
                  <a:lnTo>
                    <a:pt x="14192" y="238601"/>
                  </a:lnTo>
                  <a:close/>
                  <a:moveTo>
                    <a:pt x="14288" y="285655"/>
                  </a:moveTo>
                  <a:lnTo>
                    <a:pt x="46958" y="285655"/>
                  </a:lnTo>
                  <a:cubicBezTo>
                    <a:pt x="44006" y="269081"/>
                    <a:pt x="30861" y="255937"/>
                    <a:pt x="14288" y="252984"/>
                  </a:cubicBezTo>
                  <a:lnTo>
                    <a:pt x="14288" y="285655"/>
                  </a:lnTo>
                  <a:close/>
                </a:path>
              </a:pathLst>
            </a:custGeom>
            <a:solidFill>
              <a:schemeClr val="tx1">
                <a:lumMod val="50000"/>
              </a:schemeClr>
            </a:solidFill>
            <a:ln w="9525" cap="flat">
              <a:noFill/>
              <a:prstDash val="solid"/>
              <a:miter/>
            </a:ln>
          </p:spPr>
          <p:txBody>
            <a:bodyPr rtlCol="0" anchor="ctr"/>
            <a:lstStyle/>
            <a:p>
              <a:endParaRPr lang="en-US"/>
            </a:p>
          </p:txBody>
        </p:sp>
        <p:sp>
          <p:nvSpPr>
            <p:cNvPr id="48" name="TextBox 47">
              <a:extLst>
                <a:ext uri="{FF2B5EF4-FFF2-40B4-BE49-F238E27FC236}">
                  <a16:creationId xmlns:a16="http://schemas.microsoft.com/office/drawing/2014/main" id="{C6184856-F3EF-684E-B86C-F2FC4B4A3D6B}"/>
                </a:ext>
              </a:extLst>
            </p:cNvPr>
            <p:cNvSpPr txBox="1"/>
            <p:nvPr/>
          </p:nvSpPr>
          <p:spPr>
            <a:xfrm>
              <a:off x="873260" y="2928240"/>
              <a:ext cx="1435640" cy="276999"/>
            </a:xfrm>
            <a:prstGeom prst="rect">
              <a:avLst/>
            </a:prstGeom>
            <a:noFill/>
          </p:spPr>
          <p:txBody>
            <a:bodyPr wrap="square" rtlCol="0">
              <a:spAutoFit/>
            </a:bodyPr>
            <a:lstStyle/>
            <a:p>
              <a:r>
                <a:rPr lang="en-US" sz="1200" dirty="0">
                  <a:latin typeface="+mn-lt"/>
                </a:rPr>
                <a:t>Cost Efficiency</a:t>
              </a:r>
            </a:p>
          </p:txBody>
        </p:sp>
      </p:grpSp>
      <p:sp>
        <p:nvSpPr>
          <p:cNvPr id="51" name="Rectangle 5">
            <a:extLst>
              <a:ext uri="{FF2B5EF4-FFF2-40B4-BE49-F238E27FC236}">
                <a16:creationId xmlns:a16="http://schemas.microsoft.com/office/drawing/2014/main" id="{2F493537-99A4-6C9D-1F41-9668B12A424F}"/>
              </a:ext>
            </a:extLst>
          </p:cNvPr>
          <p:cNvSpPr>
            <a:spLocks noChangeArrowheads="1"/>
          </p:cNvSpPr>
          <p:nvPr/>
        </p:nvSpPr>
        <p:spPr bwMode="auto">
          <a:xfrm>
            <a:off x="3438378" y="1371009"/>
            <a:ext cx="2269345" cy="198151"/>
          </a:xfrm>
          <a:prstGeom prst="roundRect">
            <a:avLst/>
          </a:prstGeom>
          <a:solidFill>
            <a:schemeClr val="bg2"/>
          </a:solidFill>
          <a:ln w="9525">
            <a:solidFill>
              <a:srgbClr val="FF6600"/>
            </a:solidFill>
            <a:miter lim="800000"/>
            <a:headEnd/>
            <a:tailEnd/>
          </a:ln>
          <a:effectLst/>
        </p:spPr>
        <p:txBody>
          <a:bodyPr lIns="68589" tIns="34295" rIns="68589" bIns="34295" anchor="ctr" anchorCtr="1"/>
          <a:lstStyle/>
          <a:p>
            <a:pPr marL="0" marR="0" lvl="0" indent="0" algn="ctr" defTabSz="610872"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latin typeface="CiscoSansTT ExtraLight"/>
                <a:ea typeface="+mn-ea"/>
                <a:cs typeface="+mn-cs"/>
              </a:rPr>
              <a:t>DRIVE Initiative</a:t>
            </a:r>
          </a:p>
        </p:txBody>
      </p:sp>
      <p:sp>
        <p:nvSpPr>
          <p:cNvPr id="77" name="Rectangle 5">
            <a:extLst>
              <a:ext uri="{FF2B5EF4-FFF2-40B4-BE49-F238E27FC236}">
                <a16:creationId xmlns:a16="http://schemas.microsoft.com/office/drawing/2014/main" id="{41A2D956-20A1-7DFE-5B36-C60D3032D97D}"/>
              </a:ext>
            </a:extLst>
          </p:cNvPr>
          <p:cNvSpPr>
            <a:spLocks noChangeArrowheads="1"/>
          </p:cNvSpPr>
          <p:nvPr/>
        </p:nvSpPr>
        <p:spPr bwMode="auto">
          <a:xfrm>
            <a:off x="3438379" y="2005862"/>
            <a:ext cx="2269344" cy="198151"/>
          </a:xfrm>
          <a:prstGeom prst="roundRect">
            <a:avLst/>
          </a:prstGeom>
          <a:solidFill>
            <a:schemeClr val="bg2"/>
          </a:solidFill>
          <a:ln w="9525">
            <a:solidFill>
              <a:srgbClr val="FF6600"/>
            </a:solidFill>
            <a:miter lim="800000"/>
            <a:headEnd/>
            <a:tailEnd/>
          </a:ln>
          <a:effectLst/>
        </p:spPr>
        <p:txBody>
          <a:bodyPr lIns="68589" tIns="34295" rIns="68589" bIns="34295" anchor="ctr" anchorCtr="1"/>
          <a:lstStyle/>
          <a:p>
            <a:pPr marL="0" marR="0" lvl="0" indent="0" algn="ctr" defTabSz="610872"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latin typeface="CiscoSansTT ExtraLight"/>
                <a:ea typeface="+mn-ea"/>
                <a:cs typeface="+mn-cs"/>
              </a:rPr>
              <a:t>Network 2.0</a:t>
            </a:r>
          </a:p>
        </p:txBody>
      </p:sp>
      <p:sp>
        <p:nvSpPr>
          <p:cNvPr id="78" name="Rectangle 5">
            <a:extLst>
              <a:ext uri="{FF2B5EF4-FFF2-40B4-BE49-F238E27FC236}">
                <a16:creationId xmlns:a16="http://schemas.microsoft.com/office/drawing/2014/main" id="{21AD8695-8811-7EF8-1C83-C97485C97671}"/>
              </a:ext>
            </a:extLst>
          </p:cNvPr>
          <p:cNvSpPr>
            <a:spLocks noChangeArrowheads="1"/>
          </p:cNvSpPr>
          <p:nvPr/>
        </p:nvSpPr>
        <p:spPr bwMode="auto">
          <a:xfrm>
            <a:off x="3438378" y="2769909"/>
            <a:ext cx="2269344" cy="198151"/>
          </a:xfrm>
          <a:prstGeom prst="roundRect">
            <a:avLst/>
          </a:prstGeom>
          <a:solidFill>
            <a:schemeClr val="bg2"/>
          </a:solidFill>
          <a:ln w="9525">
            <a:solidFill>
              <a:srgbClr val="FF6600"/>
            </a:solidFill>
            <a:miter lim="800000"/>
            <a:headEnd/>
            <a:tailEnd/>
          </a:ln>
          <a:effectLst/>
        </p:spPr>
        <p:txBody>
          <a:bodyPr lIns="68589" tIns="34295" rIns="68589" bIns="34295" anchor="ctr" anchorCtr="1"/>
          <a:lstStyle/>
          <a:p>
            <a:pPr marL="0" marR="0" lvl="0" indent="0" algn="ctr" defTabSz="610872"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latin typeface="CiscoSansTT ExtraLight"/>
                <a:ea typeface="+mn-ea"/>
                <a:cs typeface="+mn-cs"/>
              </a:rPr>
              <a:t>Project Condor</a:t>
            </a:r>
          </a:p>
        </p:txBody>
      </p:sp>
      <p:sp>
        <p:nvSpPr>
          <p:cNvPr id="79" name="Rectangle 5">
            <a:extLst>
              <a:ext uri="{FF2B5EF4-FFF2-40B4-BE49-F238E27FC236}">
                <a16:creationId xmlns:a16="http://schemas.microsoft.com/office/drawing/2014/main" id="{E36C0C67-5C41-2BEB-1B0F-33569C633F0E}"/>
              </a:ext>
            </a:extLst>
          </p:cNvPr>
          <p:cNvSpPr>
            <a:spLocks noChangeArrowheads="1"/>
          </p:cNvSpPr>
          <p:nvPr/>
        </p:nvSpPr>
        <p:spPr bwMode="auto">
          <a:xfrm>
            <a:off x="3438378" y="3524465"/>
            <a:ext cx="2269344" cy="198151"/>
          </a:xfrm>
          <a:prstGeom prst="roundRect">
            <a:avLst/>
          </a:prstGeom>
          <a:solidFill>
            <a:schemeClr val="bg2"/>
          </a:solidFill>
          <a:ln w="9525">
            <a:solidFill>
              <a:srgbClr val="FF6600"/>
            </a:solidFill>
            <a:miter lim="800000"/>
            <a:headEnd/>
            <a:tailEnd/>
          </a:ln>
          <a:effectLst/>
        </p:spPr>
        <p:txBody>
          <a:bodyPr lIns="68589" tIns="34295" rIns="68589" bIns="34295" anchor="ctr" anchorCtr="1"/>
          <a:lstStyle/>
          <a:p>
            <a:pPr marL="0" marR="0" lvl="0" indent="0" algn="ctr" defTabSz="610872"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latin typeface="CiscoSansTT ExtraLight"/>
                <a:ea typeface="+mn-ea"/>
                <a:cs typeface="+mn-cs"/>
              </a:rPr>
              <a:t>Project C4</a:t>
            </a:r>
          </a:p>
        </p:txBody>
      </p:sp>
      <p:sp>
        <p:nvSpPr>
          <p:cNvPr id="89" name="Rounded Rectangle 88">
            <a:extLst>
              <a:ext uri="{FF2B5EF4-FFF2-40B4-BE49-F238E27FC236}">
                <a16:creationId xmlns:a16="http://schemas.microsoft.com/office/drawing/2014/main" id="{9F590ED3-E8B8-054C-74AA-40ADDF72B29A}"/>
              </a:ext>
            </a:extLst>
          </p:cNvPr>
          <p:cNvSpPr/>
          <p:nvPr/>
        </p:nvSpPr>
        <p:spPr>
          <a:xfrm>
            <a:off x="281943" y="1131446"/>
            <a:ext cx="2616598" cy="3568957"/>
          </a:xfrm>
          <a:prstGeom prst="roundRect">
            <a:avLst>
              <a:gd name="adj" fmla="val 3376"/>
            </a:avLst>
          </a:prstGeom>
          <a:noFill/>
          <a:ln w="127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90" name="Rectangle: Top Corners Rounded 82">
            <a:extLst>
              <a:ext uri="{FF2B5EF4-FFF2-40B4-BE49-F238E27FC236}">
                <a16:creationId xmlns:a16="http://schemas.microsoft.com/office/drawing/2014/main" id="{06327CB1-27CC-6DAF-FD20-E01F64CDA893}"/>
              </a:ext>
            </a:extLst>
          </p:cNvPr>
          <p:cNvSpPr>
            <a:spLocks/>
          </p:cNvSpPr>
          <p:nvPr/>
        </p:nvSpPr>
        <p:spPr>
          <a:xfrm>
            <a:off x="281519" y="979106"/>
            <a:ext cx="2620142" cy="274320"/>
          </a:xfrm>
          <a:prstGeom prst="round2SameRect">
            <a:avLst/>
          </a:prstGeom>
          <a:solidFill>
            <a:srgbClr val="7030A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oAutofit/>
          </a:bodyPr>
          <a:lstStyle/>
          <a:p>
            <a:pPr algn="ctr" defTabSz="457189">
              <a:defRPr/>
            </a:pPr>
            <a:r>
              <a:rPr lang="en-IN" sz="1400" b="1" dirty="0">
                <a:solidFill>
                  <a:schemeClr val="bg2"/>
                </a:solidFill>
                <a:latin typeface="CiscoSansTT ExtraLight" panose="020B0303020201020303" pitchFamily="34" charset="0"/>
                <a:cs typeface="CiscoSansTT ExtraLight" panose="020B0303020201020303" pitchFamily="34" charset="0"/>
              </a:rPr>
              <a:t>Business Priorities</a:t>
            </a:r>
          </a:p>
        </p:txBody>
      </p:sp>
      <p:sp>
        <p:nvSpPr>
          <p:cNvPr id="91" name="Rounded Rectangle 90">
            <a:extLst>
              <a:ext uri="{FF2B5EF4-FFF2-40B4-BE49-F238E27FC236}">
                <a16:creationId xmlns:a16="http://schemas.microsoft.com/office/drawing/2014/main" id="{BAAD884A-9DB0-20B7-8004-8B4CEE44931E}"/>
              </a:ext>
            </a:extLst>
          </p:cNvPr>
          <p:cNvSpPr/>
          <p:nvPr/>
        </p:nvSpPr>
        <p:spPr>
          <a:xfrm>
            <a:off x="3260582" y="1146626"/>
            <a:ext cx="2616598" cy="3568958"/>
          </a:xfrm>
          <a:prstGeom prst="roundRect">
            <a:avLst>
              <a:gd name="adj" fmla="val 3376"/>
            </a:avLst>
          </a:prstGeom>
          <a:noFill/>
          <a:ln w="127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92" name="Rectangle: Top Corners Rounded 82">
            <a:extLst>
              <a:ext uri="{FF2B5EF4-FFF2-40B4-BE49-F238E27FC236}">
                <a16:creationId xmlns:a16="http://schemas.microsoft.com/office/drawing/2014/main" id="{3977DBE6-D7D6-9857-6196-7D2BB261D222}"/>
              </a:ext>
            </a:extLst>
          </p:cNvPr>
          <p:cNvSpPr>
            <a:spLocks/>
          </p:cNvSpPr>
          <p:nvPr/>
        </p:nvSpPr>
        <p:spPr>
          <a:xfrm>
            <a:off x="3260158" y="994286"/>
            <a:ext cx="2620142" cy="274320"/>
          </a:xfrm>
          <a:prstGeom prst="round2SameRect">
            <a:avLst/>
          </a:prstGeom>
          <a:solidFill>
            <a:srgbClr val="7030A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oAutofit/>
          </a:bodyPr>
          <a:lstStyle/>
          <a:p>
            <a:pPr algn="ctr" defTabSz="457189">
              <a:defRPr/>
            </a:pPr>
            <a:r>
              <a:rPr lang="en-IN" sz="1400" b="1" dirty="0">
                <a:solidFill>
                  <a:schemeClr val="bg2"/>
                </a:solidFill>
                <a:latin typeface="CiscoSansTT ExtraLight" panose="020B0303020201020303" pitchFamily="34" charset="0"/>
                <a:cs typeface="CiscoSansTT ExtraLight" panose="020B0303020201020303" pitchFamily="34" charset="0"/>
              </a:rPr>
              <a:t>Priority Project</a:t>
            </a:r>
          </a:p>
        </p:txBody>
      </p:sp>
      <p:sp>
        <p:nvSpPr>
          <p:cNvPr id="93" name="Rounded Rectangle 92">
            <a:extLst>
              <a:ext uri="{FF2B5EF4-FFF2-40B4-BE49-F238E27FC236}">
                <a16:creationId xmlns:a16="http://schemas.microsoft.com/office/drawing/2014/main" id="{BA4FFAB8-89C8-5B5F-6684-3D044FC42AB4}"/>
              </a:ext>
            </a:extLst>
          </p:cNvPr>
          <p:cNvSpPr/>
          <p:nvPr/>
        </p:nvSpPr>
        <p:spPr>
          <a:xfrm>
            <a:off x="6242765" y="1131446"/>
            <a:ext cx="2616598" cy="3584138"/>
          </a:xfrm>
          <a:prstGeom prst="roundRect">
            <a:avLst>
              <a:gd name="adj" fmla="val 3376"/>
            </a:avLst>
          </a:prstGeom>
          <a:noFill/>
          <a:ln w="127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94" name="Rectangle: Top Corners Rounded 82">
            <a:extLst>
              <a:ext uri="{FF2B5EF4-FFF2-40B4-BE49-F238E27FC236}">
                <a16:creationId xmlns:a16="http://schemas.microsoft.com/office/drawing/2014/main" id="{4B34E564-80C6-47DA-7593-1F69E59467BA}"/>
              </a:ext>
            </a:extLst>
          </p:cNvPr>
          <p:cNvSpPr>
            <a:spLocks/>
          </p:cNvSpPr>
          <p:nvPr/>
        </p:nvSpPr>
        <p:spPr>
          <a:xfrm>
            <a:off x="6242341" y="979106"/>
            <a:ext cx="2620142" cy="274320"/>
          </a:xfrm>
          <a:prstGeom prst="round2SameRect">
            <a:avLst/>
          </a:prstGeom>
          <a:solidFill>
            <a:srgbClr val="7030A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oAutofit/>
          </a:bodyPr>
          <a:lstStyle/>
          <a:p>
            <a:pPr algn="ctr" defTabSz="457189">
              <a:defRPr/>
            </a:pPr>
            <a:r>
              <a:rPr lang="en-IN" sz="1400" b="1" dirty="0">
                <a:solidFill>
                  <a:schemeClr val="bg2"/>
                </a:solidFill>
                <a:latin typeface="CiscoSansTT ExtraLight" panose="020B0303020201020303" pitchFamily="34" charset="0"/>
                <a:cs typeface="CiscoSansTT ExtraLight" panose="020B0303020201020303" pitchFamily="34" charset="0"/>
              </a:rPr>
              <a:t>Growth Strategies</a:t>
            </a:r>
          </a:p>
        </p:txBody>
      </p:sp>
      <p:sp>
        <p:nvSpPr>
          <p:cNvPr id="96" name="TextBox 95">
            <a:extLst>
              <a:ext uri="{FF2B5EF4-FFF2-40B4-BE49-F238E27FC236}">
                <a16:creationId xmlns:a16="http://schemas.microsoft.com/office/drawing/2014/main" id="{2B72E9F2-0EE4-F87F-7979-F7EDD1B5782E}"/>
              </a:ext>
            </a:extLst>
          </p:cNvPr>
          <p:cNvSpPr txBox="1"/>
          <p:nvPr/>
        </p:nvSpPr>
        <p:spPr>
          <a:xfrm>
            <a:off x="6261401" y="1393680"/>
            <a:ext cx="2616597" cy="2585323"/>
          </a:xfrm>
          <a:prstGeom prst="rect">
            <a:avLst/>
          </a:prstGeom>
          <a:noFill/>
        </p:spPr>
        <p:txBody>
          <a:bodyPr wrap="square">
            <a:spAutoFit/>
          </a:bodyPr>
          <a:lstStyle/>
          <a:p>
            <a:pPr marL="228600" indent="-228600" algn="l" fontAlgn="t">
              <a:spcAft>
                <a:spcPts val="1800"/>
              </a:spcAft>
              <a:buFont typeface="+mj-lt"/>
              <a:buAutoNum type="arabicPeriod"/>
            </a:pPr>
            <a:r>
              <a:rPr lang="en-US" sz="1200" dirty="0">
                <a:latin typeface="+mn-lt"/>
              </a:rPr>
              <a:t>Grow core package business</a:t>
            </a:r>
          </a:p>
          <a:p>
            <a:pPr marL="228600" indent="-228600" algn="l" fontAlgn="t">
              <a:spcAft>
                <a:spcPts val="1800"/>
              </a:spcAft>
              <a:buFont typeface="+mj-lt"/>
              <a:buAutoNum type="arabicPeriod"/>
            </a:pPr>
            <a:r>
              <a:rPr lang="en-US" sz="1200" dirty="0">
                <a:latin typeface="+mn-lt"/>
              </a:rPr>
              <a:t>Grow internationally</a:t>
            </a:r>
          </a:p>
          <a:p>
            <a:pPr marL="228600" indent="-228600" algn="l" fontAlgn="t">
              <a:spcAft>
                <a:spcPts val="1800"/>
              </a:spcAft>
              <a:buFont typeface="+mj-lt"/>
              <a:buAutoNum type="arabicPeriod"/>
            </a:pPr>
            <a:r>
              <a:rPr lang="en-US" sz="1200" dirty="0">
                <a:latin typeface="+mn-lt"/>
              </a:rPr>
              <a:t>Grow supply chain capabilities</a:t>
            </a:r>
          </a:p>
          <a:p>
            <a:pPr marL="228600" indent="-228600" algn="l" fontAlgn="t">
              <a:spcAft>
                <a:spcPts val="1800"/>
              </a:spcAft>
              <a:buFont typeface="+mj-lt"/>
              <a:buAutoNum type="arabicPeriod"/>
            </a:pPr>
            <a:r>
              <a:rPr lang="en-US" sz="1200" dirty="0">
                <a:latin typeface="+mn-lt"/>
              </a:rPr>
              <a:t>Grow through e-commerce &amp; technology</a:t>
            </a:r>
          </a:p>
          <a:p>
            <a:pPr marL="228600" indent="-228600" algn="l" fontAlgn="t">
              <a:spcAft>
                <a:spcPts val="1800"/>
              </a:spcAft>
              <a:buFont typeface="+mj-lt"/>
              <a:buAutoNum type="arabicPeriod"/>
            </a:pPr>
            <a:r>
              <a:rPr lang="en-US" sz="1200" dirty="0">
                <a:latin typeface="+mn-lt"/>
              </a:rPr>
              <a:t>Grow through new services &amp; alliances</a:t>
            </a:r>
            <a:br>
              <a:rPr lang="en-US" b="0" i="0" dirty="0">
                <a:solidFill>
                  <a:srgbClr val="333333"/>
                </a:solidFill>
                <a:effectLst/>
                <a:latin typeface="Roboto" pitchFamily="2" charset="0"/>
              </a:rPr>
            </a:br>
            <a:endParaRPr lang="en-US" b="0" i="0" dirty="0">
              <a:solidFill>
                <a:srgbClr val="333333"/>
              </a:solidFill>
              <a:effectLst/>
              <a:latin typeface="Roboto" pitchFamily="2" charset="0"/>
            </a:endParaRPr>
          </a:p>
        </p:txBody>
      </p:sp>
    </p:spTree>
    <p:extLst>
      <p:ext uri="{BB962C8B-B14F-4D97-AF65-F5344CB8AC3E}">
        <p14:creationId xmlns:p14="http://schemas.microsoft.com/office/powerpoint/2010/main" val="227318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C300054B-BEF5-1D2F-BF9C-E53FB8FEB267}"/>
              </a:ext>
            </a:extLst>
          </p:cNvPr>
          <p:cNvSpPr txBox="1">
            <a:spLocks/>
          </p:cNvSpPr>
          <p:nvPr/>
        </p:nvSpPr>
        <p:spPr>
          <a:xfrm>
            <a:off x="197693" y="133891"/>
            <a:ext cx="8345488" cy="731837"/>
          </a:xfrm>
          <a:prstGeom prst="rect">
            <a:avLst/>
          </a:prstGeom>
        </p:spPr>
        <p:txBody>
          <a:bodyPr vert="horz" lIns="34290" tIns="34290" rIns="34290" bIns="34290" rtlCol="0" anchor="ctr">
            <a:noAutofit/>
          </a:bodyPr>
          <a:lstStyle>
            <a:lvl1pPr algn="l" defTabSz="912276" rtl="0" eaLnBrk="1" fontAlgn="base" hangingPunct="1">
              <a:lnSpc>
                <a:spcPct val="80000"/>
              </a:lnSpc>
              <a:spcBef>
                <a:spcPct val="0"/>
              </a:spcBef>
              <a:spcAft>
                <a:spcPct val="0"/>
              </a:spcAft>
              <a:defRPr lang="en-US" sz="3600" b="0" i="0" u="none" kern="1200" dirty="0">
                <a:solidFill>
                  <a:schemeClr val="bg1"/>
                </a:solidFill>
                <a:latin typeface="+mj-lt"/>
                <a:ea typeface="CiscoSansTT Thin" charset="0"/>
                <a:cs typeface="CiscoSansTT Thin" charset="0"/>
              </a:defRPr>
            </a:lvl1pPr>
            <a:lvl2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9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90"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8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79"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2700" dirty="0"/>
              <a:t>DRIVE: LCS Outcomes &amp; KPIs</a:t>
            </a:r>
            <a:endParaRPr lang="en-US" sz="2700" dirty="0">
              <a:solidFill>
                <a:srgbClr val="FF0000"/>
              </a:solidFill>
            </a:endParaRPr>
          </a:p>
        </p:txBody>
      </p:sp>
      <p:graphicFrame>
        <p:nvGraphicFramePr>
          <p:cNvPr id="2" name="Table 1">
            <a:extLst>
              <a:ext uri="{FF2B5EF4-FFF2-40B4-BE49-F238E27FC236}">
                <a16:creationId xmlns:a16="http://schemas.microsoft.com/office/drawing/2014/main" id="{34121F89-655C-F22A-E6D2-45B91330643C}"/>
              </a:ext>
            </a:extLst>
          </p:cNvPr>
          <p:cNvGraphicFramePr>
            <a:graphicFrameLocks noGrp="1"/>
          </p:cNvGraphicFramePr>
          <p:nvPr>
            <p:extLst>
              <p:ext uri="{D42A27DB-BD31-4B8C-83A1-F6EECF244321}">
                <p14:modId xmlns:p14="http://schemas.microsoft.com/office/powerpoint/2010/main" val="3209631463"/>
              </p:ext>
            </p:extLst>
          </p:nvPr>
        </p:nvGraphicFramePr>
        <p:xfrm>
          <a:off x="509016" y="830026"/>
          <a:ext cx="8125968" cy="3322387"/>
        </p:xfrm>
        <a:graphic>
          <a:graphicData uri="http://schemas.openxmlformats.org/drawingml/2006/table">
            <a:tbl>
              <a:tblPr firstRow="1" bandRow="1">
                <a:tableStyleId>{7E9639D4-E3E2-4D34-9284-5A2195B3D0D7}</a:tableStyleId>
              </a:tblPr>
              <a:tblGrid>
                <a:gridCol w="3667393">
                  <a:extLst>
                    <a:ext uri="{9D8B030D-6E8A-4147-A177-3AD203B41FA5}">
                      <a16:colId xmlns:a16="http://schemas.microsoft.com/office/drawing/2014/main" val="3075391443"/>
                    </a:ext>
                  </a:extLst>
                </a:gridCol>
                <a:gridCol w="4458575">
                  <a:extLst>
                    <a:ext uri="{9D8B030D-6E8A-4147-A177-3AD203B41FA5}">
                      <a16:colId xmlns:a16="http://schemas.microsoft.com/office/drawing/2014/main" val="3398668972"/>
                    </a:ext>
                  </a:extLst>
                </a:gridCol>
              </a:tblGrid>
              <a:tr h="309697">
                <a:tc>
                  <a:txBody>
                    <a:bodyPr/>
                    <a:lstStyle/>
                    <a:p>
                      <a:pPr algn="ctr"/>
                      <a:r>
                        <a:rPr lang="en-US" sz="1600" dirty="0">
                          <a:solidFill>
                            <a:schemeClr val="bg2"/>
                          </a:solidFill>
                        </a:rPr>
                        <a:t>Outcome</a:t>
                      </a:r>
                    </a:p>
                  </a:txBody>
                  <a:tcPr anchor="ctr">
                    <a:solidFill>
                      <a:srgbClr val="7030A0"/>
                    </a:solidFill>
                  </a:tcPr>
                </a:tc>
                <a:tc>
                  <a:txBody>
                    <a:bodyPr/>
                    <a:lstStyle/>
                    <a:p>
                      <a:pPr algn="ctr"/>
                      <a:r>
                        <a:rPr lang="en-US" sz="1600" dirty="0">
                          <a:solidFill>
                            <a:schemeClr val="bg2"/>
                          </a:solidFill>
                        </a:rPr>
                        <a:t>KPI</a:t>
                      </a:r>
                    </a:p>
                  </a:txBody>
                  <a:tcPr anchor="ctr">
                    <a:solidFill>
                      <a:srgbClr val="7030A0"/>
                    </a:solidFill>
                  </a:tcPr>
                </a:tc>
                <a:extLst>
                  <a:ext uri="{0D108BD9-81ED-4DB2-BD59-A6C34878D82A}">
                    <a16:rowId xmlns:a16="http://schemas.microsoft.com/office/drawing/2014/main" val="2087120855"/>
                  </a:ext>
                </a:extLst>
              </a:tr>
              <a:tr h="314960">
                <a:tc rowSpan="5">
                  <a:txBody>
                    <a:bodyPr/>
                    <a:lstStyle/>
                    <a:p>
                      <a:pPr defTabSz="685783" fontAlgn="auto">
                        <a:spcBef>
                          <a:spcPts val="0"/>
                        </a:spcBef>
                        <a:spcAft>
                          <a:spcPts val="0"/>
                        </a:spcAft>
                        <a:buClr>
                          <a:srgbClr val="000000"/>
                        </a:buClr>
                        <a:defRPr/>
                      </a:pPr>
                      <a:r>
                        <a:rPr lang="en-US" sz="1400" kern="0" dirty="0">
                          <a:solidFill>
                            <a:srgbClr val="676767">
                              <a:lumMod val="50000"/>
                            </a:srgbClr>
                          </a:solidFill>
                          <a:latin typeface="CiscoSansTT" panose="020B0503020201020303" pitchFamily="34" charset="0"/>
                          <a:cs typeface="CiscoSansTT" panose="020B0503020201020303" pitchFamily="34" charset="0"/>
                          <a:sym typeface="Arial"/>
                        </a:rPr>
                        <a:t>Improve End User Experience &amp; Minimize Costs</a:t>
                      </a:r>
                    </a:p>
                    <a:p>
                      <a:pPr defTabSz="685783" fontAlgn="auto">
                        <a:spcBef>
                          <a:spcPts val="0"/>
                        </a:spcBef>
                        <a:spcAft>
                          <a:spcPts val="0"/>
                        </a:spcAft>
                        <a:buClr>
                          <a:srgbClr val="000000"/>
                        </a:buClr>
                        <a:defRPr/>
                      </a:pPr>
                      <a:endParaRPr lang="en-US" sz="1400" kern="0" dirty="0">
                        <a:solidFill>
                          <a:srgbClr val="676767">
                            <a:lumMod val="50000"/>
                          </a:srgbClr>
                        </a:solidFill>
                        <a:latin typeface="CiscoSansTT" panose="020B0503020201020303" pitchFamily="34" charset="0"/>
                        <a:cs typeface="CiscoSansTT" panose="020B0503020201020303" pitchFamily="34" charset="0"/>
                        <a:sym typeface="Arial"/>
                      </a:endParaRPr>
                    </a:p>
                    <a:p>
                      <a:pPr defTabSz="685783" fontAlgn="auto">
                        <a:spcBef>
                          <a:spcPts val="0"/>
                        </a:spcBef>
                        <a:spcAft>
                          <a:spcPts val="0"/>
                        </a:spcAft>
                        <a:buClr>
                          <a:srgbClr val="000000"/>
                        </a:buClr>
                        <a:defRPr/>
                      </a:pPr>
                      <a:r>
                        <a:rPr lang="en-US" sz="1100" i="1" kern="0" dirty="0">
                          <a:solidFill>
                            <a:srgbClr val="676767">
                              <a:lumMod val="50000"/>
                            </a:srgbClr>
                          </a:solidFill>
                          <a:latin typeface="CiscoSansTT Light" panose="020B0503020201020303" pitchFamily="34" charset="0"/>
                          <a:cs typeface="CiscoSansTT Light" panose="020B0503020201020303" pitchFamily="34" charset="0"/>
                          <a:sym typeface="Arial"/>
                        </a:rPr>
                        <a:t>Expert Care &amp; Solution Validation Services</a:t>
                      </a:r>
                    </a:p>
                    <a:p>
                      <a:endParaRPr lang="en-US" sz="1200" dirty="0"/>
                    </a:p>
                  </a:txBody>
                  <a:tcPr/>
                </a:tc>
                <a:tc>
                  <a:txBody>
                    <a:bodyPr/>
                    <a:lstStyle/>
                    <a:p>
                      <a:pPr defTabSz="457189">
                        <a:defRPr/>
                      </a:pPr>
                      <a:r>
                        <a:rPr lang="en-IN" sz="1100" dirty="0">
                          <a:latin typeface="+mn-lt"/>
                        </a:rPr>
                        <a:t># of Service Requests (High Severity, RMA)</a:t>
                      </a:r>
                    </a:p>
                  </a:txBody>
                  <a:tcPr/>
                </a:tc>
                <a:extLst>
                  <a:ext uri="{0D108BD9-81ED-4DB2-BD59-A6C34878D82A}">
                    <a16:rowId xmlns:a16="http://schemas.microsoft.com/office/drawing/2014/main" val="1543410035"/>
                  </a:ext>
                </a:extLst>
              </a:tr>
              <a:tr h="272964">
                <a:tc vMerge="1">
                  <a:txBody>
                    <a:bodyPr/>
                    <a:lstStyle/>
                    <a:p>
                      <a:endParaRPr lang="en-US"/>
                    </a:p>
                  </a:txBody>
                  <a:tcPr/>
                </a:tc>
                <a:tc>
                  <a:txBody>
                    <a:bodyPr/>
                    <a:lstStyle/>
                    <a:p>
                      <a:pPr defTabSz="457189">
                        <a:defRPr/>
                      </a:pPr>
                      <a:r>
                        <a:rPr lang="en-IN" sz="1100" kern="1200" dirty="0">
                          <a:solidFill>
                            <a:schemeClr val="tx1"/>
                          </a:solidFill>
                          <a:latin typeface="+mn-lt"/>
                          <a:ea typeface="+mn-ea"/>
                          <a:cs typeface="+mn-cs"/>
                        </a:rPr>
                        <a:t>Average Initial Response Time for High Severity SRs</a:t>
                      </a:r>
                    </a:p>
                  </a:txBody>
                  <a:tcPr/>
                </a:tc>
                <a:extLst>
                  <a:ext uri="{0D108BD9-81ED-4DB2-BD59-A6C34878D82A}">
                    <a16:rowId xmlns:a16="http://schemas.microsoft.com/office/drawing/2014/main" val="2773066079"/>
                  </a:ext>
                </a:extLst>
              </a:tr>
              <a:tr h="314960">
                <a:tc vMerge="1">
                  <a:txBody>
                    <a:bodyPr/>
                    <a:lstStyle/>
                    <a:p>
                      <a:endParaRPr lang="en-US"/>
                    </a:p>
                  </a:txBody>
                  <a:tcPr/>
                </a:tc>
                <a:tc>
                  <a:txBody>
                    <a:bodyPr/>
                    <a:lstStyle/>
                    <a:p>
                      <a:pPr defTabSz="457189">
                        <a:defRPr/>
                      </a:pPr>
                      <a:r>
                        <a:rPr lang="en-IN" sz="1100" kern="1200" dirty="0">
                          <a:solidFill>
                            <a:schemeClr val="tx1"/>
                          </a:solidFill>
                          <a:latin typeface="+mn-lt"/>
                          <a:ea typeface="+mn-ea"/>
                          <a:cs typeface="+mn-cs"/>
                        </a:rPr>
                        <a:t>Average Initial Resolution Time for High Severity SRs</a:t>
                      </a:r>
                    </a:p>
                  </a:txBody>
                  <a:tcPr/>
                </a:tc>
                <a:extLst>
                  <a:ext uri="{0D108BD9-81ED-4DB2-BD59-A6C34878D82A}">
                    <a16:rowId xmlns:a16="http://schemas.microsoft.com/office/drawing/2014/main" val="1492554935"/>
                  </a:ext>
                </a:extLst>
              </a:tr>
              <a:tr h="270663">
                <a:tc vMerge="1">
                  <a:txBody>
                    <a:bodyPr/>
                    <a:lstStyle/>
                    <a:p>
                      <a:endParaRPr lang="en-US"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kern="1200" dirty="0">
                          <a:solidFill>
                            <a:schemeClr val="tx1"/>
                          </a:solidFill>
                          <a:latin typeface="+mn-lt"/>
                          <a:ea typeface="+mn-ea"/>
                          <a:cs typeface="+mn-cs"/>
                        </a:rPr>
                        <a:t># of SVS Test Cases</a:t>
                      </a:r>
                    </a:p>
                  </a:txBody>
                  <a:tcPr/>
                </a:tc>
                <a:extLst>
                  <a:ext uri="{0D108BD9-81ED-4DB2-BD59-A6C34878D82A}">
                    <a16:rowId xmlns:a16="http://schemas.microsoft.com/office/drawing/2014/main" val="3835036834"/>
                  </a:ext>
                </a:extLst>
              </a:tr>
              <a:tr h="249382">
                <a:tc vMerge="1">
                  <a:txBody>
                    <a:bodyPr/>
                    <a:lstStyle/>
                    <a:p>
                      <a:endParaRPr lang="en-US"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kern="1200" dirty="0">
                          <a:solidFill>
                            <a:schemeClr val="tx1"/>
                          </a:solidFill>
                          <a:latin typeface="+mn-lt"/>
                          <a:ea typeface="+mn-ea"/>
                          <a:cs typeface="+mn-cs"/>
                        </a:rPr>
                        <a:t>Time to Value </a:t>
                      </a:r>
                    </a:p>
                  </a:txBody>
                  <a:tcPr/>
                </a:tc>
                <a:extLst>
                  <a:ext uri="{0D108BD9-81ED-4DB2-BD59-A6C34878D82A}">
                    <a16:rowId xmlns:a16="http://schemas.microsoft.com/office/drawing/2014/main" val="3813605601"/>
                  </a:ext>
                </a:extLst>
              </a:tr>
              <a:tr h="0">
                <a:tc rowSpan="6">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US" sz="1400" kern="0" dirty="0">
                          <a:solidFill>
                            <a:srgbClr val="676767">
                              <a:lumMod val="50000"/>
                            </a:srgbClr>
                          </a:solidFill>
                          <a:latin typeface="CiscoSansTT" panose="020B0503020201020303" pitchFamily="34" charset="0"/>
                          <a:cs typeface="CiscoSansTT" panose="020B0503020201020303" pitchFamily="34" charset="0"/>
                          <a:sym typeface="Arial"/>
                        </a:rPr>
                        <a:t>Optimize Productivity &amp; Minimize Costs</a:t>
                      </a:r>
                    </a:p>
                    <a:p>
                      <a:pPr marL="0" marR="0" lvl="0" indent="0" algn="l" defTabSz="685772" rtl="0" eaLnBrk="1" fontAlgn="auto" latinLnBrk="0" hangingPunct="1">
                        <a:lnSpc>
                          <a:spcPct val="100000"/>
                        </a:lnSpc>
                        <a:spcBef>
                          <a:spcPts val="0"/>
                        </a:spcBef>
                        <a:spcAft>
                          <a:spcPts val="0"/>
                        </a:spcAft>
                        <a:buClrTx/>
                        <a:buSzTx/>
                        <a:buFontTx/>
                        <a:buNone/>
                        <a:tabLst/>
                        <a:defRPr/>
                      </a:pPr>
                      <a:br>
                        <a:rPr lang="en-US" sz="1100" kern="0" dirty="0">
                          <a:solidFill>
                            <a:srgbClr val="676767">
                              <a:lumMod val="50000"/>
                            </a:srgbClr>
                          </a:solidFill>
                          <a:latin typeface="CiscoSansTT ExtraLight" panose="020B0303020201020303" pitchFamily="34" charset="0"/>
                          <a:cs typeface="CiscoSansTT ExtraLight" panose="020B0303020201020303" pitchFamily="34" charset="0"/>
                          <a:sym typeface="Arial"/>
                        </a:rPr>
                      </a:br>
                      <a:r>
                        <a:rPr lang="en-US" sz="1100" i="1" kern="0" dirty="0">
                          <a:solidFill>
                            <a:srgbClr val="676767">
                              <a:lumMod val="50000"/>
                            </a:srgbClr>
                          </a:solidFill>
                          <a:latin typeface="CiscoSansTT Light" panose="020B0503020201020303" pitchFamily="34" charset="0"/>
                          <a:cs typeface="CiscoSansTT Light" panose="020B0503020201020303" pitchFamily="34" charset="0"/>
                          <a:sym typeface="Arial"/>
                        </a:rPr>
                        <a:t>Knowledge Management, Training, &amp; Collaboration</a:t>
                      </a: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Knowledge Transfers </a:t>
                      </a:r>
                    </a:p>
                  </a:txBody>
                  <a:tcPr/>
                </a:tc>
                <a:extLst>
                  <a:ext uri="{0D108BD9-81ED-4DB2-BD59-A6C34878D82A}">
                    <a16:rowId xmlns:a16="http://schemas.microsoft.com/office/drawing/2014/main" val="1289365012"/>
                  </a:ext>
                </a:extLst>
              </a:tr>
              <a:tr h="168045">
                <a:tc vMerge="1">
                  <a:txBody>
                    <a:bodyPr/>
                    <a:lstStyle/>
                    <a:p>
                      <a:endParaRPr lang="en-US"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CPLL Active Users</a:t>
                      </a:r>
                    </a:p>
                  </a:txBody>
                  <a:tcPr/>
                </a:tc>
                <a:extLst>
                  <a:ext uri="{0D108BD9-81ED-4DB2-BD59-A6C34878D82A}">
                    <a16:rowId xmlns:a16="http://schemas.microsoft.com/office/drawing/2014/main" val="2098034987"/>
                  </a:ext>
                </a:extLst>
              </a:tr>
              <a:tr h="0">
                <a:tc vMerge="1">
                  <a:txBody>
                    <a:bodyPr/>
                    <a:lstStyle/>
                    <a:p>
                      <a:endParaRPr lang="en-US"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CPLL Completed Courses</a:t>
                      </a:r>
                    </a:p>
                  </a:txBody>
                  <a:tcPr/>
                </a:tc>
                <a:extLst>
                  <a:ext uri="{0D108BD9-81ED-4DB2-BD59-A6C34878D82A}">
                    <a16:rowId xmlns:a16="http://schemas.microsoft.com/office/drawing/2014/main" val="2437127798"/>
                  </a:ext>
                </a:extLst>
              </a:tr>
              <a:tr h="237814">
                <a:tc vMerge="1">
                  <a:txBody>
                    <a:bodyPr/>
                    <a:lstStyle/>
                    <a:p>
                      <a:endParaRPr lang="en-US"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solidFill>
                            <a:schemeClr val="tx1"/>
                          </a:solidFill>
                          <a:latin typeface="+mn-lt"/>
                        </a:rPr>
                        <a:t># of Learning Credits Used </a:t>
                      </a:r>
                    </a:p>
                  </a:txBody>
                  <a:tcPr/>
                </a:tc>
                <a:extLst>
                  <a:ext uri="{0D108BD9-81ED-4DB2-BD59-A6C34878D82A}">
                    <a16:rowId xmlns:a16="http://schemas.microsoft.com/office/drawing/2014/main" val="2308453605"/>
                  </a:ext>
                </a:extLst>
              </a:tr>
              <a:tr h="237814">
                <a:tc vMerge="1">
                  <a:txBody>
                    <a:bodyPr/>
                    <a:lstStyle/>
                    <a:p>
                      <a:endParaRPr lang="en-US"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solidFill>
                            <a:schemeClr val="tx1"/>
                          </a:solidFill>
                          <a:latin typeface="+mn-lt"/>
                        </a:rPr>
                        <a:t># of </a:t>
                      </a:r>
                      <a:r>
                        <a:rPr lang="en-IN" sz="1100" dirty="0" err="1">
                          <a:solidFill>
                            <a:schemeClr val="tx1"/>
                          </a:solidFill>
                          <a:latin typeface="+mn-lt"/>
                        </a:rPr>
                        <a:t>WebEx</a:t>
                      </a:r>
                      <a:r>
                        <a:rPr lang="en-IN" sz="1100" dirty="0">
                          <a:solidFill>
                            <a:schemeClr val="tx1"/>
                          </a:solidFill>
                          <a:latin typeface="+mn-lt"/>
                        </a:rPr>
                        <a:t> Meetings</a:t>
                      </a:r>
                    </a:p>
                  </a:txBody>
                  <a:tcPr/>
                </a:tc>
                <a:extLst>
                  <a:ext uri="{0D108BD9-81ED-4DB2-BD59-A6C34878D82A}">
                    <a16:rowId xmlns:a16="http://schemas.microsoft.com/office/drawing/2014/main" val="191812553"/>
                  </a:ext>
                </a:extLst>
              </a:tr>
              <a:tr h="237814">
                <a:tc vMerge="1">
                  <a:txBody>
                    <a:bodyPr/>
                    <a:lstStyle/>
                    <a:p>
                      <a:endParaRPr lang="en-US"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solidFill>
                            <a:schemeClr val="tx1"/>
                          </a:solidFill>
                          <a:latin typeface="+mn-lt"/>
                        </a:rPr>
                        <a:t># of </a:t>
                      </a:r>
                      <a:r>
                        <a:rPr lang="en-IN" sz="1100" dirty="0" err="1">
                          <a:solidFill>
                            <a:schemeClr val="tx1"/>
                          </a:solidFill>
                          <a:latin typeface="+mn-lt"/>
                        </a:rPr>
                        <a:t>WebEx</a:t>
                      </a:r>
                      <a:r>
                        <a:rPr lang="en-IN" sz="1100" dirty="0">
                          <a:solidFill>
                            <a:schemeClr val="tx1"/>
                          </a:solidFill>
                          <a:latin typeface="+mn-lt"/>
                        </a:rPr>
                        <a:t> Hosts (Registered, Active, Power)</a:t>
                      </a:r>
                    </a:p>
                  </a:txBody>
                  <a:tcPr/>
                </a:tc>
                <a:extLst>
                  <a:ext uri="{0D108BD9-81ED-4DB2-BD59-A6C34878D82A}">
                    <a16:rowId xmlns:a16="http://schemas.microsoft.com/office/drawing/2014/main" val="1854520246"/>
                  </a:ext>
                </a:extLst>
              </a:tr>
            </a:tbl>
          </a:graphicData>
        </a:graphic>
      </p:graphicFrame>
    </p:spTree>
    <p:extLst>
      <p:ext uri="{BB962C8B-B14F-4D97-AF65-F5344CB8AC3E}">
        <p14:creationId xmlns:p14="http://schemas.microsoft.com/office/powerpoint/2010/main" val="149473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C300054B-BEF5-1D2F-BF9C-E53FB8FEB267}"/>
              </a:ext>
            </a:extLst>
          </p:cNvPr>
          <p:cNvSpPr txBox="1">
            <a:spLocks/>
          </p:cNvSpPr>
          <p:nvPr/>
        </p:nvSpPr>
        <p:spPr>
          <a:xfrm>
            <a:off x="197693" y="133891"/>
            <a:ext cx="8345488" cy="731837"/>
          </a:xfrm>
          <a:prstGeom prst="rect">
            <a:avLst/>
          </a:prstGeom>
        </p:spPr>
        <p:txBody>
          <a:bodyPr vert="horz" lIns="34290" tIns="34290" rIns="34290" bIns="34290" rtlCol="0" anchor="ctr">
            <a:noAutofit/>
          </a:bodyPr>
          <a:lstStyle>
            <a:lvl1pPr algn="l" defTabSz="912276" rtl="0" eaLnBrk="1" fontAlgn="base" hangingPunct="1">
              <a:lnSpc>
                <a:spcPct val="80000"/>
              </a:lnSpc>
              <a:spcBef>
                <a:spcPct val="0"/>
              </a:spcBef>
              <a:spcAft>
                <a:spcPct val="0"/>
              </a:spcAft>
              <a:defRPr lang="en-US" sz="3600" b="0" i="0" u="none" kern="1200" dirty="0">
                <a:solidFill>
                  <a:schemeClr val="bg1"/>
                </a:solidFill>
                <a:latin typeface="+mj-lt"/>
                <a:ea typeface="CiscoSansTT Thin" charset="0"/>
                <a:cs typeface="CiscoSansTT Thin" charset="0"/>
              </a:defRPr>
            </a:lvl1pPr>
            <a:lvl2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9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90"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8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79"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marL="0" marR="0" lvl="0" indent="0" algn="l" defTabSz="912276" rtl="0" eaLnBrk="1" fontAlgn="base" latinLnBrk="0" hangingPunct="1">
              <a:lnSpc>
                <a:spcPct val="80000"/>
              </a:lnSpc>
              <a:spcBef>
                <a:spcPct val="0"/>
              </a:spcBef>
              <a:spcAft>
                <a:spcPct val="0"/>
              </a:spcAft>
              <a:buClrTx/>
              <a:buSzTx/>
              <a:buFontTx/>
              <a:buNone/>
              <a:tabLst/>
              <a:defRPr/>
            </a:pPr>
            <a:r>
              <a:rPr kumimoji="0" lang="en-US" sz="2700" b="0" i="0" u="none" strike="noStrike" kern="1200" cap="none" spc="0" normalizeH="0" baseline="0" noProof="0" dirty="0">
                <a:ln>
                  <a:noFill/>
                </a:ln>
                <a:solidFill>
                  <a:srgbClr val="0D274D"/>
                </a:solidFill>
                <a:effectLst/>
                <a:uLnTx/>
                <a:uFillTx/>
                <a:latin typeface="CiscoSansTT ExtraLight"/>
                <a:cs typeface="CiscoSansTT Thin" charset="0"/>
              </a:rPr>
              <a:t>Network 2.0: LCS Outcomes &amp; KPIs</a:t>
            </a:r>
            <a:endParaRPr kumimoji="0" lang="en-US" sz="2700" b="0" i="0" u="none" strike="noStrike" kern="1200" cap="none" spc="0" normalizeH="0" baseline="0" noProof="0" dirty="0">
              <a:ln>
                <a:noFill/>
              </a:ln>
              <a:solidFill>
                <a:srgbClr val="FF0000"/>
              </a:solidFill>
              <a:effectLst/>
              <a:uLnTx/>
              <a:uFillTx/>
              <a:latin typeface="CiscoSansTT ExtraLight"/>
              <a:cs typeface="CiscoSansTT Thin" charset="0"/>
            </a:endParaRPr>
          </a:p>
        </p:txBody>
      </p:sp>
      <p:graphicFrame>
        <p:nvGraphicFramePr>
          <p:cNvPr id="2" name="Table 1">
            <a:extLst>
              <a:ext uri="{FF2B5EF4-FFF2-40B4-BE49-F238E27FC236}">
                <a16:creationId xmlns:a16="http://schemas.microsoft.com/office/drawing/2014/main" id="{34121F89-655C-F22A-E6D2-45B91330643C}"/>
              </a:ext>
            </a:extLst>
          </p:cNvPr>
          <p:cNvGraphicFramePr>
            <a:graphicFrameLocks noGrp="1"/>
          </p:cNvGraphicFramePr>
          <p:nvPr>
            <p:extLst>
              <p:ext uri="{D42A27DB-BD31-4B8C-83A1-F6EECF244321}">
                <p14:modId xmlns:p14="http://schemas.microsoft.com/office/powerpoint/2010/main" val="2985357253"/>
              </p:ext>
            </p:extLst>
          </p:nvPr>
        </p:nvGraphicFramePr>
        <p:xfrm>
          <a:off x="512064" y="830026"/>
          <a:ext cx="8122920" cy="3537128"/>
        </p:xfrm>
        <a:graphic>
          <a:graphicData uri="http://schemas.openxmlformats.org/drawingml/2006/table">
            <a:tbl>
              <a:tblPr firstRow="1" bandRow="1">
                <a:tableStyleId>{7E9639D4-E3E2-4D34-9284-5A2195B3D0D7}</a:tableStyleId>
              </a:tblPr>
              <a:tblGrid>
                <a:gridCol w="3469791">
                  <a:extLst>
                    <a:ext uri="{9D8B030D-6E8A-4147-A177-3AD203B41FA5}">
                      <a16:colId xmlns:a16="http://schemas.microsoft.com/office/drawing/2014/main" val="3075391443"/>
                    </a:ext>
                  </a:extLst>
                </a:gridCol>
                <a:gridCol w="4653129">
                  <a:extLst>
                    <a:ext uri="{9D8B030D-6E8A-4147-A177-3AD203B41FA5}">
                      <a16:colId xmlns:a16="http://schemas.microsoft.com/office/drawing/2014/main" val="3398668972"/>
                    </a:ext>
                  </a:extLst>
                </a:gridCol>
              </a:tblGrid>
              <a:tr h="309697">
                <a:tc>
                  <a:txBody>
                    <a:bodyPr/>
                    <a:lstStyle/>
                    <a:p>
                      <a:pPr algn="ctr"/>
                      <a:r>
                        <a:rPr lang="en-US" sz="1600" dirty="0">
                          <a:solidFill>
                            <a:schemeClr val="bg2"/>
                          </a:solidFill>
                        </a:rPr>
                        <a:t>Outcome</a:t>
                      </a:r>
                    </a:p>
                  </a:txBody>
                  <a:tcPr anchor="ctr">
                    <a:solidFill>
                      <a:srgbClr val="7030A0"/>
                    </a:solidFill>
                  </a:tcPr>
                </a:tc>
                <a:tc>
                  <a:txBody>
                    <a:bodyPr/>
                    <a:lstStyle/>
                    <a:p>
                      <a:pPr algn="ctr"/>
                      <a:r>
                        <a:rPr lang="en-US" sz="1600" dirty="0">
                          <a:solidFill>
                            <a:schemeClr val="bg2"/>
                          </a:solidFill>
                        </a:rPr>
                        <a:t>KPI</a:t>
                      </a:r>
                    </a:p>
                  </a:txBody>
                  <a:tcPr anchor="ctr">
                    <a:solidFill>
                      <a:srgbClr val="7030A0"/>
                    </a:solidFill>
                  </a:tcPr>
                </a:tc>
                <a:extLst>
                  <a:ext uri="{0D108BD9-81ED-4DB2-BD59-A6C34878D82A}">
                    <a16:rowId xmlns:a16="http://schemas.microsoft.com/office/drawing/2014/main" val="2087120855"/>
                  </a:ext>
                </a:extLst>
              </a:tr>
              <a:tr h="203051">
                <a:tc rowSpan="3">
                  <a:txBody>
                    <a:bodyPr/>
                    <a:lstStyle/>
                    <a:p>
                      <a:pPr defTabSz="914378" fontAlgn="auto">
                        <a:spcBef>
                          <a:spcPts val="0"/>
                        </a:spcBef>
                        <a:spcAft>
                          <a:spcPts val="1200"/>
                        </a:spcAft>
                        <a:buClr>
                          <a:srgbClr val="000000"/>
                        </a:buClr>
                        <a:defRPr/>
                      </a:pPr>
                      <a:r>
                        <a:rPr lang="en-US" sz="1400" b="1" kern="0" dirty="0">
                          <a:solidFill>
                            <a:srgbClr val="676767">
                              <a:lumMod val="50000"/>
                            </a:srgbClr>
                          </a:solidFill>
                          <a:sym typeface="Arial"/>
                        </a:rPr>
                        <a:t>Demonstrate Compliance </a:t>
                      </a:r>
                    </a:p>
                    <a:p>
                      <a:pPr defTabSz="914378" fontAlgn="auto">
                        <a:spcBef>
                          <a:spcPts val="0"/>
                        </a:spcBef>
                        <a:spcAft>
                          <a:spcPts val="1200"/>
                        </a:spcAft>
                        <a:buClr>
                          <a:srgbClr val="000000"/>
                        </a:buClr>
                        <a:defRPr/>
                      </a:pPr>
                      <a:r>
                        <a:rPr lang="en-US" sz="1100" i="1" kern="0" dirty="0">
                          <a:solidFill>
                            <a:srgbClr val="676767">
                              <a:lumMod val="50000"/>
                            </a:srgbClr>
                          </a:solidFill>
                          <a:sym typeface="Arial"/>
                        </a:rPr>
                        <a:t>Health Checks, Best Practices, Configuration Compliance</a:t>
                      </a: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solidFill>
                            <a:srgbClr val="343434"/>
                          </a:solidFill>
                        </a:rPr>
                        <a:t># of Recommendations Provided</a:t>
                      </a:r>
                    </a:p>
                  </a:txBody>
                  <a:tcPr/>
                </a:tc>
                <a:extLst>
                  <a:ext uri="{0D108BD9-81ED-4DB2-BD59-A6C34878D82A}">
                    <a16:rowId xmlns:a16="http://schemas.microsoft.com/office/drawing/2014/main" val="1543410035"/>
                  </a:ext>
                </a:extLst>
              </a:tr>
              <a:tr h="229316">
                <a:tc vMerge="1">
                  <a:txBody>
                    <a:bodyPr/>
                    <a:lstStyle/>
                    <a:p>
                      <a:endParaRPr lang="en-US"/>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solidFill>
                            <a:srgbClr val="343434"/>
                          </a:solidFill>
                        </a:rPr>
                        <a:t># of Recommendations Implemented</a:t>
                      </a:r>
                    </a:p>
                  </a:txBody>
                  <a:tcPr/>
                </a:tc>
                <a:extLst>
                  <a:ext uri="{0D108BD9-81ED-4DB2-BD59-A6C34878D82A}">
                    <a16:rowId xmlns:a16="http://schemas.microsoft.com/office/drawing/2014/main" val="2773066079"/>
                  </a:ext>
                </a:extLst>
              </a:tr>
              <a:tr h="0">
                <a:tc vMerge="1">
                  <a:txBody>
                    <a:bodyPr/>
                    <a:lstStyle/>
                    <a:p>
                      <a:endParaRPr lang="en-US" sz="1200" dirty="0"/>
                    </a:p>
                  </a:txBody>
                  <a:tcPr/>
                </a:tc>
                <a:tc>
                  <a:txBody>
                    <a:bodyPr/>
                    <a:lstStyle/>
                    <a:p>
                      <a:r>
                        <a:rPr lang="en-IN" sz="1100" dirty="0">
                          <a:solidFill>
                            <a:srgbClr val="343434"/>
                          </a:solidFill>
                        </a:rPr>
                        <a:t>% Configuration Conformance</a:t>
                      </a:r>
                      <a:endParaRPr lang="en-US" dirty="0"/>
                    </a:p>
                  </a:txBody>
                  <a:tcPr/>
                </a:tc>
                <a:extLst>
                  <a:ext uri="{0D108BD9-81ED-4DB2-BD59-A6C34878D82A}">
                    <a16:rowId xmlns:a16="http://schemas.microsoft.com/office/drawing/2014/main" val="37688404"/>
                  </a:ext>
                </a:extLst>
              </a:tr>
              <a:tr h="347072">
                <a:tc rowSpan="8">
                  <a:txBody>
                    <a:bodyPr/>
                    <a:lstStyle/>
                    <a:p>
                      <a:pPr defTabSz="914378" fontAlgn="auto">
                        <a:spcBef>
                          <a:spcPts val="0"/>
                        </a:spcBef>
                        <a:spcAft>
                          <a:spcPts val="1200"/>
                        </a:spcAft>
                        <a:buClr>
                          <a:srgbClr val="000000"/>
                        </a:buClr>
                        <a:defRPr/>
                      </a:pPr>
                      <a:r>
                        <a:rPr lang="en-US" sz="1400" kern="0" dirty="0">
                          <a:solidFill>
                            <a:srgbClr val="676767">
                              <a:lumMod val="50000"/>
                            </a:srgbClr>
                          </a:solidFill>
                          <a:latin typeface="CiscoSansTT" panose="020B0503020201020303" pitchFamily="34" charset="0"/>
                          <a:cs typeface="CiscoSansTT" panose="020B0503020201020303" pitchFamily="34" charset="0"/>
                          <a:sym typeface="Arial"/>
                        </a:rPr>
                        <a:t>Reduce Risk, Enhance Security, &amp; Demonstrate Compliance</a:t>
                      </a:r>
                    </a:p>
                    <a:p>
                      <a:pPr defTabSz="914378" fontAlgn="auto">
                        <a:spcBef>
                          <a:spcPts val="0"/>
                        </a:spcBef>
                        <a:spcAft>
                          <a:spcPts val="1200"/>
                        </a:spcAft>
                        <a:buClr>
                          <a:srgbClr val="000000"/>
                        </a:buClr>
                        <a:defRPr/>
                      </a:pPr>
                      <a:r>
                        <a:rPr lang="en-US" sz="1100" i="1" kern="0" dirty="0">
                          <a:solidFill>
                            <a:srgbClr val="676767">
                              <a:lumMod val="50000"/>
                            </a:srgbClr>
                          </a:solidFill>
                          <a:latin typeface="CiscoSansTT Light" panose="020B0503020201020303" pitchFamily="34" charset="0"/>
                          <a:cs typeface="CiscoSansTT Light" panose="020B0503020201020303" pitchFamily="34" charset="0"/>
                          <a:sym typeface="Arial"/>
                        </a:rPr>
                        <a:t>HW &amp; SW Lifecycle Management and SW Strategy </a:t>
                      </a: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kern="1200" dirty="0">
                          <a:solidFill>
                            <a:srgbClr val="343434"/>
                          </a:solidFill>
                          <a:latin typeface="+mn-lt"/>
                          <a:ea typeface="+mn-ea"/>
                          <a:cs typeface="+mn-cs"/>
                        </a:rPr>
                        <a:t>% of Devices HW LDOS</a:t>
                      </a:r>
                    </a:p>
                  </a:txBody>
                  <a:tcPr/>
                </a:tc>
                <a:extLst>
                  <a:ext uri="{0D108BD9-81ED-4DB2-BD59-A6C34878D82A}">
                    <a16:rowId xmlns:a16="http://schemas.microsoft.com/office/drawing/2014/main" val="1022367788"/>
                  </a:ext>
                </a:extLst>
              </a:tr>
              <a:tr h="347072">
                <a:tc vMerge="1">
                  <a:txBody>
                    <a:bodyPr/>
                    <a:lstStyle/>
                    <a:p>
                      <a:endParaRPr lang="en-US" sz="1200"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kern="1200" dirty="0">
                          <a:solidFill>
                            <a:srgbClr val="343434"/>
                          </a:solidFill>
                          <a:latin typeface="+mn-lt"/>
                          <a:ea typeface="+mn-ea"/>
                          <a:cs typeface="+mn-cs"/>
                        </a:rPr>
                        <a:t>% of Devices HW LDOS in 12 Months</a:t>
                      </a:r>
                    </a:p>
                  </a:txBody>
                  <a:tcPr/>
                </a:tc>
                <a:extLst>
                  <a:ext uri="{0D108BD9-81ED-4DB2-BD59-A6C34878D82A}">
                    <a16:rowId xmlns:a16="http://schemas.microsoft.com/office/drawing/2014/main" val="3440343900"/>
                  </a:ext>
                </a:extLst>
              </a:tr>
              <a:tr h="156121">
                <a:tc vMerge="1">
                  <a:txBody>
                    <a:bodyPr/>
                    <a:lstStyle/>
                    <a:p>
                      <a:endParaRPr lang="en-US"/>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kern="1200" dirty="0">
                          <a:solidFill>
                            <a:srgbClr val="343434"/>
                          </a:solidFill>
                          <a:latin typeface="+mn-lt"/>
                          <a:ea typeface="+mn-ea"/>
                          <a:cs typeface="+mn-cs"/>
                        </a:rPr>
                        <a:t>% of Devices HW </a:t>
                      </a:r>
                      <a:r>
                        <a:rPr lang="en-IN" sz="1100" kern="1200" dirty="0" err="1">
                          <a:solidFill>
                            <a:srgbClr val="343434"/>
                          </a:solidFill>
                          <a:latin typeface="+mn-lt"/>
                          <a:ea typeface="+mn-ea"/>
                          <a:cs typeface="+mn-cs"/>
                        </a:rPr>
                        <a:t>EoVSS</a:t>
                      </a:r>
                      <a:endParaRPr lang="en-IN" sz="1100" kern="1200" dirty="0">
                        <a:solidFill>
                          <a:srgbClr val="343434"/>
                        </a:solidFill>
                        <a:latin typeface="+mn-lt"/>
                        <a:ea typeface="+mn-ea"/>
                        <a:cs typeface="+mn-cs"/>
                      </a:endParaRPr>
                    </a:p>
                  </a:txBody>
                  <a:tcPr/>
                </a:tc>
                <a:extLst>
                  <a:ext uri="{0D108BD9-81ED-4DB2-BD59-A6C34878D82A}">
                    <a16:rowId xmlns:a16="http://schemas.microsoft.com/office/drawing/2014/main" val="4090035544"/>
                  </a:ext>
                </a:extLst>
              </a:tr>
              <a:tr h="156121">
                <a:tc vMerge="1">
                  <a:txBody>
                    <a:bodyPr/>
                    <a:lstStyle/>
                    <a:p>
                      <a:endParaRPr lang="en-US" sz="1200"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kern="1200" dirty="0">
                          <a:solidFill>
                            <a:srgbClr val="343434"/>
                          </a:solidFill>
                          <a:latin typeface="+mn-lt"/>
                          <a:ea typeface="+mn-ea"/>
                          <a:cs typeface="+mn-cs"/>
                        </a:rPr>
                        <a:t>% of Devices SW </a:t>
                      </a:r>
                      <a:r>
                        <a:rPr lang="en-IN" sz="1100" kern="1200" dirty="0" err="1">
                          <a:solidFill>
                            <a:srgbClr val="343434"/>
                          </a:solidFill>
                          <a:latin typeface="+mn-lt"/>
                          <a:ea typeface="+mn-ea"/>
                          <a:cs typeface="+mn-cs"/>
                        </a:rPr>
                        <a:t>EoX</a:t>
                      </a:r>
                      <a:r>
                        <a:rPr lang="en-IN" sz="1100" kern="1200" dirty="0">
                          <a:solidFill>
                            <a:srgbClr val="343434"/>
                          </a:solidFill>
                          <a:latin typeface="+mn-lt"/>
                          <a:ea typeface="+mn-ea"/>
                          <a:cs typeface="+mn-cs"/>
                        </a:rPr>
                        <a:t> LDOS or </a:t>
                      </a:r>
                      <a:r>
                        <a:rPr lang="en-IN" sz="1100" kern="1200" dirty="0" err="1">
                          <a:solidFill>
                            <a:srgbClr val="343434"/>
                          </a:solidFill>
                          <a:latin typeface="+mn-lt"/>
                          <a:ea typeface="+mn-ea"/>
                          <a:cs typeface="+mn-cs"/>
                        </a:rPr>
                        <a:t>EoVSS</a:t>
                      </a:r>
                      <a:endParaRPr lang="en-IN" sz="1100" kern="1200" dirty="0">
                        <a:solidFill>
                          <a:srgbClr val="343434"/>
                        </a:solidFill>
                        <a:latin typeface="+mn-lt"/>
                        <a:ea typeface="+mn-ea"/>
                        <a:cs typeface="+mn-cs"/>
                      </a:endParaRPr>
                    </a:p>
                  </a:txBody>
                  <a:tcPr/>
                </a:tc>
                <a:extLst>
                  <a:ext uri="{0D108BD9-81ED-4DB2-BD59-A6C34878D82A}">
                    <a16:rowId xmlns:a16="http://schemas.microsoft.com/office/drawing/2014/main" val="3179777557"/>
                  </a:ext>
                </a:extLst>
              </a:tr>
              <a:tr h="234267">
                <a:tc vMerge="1">
                  <a:txBody>
                    <a:bodyPr/>
                    <a:lstStyle/>
                    <a:p>
                      <a:endParaRPr lang="en-US" sz="1200"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kern="1200" dirty="0">
                          <a:solidFill>
                            <a:srgbClr val="343434"/>
                          </a:solidFill>
                          <a:latin typeface="+mn-lt"/>
                          <a:ea typeface="+mn-ea"/>
                          <a:cs typeface="+mn-cs"/>
                        </a:rPr>
                        <a:t>% of SW Compliance</a:t>
                      </a:r>
                    </a:p>
                  </a:txBody>
                  <a:tcPr/>
                </a:tc>
                <a:extLst>
                  <a:ext uri="{0D108BD9-81ED-4DB2-BD59-A6C34878D82A}">
                    <a16:rowId xmlns:a16="http://schemas.microsoft.com/office/drawing/2014/main" val="2384441749"/>
                  </a:ext>
                </a:extLst>
              </a:tr>
              <a:tr h="347072">
                <a:tc vMerge="1">
                  <a:txBody>
                    <a:bodyPr/>
                    <a:lstStyle/>
                    <a:p>
                      <a:endParaRPr lang="en-US" sz="1200"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kern="1200" dirty="0">
                          <a:solidFill>
                            <a:srgbClr val="343434"/>
                          </a:solidFill>
                          <a:latin typeface="+mn-lt"/>
                          <a:ea typeface="+mn-ea"/>
                          <a:cs typeface="+mn-cs"/>
                        </a:rPr>
                        <a:t>% of Devices with High Severity PSIRT Impact</a:t>
                      </a:r>
                    </a:p>
                  </a:txBody>
                  <a:tcPr/>
                </a:tc>
                <a:extLst>
                  <a:ext uri="{0D108BD9-81ED-4DB2-BD59-A6C34878D82A}">
                    <a16:rowId xmlns:a16="http://schemas.microsoft.com/office/drawing/2014/main" val="1154958444"/>
                  </a:ext>
                </a:extLst>
              </a:tr>
              <a:tr h="347072">
                <a:tc vMerge="1">
                  <a:txBody>
                    <a:bodyPr/>
                    <a:lstStyle/>
                    <a:p>
                      <a:endParaRPr lang="en-US" sz="1200"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kern="1200" dirty="0">
                          <a:solidFill>
                            <a:srgbClr val="343434"/>
                          </a:solidFill>
                          <a:latin typeface="+mn-lt"/>
                          <a:ea typeface="+mn-ea"/>
                          <a:cs typeface="+mn-cs"/>
                        </a:rPr>
                        <a:t># of Software Reviews Completed</a:t>
                      </a:r>
                    </a:p>
                  </a:txBody>
                  <a:tcPr/>
                </a:tc>
                <a:extLst>
                  <a:ext uri="{0D108BD9-81ED-4DB2-BD59-A6C34878D82A}">
                    <a16:rowId xmlns:a16="http://schemas.microsoft.com/office/drawing/2014/main" val="3023195169"/>
                  </a:ext>
                </a:extLst>
              </a:tr>
              <a:tr h="221383">
                <a:tc vMerge="1">
                  <a:txBody>
                    <a:bodyPr/>
                    <a:lstStyle/>
                    <a:p>
                      <a:endParaRPr lang="en-US" sz="1200" dirty="0"/>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kern="1200" dirty="0">
                          <a:solidFill>
                            <a:srgbClr val="343434"/>
                          </a:solidFill>
                          <a:latin typeface="+mn-lt"/>
                          <a:ea typeface="+mn-ea"/>
                          <a:cs typeface="+mn-cs"/>
                        </a:rPr>
                        <a:t># of SW Versions across HW Platforms (SW Diversity)</a:t>
                      </a:r>
                    </a:p>
                  </a:txBody>
                  <a:tcPr/>
                </a:tc>
                <a:extLst>
                  <a:ext uri="{0D108BD9-81ED-4DB2-BD59-A6C34878D82A}">
                    <a16:rowId xmlns:a16="http://schemas.microsoft.com/office/drawing/2014/main" val="2478351618"/>
                  </a:ext>
                </a:extLst>
              </a:tr>
            </a:tbl>
          </a:graphicData>
        </a:graphic>
      </p:graphicFrame>
    </p:spTree>
    <p:extLst>
      <p:ext uri="{BB962C8B-B14F-4D97-AF65-F5344CB8AC3E}">
        <p14:creationId xmlns:p14="http://schemas.microsoft.com/office/powerpoint/2010/main" val="53199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90F846-5A0E-2B75-EDBC-82DFF1177346}"/>
              </a:ext>
            </a:extLst>
          </p:cNvPr>
          <p:cNvGrpSpPr/>
          <p:nvPr/>
        </p:nvGrpSpPr>
        <p:grpSpPr>
          <a:xfrm>
            <a:off x="6916934" y="1772388"/>
            <a:ext cx="2139696" cy="2922764"/>
            <a:chOff x="3214537" y="1249422"/>
            <a:chExt cx="2139696" cy="2922764"/>
          </a:xfrm>
        </p:grpSpPr>
        <p:sp>
          <p:nvSpPr>
            <p:cNvPr id="3" name="Rounded Rectangle 2">
              <a:extLst>
                <a:ext uri="{FF2B5EF4-FFF2-40B4-BE49-F238E27FC236}">
                  <a16:creationId xmlns:a16="http://schemas.microsoft.com/office/drawing/2014/main" id="{BC0D7A5B-AF6A-8B35-E6CE-BB5B9484A764}"/>
                </a:ext>
              </a:extLst>
            </p:cNvPr>
            <p:cNvSpPr/>
            <p:nvPr/>
          </p:nvSpPr>
          <p:spPr>
            <a:xfrm>
              <a:off x="3214537" y="1249422"/>
              <a:ext cx="2139696" cy="2922764"/>
            </a:xfrm>
            <a:prstGeom prst="roundRect">
              <a:avLst/>
            </a:prstGeom>
            <a:solidFill>
              <a:srgbClr val="EDF1F6"/>
            </a:solidFill>
            <a:ln w="25400" cap="flat" cmpd="sng" algn="ctr">
              <a:solidFill>
                <a:srgbClr val="00BCE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sp>
          <p:nvSpPr>
            <p:cNvPr id="4" name="Google Shape;775;p184">
              <a:extLst>
                <a:ext uri="{FF2B5EF4-FFF2-40B4-BE49-F238E27FC236}">
                  <a16:creationId xmlns:a16="http://schemas.microsoft.com/office/drawing/2014/main" id="{DA9C2390-A1D5-B019-8B02-59083D329A28}"/>
                </a:ext>
              </a:extLst>
            </p:cNvPr>
            <p:cNvSpPr txBox="1">
              <a:spLocks/>
            </p:cNvSpPr>
            <p:nvPr/>
          </p:nvSpPr>
          <p:spPr>
            <a:xfrm>
              <a:off x="4161195" y="2496962"/>
              <a:ext cx="1187737"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Nick </a:t>
              </a:r>
              <a:r>
                <a:rPr kumimoji="0" lang="en-US" sz="1200" b="1" i="0" u="none" strike="noStrike" kern="0" cap="none" spc="0" normalizeH="0" baseline="0" noProof="0" dirty="0" err="1">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Zerwig</a:t>
              </a:r>
              <a:endParaRPr kumimoji="0" lang="en-US" sz="1200" b="1"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Solutions Engineer</a:t>
              </a:r>
            </a:p>
          </p:txBody>
        </p:sp>
      </p:grpSp>
      <p:pic>
        <p:nvPicPr>
          <p:cNvPr id="33" name="Picture 32">
            <a:extLst>
              <a:ext uri="{FF2B5EF4-FFF2-40B4-BE49-F238E27FC236}">
                <a16:creationId xmlns:a16="http://schemas.microsoft.com/office/drawing/2014/main" id="{52F2EC80-7B9A-79B6-9004-466051028178}"/>
              </a:ext>
            </a:extLst>
          </p:cNvPr>
          <p:cNvPicPr>
            <a:picLocks noChangeAspect="1"/>
          </p:cNvPicPr>
          <p:nvPr/>
        </p:nvPicPr>
        <p:blipFill>
          <a:blip r:embed="rId2"/>
          <a:srcRect t="12480" b="12480"/>
          <a:stretch/>
        </p:blipFill>
        <p:spPr>
          <a:xfrm>
            <a:off x="3355314" y="1074651"/>
            <a:ext cx="1090376" cy="1090971"/>
          </a:xfrm>
          <a:prstGeom prst="ellipse">
            <a:avLst/>
          </a:prstGeom>
          <a:ln>
            <a:solidFill>
              <a:srgbClr val="2F446B"/>
            </a:solidFill>
          </a:ln>
        </p:spPr>
      </p:pic>
      <p:sp>
        <p:nvSpPr>
          <p:cNvPr id="34" name="Google Shape;775;p184">
            <a:extLst>
              <a:ext uri="{FF2B5EF4-FFF2-40B4-BE49-F238E27FC236}">
                <a16:creationId xmlns:a16="http://schemas.microsoft.com/office/drawing/2014/main" id="{36D8EFD8-172A-F27D-875A-6DD797A236B8}"/>
              </a:ext>
            </a:extLst>
          </p:cNvPr>
          <p:cNvSpPr txBox="1">
            <a:spLocks/>
          </p:cNvSpPr>
          <p:nvPr/>
        </p:nvSpPr>
        <p:spPr>
          <a:xfrm>
            <a:off x="4530028" y="1363186"/>
            <a:ext cx="3333564"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600" kern="0">
                <a:solidFill>
                  <a:srgbClr val="2F446B"/>
                </a:solidFill>
                <a:latin typeface="CiscoSansTT ExtraLight"/>
                <a:ea typeface="Helvetica Neue Light"/>
                <a:cs typeface="CiscoSansTT ExtraLight" panose="020B0303020201020303" pitchFamily="34" charset="0"/>
                <a:sym typeface="Helvetica Neue Light"/>
              </a:rPr>
              <a:t>Bart Sepko</a:t>
            </a:r>
          </a:p>
          <a:p>
            <a:pPr defTabSz="914400" fontAlgn="auto">
              <a:buSzPts val="800"/>
              <a:defRPr/>
            </a:pPr>
            <a:r>
              <a:rPr lang="en-US" sz="1600" kern="0">
                <a:solidFill>
                  <a:srgbClr val="2F446B"/>
                </a:solidFill>
                <a:latin typeface="CiscoSansTT ExtraLight"/>
                <a:ea typeface="Helvetica Neue Light"/>
                <a:cs typeface="CiscoSansTT ExtraLight" panose="020B0303020201020303" pitchFamily="34" charset="0"/>
                <a:sym typeface="Helvetica Neue Light"/>
              </a:rPr>
              <a:t>Client Director</a:t>
            </a:r>
          </a:p>
        </p:txBody>
      </p:sp>
      <p:grpSp>
        <p:nvGrpSpPr>
          <p:cNvPr id="35" name="Group 34">
            <a:extLst>
              <a:ext uri="{FF2B5EF4-FFF2-40B4-BE49-F238E27FC236}">
                <a16:creationId xmlns:a16="http://schemas.microsoft.com/office/drawing/2014/main" id="{4D08B7F4-7EAB-E6E0-8B61-52E16F11E9A6}"/>
              </a:ext>
            </a:extLst>
          </p:cNvPr>
          <p:cNvGrpSpPr/>
          <p:nvPr/>
        </p:nvGrpSpPr>
        <p:grpSpPr>
          <a:xfrm>
            <a:off x="2342129" y="2436752"/>
            <a:ext cx="2139696" cy="2292372"/>
            <a:chOff x="6098721" y="1861457"/>
            <a:chExt cx="2139696" cy="2292372"/>
          </a:xfrm>
        </p:grpSpPr>
        <p:sp>
          <p:nvSpPr>
            <p:cNvPr id="36" name="Rounded Rectangle 35">
              <a:extLst>
                <a:ext uri="{FF2B5EF4-FFF2-40B4-BE49-F238E27FC236}">
                  <a16:creationId xmlns:a16="http://schemas.microsoft.com/office/drawing/2014/main" id="{EB178FC1-A0F8-FEB3-B101-554044544A92}"/>
                </a:ext>
              </a:extLst>
            </p:cNvPr>
            <p:cNvSpPr/>
            <p:nvPr/>
          </p:nvSpPr>
          <p:spPr>
            <a:xfrm>
              <a:off x="6098721" y="1861457"/>
              <a:ext cx="2139696" cy="2292372"/>
            </a:xfrm>
            <a:prstGeom prst="roundRect">
              <a:avLst/>
            </a:prstGeom>
            <a:solidFill>
              <a:srgbClr val="EDF1F6"/>
            </a:solidFill>
            <a:ln w="25400" cap="flat" cmpd="sng" algn="ctr">
              <a:solidFill>
                <a:srgbClr val="00BCE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sp>
          <p:nvSpPr>
            <p:cNvPr id="37" name="Google Shape;775;p184">
              <a:extLst>
                <a:ext uri="{FF2B5EF4-FFF2-40B4-BE49-F238E27FC236}">
                  <a16:creationId xmlns:a16="http://schemas.microsoft.com/office/drawing/2014/main" id="{0D53DA2E-FD65-E615-B6A1-382BD0728825}"/>
                </a:ext>
              </a:extLst>
            </p:cNvPr>
            <p:cNvSpPr txBox="1">
              <a:spLocks/>
            </p:cNvSpPr>
            <p:nvPr/>
          </p:nvSpPr>
          <p:spPr>
            <a:xfrm>
              <a:off x="6984513" y="2460213"/>
              <a:ext cx="1187082"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none"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Christy </a:t>
              </a:r>
              <a:r>
                <a:rPr kumimoji="0" lang="en-US" sz="1200" b="1" i="0" u="none" strike="noStrike" kern="0" cap="none" spc="0" normalizeH="0" baseline="0" noProof="0" err="1">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Blackard</a:t>
              </a:r>
              <a:r>
                <a:rPr kumimoji="0" lang="en-US" sz="1200" b="1" i="0" u="none"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 </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Order &amp; Logistics Manager</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lang="en-US" sz="1000" b="0" i="0" u="none"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endParaRPr>
            </a:p>
          </p:txBody>
        </p:sp>
        <p:sp>
          <p:nvSpPr>
            <p:cNvPr id="38" name="Google Shape;775;p184">
              <a:extLst>
                <a:ext uri="{FF2B5EF4-FFF2-40B4-BE49-F238E27FC236}">
                  <a16:creationId xmlns:a16="http://schemas.microsoft.com/office/drawing/2014/main" id="{289D7450-3186-7EFC-82C3-2A3DB56D97F8}"/>
                </a:ext>
              </a:extLst>
            </p:cNvPr>
            <p:cNvSpPr txBox="1">
              <a:spLocks/>
            </p:cNvSpPr>
            <p:nvPr/>
          </p:nvSpPr>
          <p:spPr>
            <a:xfrm>
              <a:off x="6180115" y="1912676"/>
              <a:ext cx="1994076" cy="37613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sng"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Orders &amp; </a:t>
              </a:r>
              <a:r>
                <a:rPr kumimoji="0" lang="en-US" sz="1200" b="1" i="0" u="sng" strike="noStrike" kern="0" cap="none" spc="0" normalizeH="0" baseline="0" noProof="0" err="1">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Logisitics</a:t>
              </a:r>
              <a:endParaRPr kumimoji="0" lang="en-US" sz="1200" b="1" i="0" u="sng"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endParaRPr>
            </a:p>
          </p:txBody>
        </p:sp>
        <p:sp>
          <p:nvSpPr>
            <p:cNvPr id="39" name="Google Shape;775;p184">
              <a:extLst>
                <a:ext uri="{FF2B5EF4-FFF2-40B4-BE49-F238E27FC236}">
                  <a16:creationId xmlns:a16="http://schemas.microsoft.com/office/drawing/2014/main" id="{63CD98F4-F4E1-4EFC-EE4E-810E5C259479}"/>
                </a:ext>
              </a:extLst>
            </p:cNvPr>
            <p:cNvSpPr txBox="1">
              <a:spLocks/>
            </p:cNvSpPr>
            <p:nvPr/>
          </p:nvSpPr>
          <p:spPr>
            <a:xfrm>
              <a:off x="6235321" y="3283230"/>
              <a:ext cx="1883664" cy="696766"/>
            </a:xfrm>
            <a:prstGeom prst="roundRect">
              <a:avLst>
                <a:gd name="adj" fmla="val 3481"/>
              </a:avLst>
            </a:prstGeom>
            <a:solidFill>
              <a:srgbClr val="FFFFFF"/>
            </a:solidFill>
            <a:ln>
              <a:solidFill>
                <a:srgbClr val="2F446B"/>
              </a:solid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Leader for:</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Order Processing</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Schedule/Stewardship Reporting Billing</a:t>
              </a:r>
            </a:p>
          </p:txBody>
        </p:sp>
      </p:grpSp>
      <p:grpSp>
        <p:nvGrpSpPr>
          <p:cNvPr id="40" name="Group 39">
            <a:extLst>
              <a:ext uri="{FF2B5EF4-FFF2-40B4-BE49-F238E27FC236}">
                <a16:creationId xmlns:a16="http://schemas.microsoft.com/office/drawing/2014/main" id="{4B417FCE-30A4-FD36-C96A-03092F264740}"/>
              </a:ext>
            </a:extLst>
          </p:cNvPr>
          <p:cNvGrpSpPr/>
          <p:nvPr/>
        </p:nvGrpSpPr>
        <p:grpSpPr>
          <a:xfrm>
            <a:off x="90759" y="1777891"/>
            <a:ext cx="2139696" cy="2922764"/>
            <a:chOff x="3217269" y="1150228"/>
            <a:chExt cx="2139696" cy="2922764"/>
          </a:xfrm>
        </p:grpSpPr>
        <p:sp>
          <p:nvSpPr>
            <p:cNvPr id="41" name="Rounded Rectangle 40">
              <a:extLst>
                <a:ext uri="{FF2B5EF4-FFF2-40B4-BE49-F238E27FC236}">
                  <a16:creationId xmlns:a16="http://schemas.microsoft.com/office/drawing/2014/main" id="{B64F0C67-32D6-51D5-4E19-68AF0DDEBB8A}"/>
                </a:ext>
              </a:extLst>
            </p:cNvPr>
            <p:cNvSpPr/>
            <p:nvPr/>
          </p:nvSpPr>
          <p:spPr>
            <a:xfrm>
              <a:off x="3217269" y="1150228"/>
              <a:ext cx="2139696" cy="2922764"/>
            </a:xfrm>
            <a:prstGeom prst="roundRect">
              <a:avLst/>
            </a:prstGeom>
            <a:solidFill>
              <a:srgbClr val="EDF1F6"/>
            </a:solidFill>
            <a:ln w="25400" cap="flat" cmpd="sng" algn="ctr">
              <a:solidFill>
                <a:srgbClr val="00BCE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sp>
          <p:nvSpPr>
            <p:cNvPr id="42" name="Google Shape;775;p184">
              <a:extLst>
                <a:ext uri="{FF2B5EF4-FFF2-40B4-BE49-F238E27FC236}">
                  <a16:creationId xmlns:a16="http://schemas.microsoft.com/office/drawing/2014/main" id="{6E5998F4-9757-FB02-6E1F-48FE1936412B}"/>
                </a:ext>
              </a:extLst>
            </p:cNvPr>
            <p:cNvSpPr txBox="1">
              <a:spLocks/>
            </p:cNvSpPr>
            <p:nvPr/>
          </p:nvSpPr>
          <p:spPr>
            <a:xfrm>
              <a:off x="4163522" y="2418393"/>
              <a:ext cx="1187737"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none"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Tim Lovelace</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Global Account Manager</a:t>
              </a:r>
            </a:p>
          </p:txBody>
        </p:sp>
        <p:sp>
          <p:nvSpPr>
            <p:cNvPr id="43" name="Google Shape;775;p184">
              <a:extLst>
                <a:ext uri="{FF2B5EF4-FFF2-40B4-BE49-F238E27FC236}">
                  <a16:creationId xmlns:a16="http://schemas.microsoft.com/office/drawing/2014/main" id="{C156075B-7EA2-4AD0-B520-1728A338AA44}"/>
                </a:ext>
              </a:extLst>
            </p:cNvPr>
            <p:cNvSpPr txBox="1">
              <a:spLocks/>
            </p:cNvSpPr>
            <p:nvPr/>
          </p:nvSpPr>
          <p:spPr>
            <a:xfrm>
              <a:off x="3285439" y="1196882"/>
              <a:ext cx="1999399" cy="314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sng"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Sales</a:t>
              </a:r>
            </a:p>
          </p:txBody>
        </p:sp>
        <p:sp>
          <p:nvSpPr>
            <p:cNvPr id="44" name="Google Shape;775;p184">
              <a:extLst>
                <a:ext uri="{FF2B5EF4-FFF2-40B4-BE49-F238E27FC236}">
                  <a16:creationId xmlns:a16="http://schemas.microsoft.com/office/drawing/2014/main" id="{623C6835-5A27-9F5E-563A-57CF2C8A0418}"/>
                </a:ext>
              </a:extLst>
            </p:cNvPr>
            <p:cNvSpPr txBox="1">
              <a:spLocks/>
            </p:cNvSpPr>
            <p:nvPr/>
          </p:nvSpPr>
          <p:spPr>
            <a:xfrm>
              <a:off x="3343307" y="3230863"/>
              <a:ext cx="1883664" cy="696765"/>
            </a:xfrm>
            <a:prstGeom prst="roundRect">
              <a:avLst>
                <a:gd name="adj" fmla="val 1868"/>
              </a:avLst>
            </a:prstGeom>
            <a:solidFill>
              <a:srgbClr val="FFFFFF"/>
            </a:solidFill>
            <a:ln>
              <a:solidFill>
                <a:srgbClr val="2F446B"/>
              </a:solid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Leaders for:</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Solution Resource Enablement</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CCW/ePRO Quotes</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Global Strategy Alignment</a:t>
              </a:r>
            </a:p>
          </p:txBody>
        </p:sp>
      </p:grpSp>
      <p:grpSp>
        <p:nvGrpSpPr>
          <p:cNvPr id="45" name="Group 44">
            <a:extLst>
              <a:ext uri="{FF2B5EF4-FFF2-40B4-BE49-F238E27FC236}">
                <a16:creationId xmlns:a16="http://schemas.microsoft.com/office/drawing/2014/main" id="{E840DAE8-DEF6-A227-A9F4-819683CF48AB}"/>
              </a:ext>
            </a:extLst>
          </p:cNvPr>
          <p:cNvGrpSpPr/>
          <p:nvPr/>
        </p:nvGrpSpPr>
        <p:grpSpPr>
          <a:xfrm>
            <a:off x="7044074" y="1896710"/>
            <a:ext cx="1935728" cy="2658581"/>
            <a:chOff x="-1682678" y="1256726"/>
            <a:chExt cx="1935728" cy="2658581"/>
          </a:xfrm>
        </p:grpSpPr>
        <p:sp>
          <p:nvSpPr>
            <p:cNvPr id="46" name="Google Shape;775;p184">
              <a:extLst>
                <a:ext uri="{FF2B5EF4-FFF2-40B4-BE49-F238E27FC236}">
                  <a16:creationId xmlns:a16="http://schemas.microsoft.com/office/drawing/2014/main" id="{9B9B66AC-7DC2-EE0E-0DC0-DC14DF7388A3}"/>
                </a:ext>
              </a:extLst>
            </p:cNvPr>
            <p:cNvSpPr txBox="1">
              <a:spLocks/>
            </p:cNvSpPr>
            <p:nvPr/>
          </p:nvSpPr>
          <p:spPr>
            <a:xfrm>
              <a:off x="-1682678" y="1256726"/>
              <a:ext cx="1935728" cy="314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sng"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Architecture &amp; Engineering</a:t>
              </a:r>
            </a:p>
          </p:txBody>
        </p:sp>
        <p:sp>
          <p:nvSpPr>
            <p:cNvPr id="47" name="Google Shape;775;p184">
              <a:extLst>
                <a:ext uri="{FF2B5EF4-FFF2-40B4-BE49-F238E27FC236}">
                  <a16:creationId xmlns:a16="http://schemas.microsoft.com/office/drawing/2014/main" id="{ED4D3A13-9C27-A614-3F47-5ACBB24CB2F0}"/>
                </a:ext>
              </a:extLst>
            </p:cNvPr>
            <p:cNvSpPr txBox="1">
              <a:spLocks/>
            </p:cNvSpPr>
            <p:nvPr/>
          </p:nvSpPr>
          <p:spPr>
            <a:xfrm>
              <a:off x="-1682678" y="3218542"/>
              <a:ext cx="1883129" cy="696765"/>
            </a:xfrm>
            <a:prstGeom prst="roundRect">
              <a:avLst>
                <a:gd name="adj" fmla="val 3481"/>
              </a:avLst>
            </a:prstGeom>
            <a:solidFill>
              <a:srgbClr val="FFFFFF"/>
            </a:solidFill>
            <a:ln>
              <a:solidFill>
                <a:srgbClr val="2F446B"/>
              </a:solid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Leaders for:</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Business Solutions Architecture</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Technical Innovation</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Global Standardization</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 </a:t>
              </a:r>
            </a:p>
          </p:txBody>
        </p:sp>
      </p:grpSp>
      <p:sp>
        <p:nvSpPr>
          <p:cNvPr id="48" name="Text Placeholder 9">
            <a:extLst>
              <a:ext uri="{FF2B5EF4-FFF2-40B4-BE49-F238E27FC236}">
                <a16:creationId xmlns:a16="http://schemas.microsoft.com/office/drawing/2014/main" id="{10E9A850-7D1F-61D5-6F3A-6216824D056B}"/>
              </a:ext>
            </a:extLst>
          </p:cNvPr>
          <p:cNvSpPr txBox="1">
            <a:spLocks/>
          </p:cNvSpPr>
          <p:nvPr/>
        </p:nvSpPr>
        <p:spPr>
          <a:xfrm>
            <a:off x="158929" y="139660"/>
            <a:ext cx="6249989" cy="513900"/>
          </a:xfrm>
          <a:prstGeom prst="rect">
            <a:avLst/>
          </a:prstGeom>
        </p:spPr>
        <p:txBody>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Font typeface="Arial"/>
              <a:defRPr sz="3000" b="0" i="0" u="none" strike="noStrike" cap="none">
                <a:solidFill>
                  <a:schemeClr val="tx1"/>
                </a:solidFill>
                <a:latin typeface="+mj-lt"/>
                <a:ea typeface="Arial"/>
                <a:cs typeface="CiscoSansTT ExtraLight" panose="020B0303020201020303"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2F446B"/>
                </a:solidFill>
                <a:effectLst/>
                <a:uLnTx/>
                <a:uFillTx/>
                <a:latin typeface="CiscoSansTT ExtraLight"/>
                <a:cs typeface="CiscoSansTT ExtraLight" panose="020B0303020201020303" pitchFamily="34" charset="0"/>
                <a:sym typeface="Helvetica Neue Light"/>
              </a:rPr>
              <a:t>Cisco Account Leadership Team</a:t>
            </a:r>
            <a:endParaRPr kumimoji="0" lang="en-US" sz="3000" b="0" i="0" u="none" strike="noStrike" kern="0" cap="none" spc="0" normalizeH="0" baseline="0" noProof="0" dirty="0">
              <a:ln>
                <a:noFill/>
              </a:ln>
              <a:solidFill>
                <a:srgbClr val="2F446B"/>
              </a:solidFill>
              <a:effectLst/>
              <a:uLnTx/>
              <a:uFillTx/>
              <a:latin typeface="CiscoSansTT ExtraLight"/>
              <a:cs typeface="CiscoSansTT ExtraLight" panose="020B0303020201020303" pitchFamily="34" charset="0"/>
              <a:sym typeface="Arial"/>
            </a:endParaRPr>
          </a:p>
        </p:txBody>
      </p:sp>
      <p:grpSp>
        <p:nvGrpSpPr>
          <p:cNvPr id="50" name="Group 49">
            <a:extLst>
              <a:ext uri="{FF2B5EF4-FFF2-40B4-BE49-F238E27FC236}">
                <a16:creationId xmlns:a16="http://schemas.microsoft.com/office/drawing/2014/main" id="{446319F5-7232-3A69-4FBD-D2CFD887895F}"/>
              </a:ext>
            </a:extLst>
          </p:cNvPr>
          <p:cNvGrpSpPr/>
          <p:nvPr/>
        </p:nvGrpSpPr>
        <p:grpSpPr>
          <a:xfrm>
            <a:off x="4605430" y="2413022"/>
            <a:ext cx="2177636" cy="2292372"/>
            <a:chOff x="11737742" y="546822"/>
            <a:chExt cx="2177636" cy="2292372"/>
          </a:xfrm>
        </p:grpSpPr>
        <p:sp>
          <p:nvSpPr>
            <p:cNvPr id="51" name="Rounded Rectangle 50">
              <a:extLst>
                <a:ext uri="{FF2B5EF4-FFF2-40B4-BE49-F238E27FC236}">
                  <a16:creationId xmlns:a16="http://schemas.microsoft.com/office/drawing/2014/main" id="{EC73C778-432B-8AE5-512D-C182699B7D2E}"/>
                </a:ext>
              </a:extLst>
            </p:cNvPr>
            <p:cNvSpPr/>
            <p:nvPr/>
          </p:nvSpPr>
          <p:spPr>
            <a:xfrm>
              <a:off x="11737742" y="546822"/>
              <a:ext cx="2139696" cy="2292372"/>
            </a:xfrm>
            <a:prstGeom prst="roundRect">
              <a:avLst/>
            </a:prstGeom>
            <a:solidFill>
              <a:srgbClr val="EDF1F6"/>
            </a:solidFill>
            <a:ln w="25400" cap="flat" cmpd="sng" algn="ctr">
              <a:solidFill>
                <a:srgbClr val="00BCE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sp>
          <p:nvSpPr>
            <p:cNvPr id="52" name="Google Shape;775;p184">
              <a:extLst>
                <a:ext uri="{FF2B5EF4-FFF2-40B4-BE49-F238E27FC236}">
                  <a16:creationId xmlns:a16="http://schemas.microsoft.com/office/drawing/2014/main" id="{CB634760-C126-0DEB-37A8-ED27B2323E81}"/>
                </a:ext>
              </a:extLst>
            </p:cNvPr>
            <p:cNvSpPr txBox="1">
              <a:spLocks/>
            </p:cNvSpPr>
            <p:nvPr/>
          </p:nvSpPr>
          <p:spPr>
            <a:xfrm>
              <a:off x="12728296" y="1188766"/>
              <a:ext cx="1187082"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none"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Jim Shupe </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Customer Success Director</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lang="en-US" sz="1000" b="0" i="0" u="none"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endParaRPr>
            </a:p>
          </p:txBody>
        </p:sp>
        <p:sp>
          <p:nvSpPr>
            <p:cNvPr id="53" name="Google Shape;775;p184">
              <a:extLst>
                <a:ext uri="{FF2B5EF4-FFF2-40B4-BE49-F238E27FC236}">
                  <a16:creationId xmlns:a16="http://schemas.microsoft.com/office/drawing/2014/main" id="{2C8BD49C-06CE-2950-D64C-2E6ED5B5B474}"/>
                </a:ext>
              </a:extLst>
            </p:cNvPr>
            <p:cNvSpPr txBox="1">
              <a:spLocks/>
            </p:cNvSpPr>
            <p:nvPr/>
          </p:nvSpPr>
          <p:spPr>
            <a:xfrm>
              <a:off x="11805726" y="570552"/>
              <a:ext cx="1994076" cy="37613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sng"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Customer Experience </a:t>
              </a:r>
            </a:p>
          </p:txBody>
        </p:sp>
        <p:sp>
          <p:nvSpPr>
            <p:cNvPr id="54" name="Google Shape;775;p184">
              <a:extLst>
                <a:ext uri="{FF2B5EF4-FFF2-40B4-BE49-F238E27FC236}">
                  <a16:creationId xmlns:a16="http://schemas.microsoft.com/office/drawing/2014/main" id="{8155B8A7-D15E-9065-69D5-775040094C29}"/>
                </a:ext>
              </a:extLst>
            </p:cNvPr>
            <p:cNvSpPr txBox="1">
              <a:spLocks/>
            </p:cNvSpPr>
            <p:nvPr/>
          </p:nvSpPr>
          <p:spPr>
            <a:xfrm>
              <a:off x="11887494" y="1992326"/>
              <a:ext cx="1883664" cy="715208"/>
            </a:xfrm>
            <a:prstGeom prst="roundRect">
              <a:avLst>
                <a:gd name="adj" fmla="val 3481"/>
              </a:avLst>
            </a:prstGeom>
            <a:solidFill>
              <a:srgbClr val="FFFFFF"/>
            </a:solidFill>
            <a:ln>
              <a:solidFill>
                <a:srgbClr val="2F446B"/>
              </a:solid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Leader for:</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Advanced Services/Delivery</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Adoption/Optimization</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TAC</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endParaRPr>
            </a:p>
          </p:txBody>
        </p:sp>
      </p:grpSp>
      <p:pic>
        <p:nvPicPr>
          <p:cNvPr id="55" name="Picture 54" descr="A person in a suit and tie&#10;&#10;Description automatically generated with medium confidence">
            <a:extLst>
              <a:ext uri="{FF2B5EF4-FFF2-40B4-BE49-F238E27FC236}">
                <a16:creationId xmlns:a16="http://schemas.microsoft.com/office/drawing/2014/main" id="{6CBDC0C7-7177-4562-C68A-75FBF7907808}"/>
              </a:ext>
            </a:extLst>
          </p:cNvPr>
          <p:cNvPicPr>
            <a:picLocks noChangeAspect="1"/>
          </p:cNvPicPr>
          <p:nvPr/>
        </p:nvPicPr>
        <p:blipFill rotWithShape="1">
          <a:blip r:embed="rId3"/>
          <a:srcRect t="9357" b="15602"/>
          <a:stretch/>
        </p:blipFill>
        <p:spPr>
          <a:xfrm>
            <a:off x="4790124" y="2909015"/>
            <a:ext cx="696385" cy="696765"/>
          </a:xfrm>
          <a:prstGeom prst="ellipse">
            <a:avLst/>
          </a:prstGeom>
          <a:ln>
            <a:solidFill>
              <a:srgbClr val="2F446B"/>
            </a:solidFill>
          </a:ln>
        </p:spPr>
      </p:pic>
      <p:pic>
        <p:nvPicPr>
          <p:cNvPr id="56" name="Picture 55">
            <a:extLst>
              <a:ext uri="{FF2B5EF4-FFF2-40B4-BE49-F238E27FC236}">
                <a16:creationId xmlns:a16="http://schemas.microsoft.com/office/drawing/2014/main" id="{692F9F37-4B1F-66F4-5E39-564514C9FB49}"/>
              </a:ext>
            </a:extLst>
          </p:cNvPr>
          <p:cNvPicPr>
            <a:picLocks noChangeAspect="1"/>
          </p:cNvPicPr>
          <p:nvPr/>
        </p:nvPicPr>
        <p:blipFill>
          <a:blip r:embed="rId4"/>
          <a:srcRect t="12519" b="12519"/>
          <a:stretch/>
        </p:blipFill>
        <p:spPr>
          <a:xfrm>
            <a:off x="2444692" y="2894347"/>
            <a:ext cx="696385" cy="696765"/>
          </a:xfrm>
          <a:prstGeom prst="ellipse">
            <a:avLst/>
          </a:prstGeom>
          <a:ln>
            <a:solidFill>
              <a:srgbClr val="2F446B"/>
            </a:solidFill>
          </a:ln>
        </p:spPr>
      </p:pic>
      <p:pic>
        <p:nvPicPr>
          <p:cNvPr id="57" name="Picture 56">
            <a:extLst>
              <a:ext uri="{FF2B5EF4-FFF2-40B4-BE49-F238E27FC236}">
                <a16:creationId xmlns:a16="http://schemas.microsoft.com/office/drawing/2014/main" id="{905B2CE5-4057-30AC-129F-EB6767C164E3}"/>
              </a:ext>
            </a:extLst>
          </p:cNvPr>
          <p:cNvPicPr>
            <a:picLocks noChangeAspect="1"/>
          </p:cNvPicPr>
          <p:nvPr/>
        </p:nvPicPr>
        <p:blipFill>
          <a:blip r:embed="rId5"/>
          <a:srcRect l="27" r="27"/>
          <a:stretch/>
        </p:blipFill>
        <p:spPr>
          <a:xfrm>
            <a:off x="212513" y="3000450"/>
            <a:ext cx="696385" cy="696765"/>
          </a:xfrm>
          <a:prstGeom prst="ellipse">
            <a:avLst/>
          </a:prstGeom>
          <a:ln>
            <a:solidFill>
              <a:srgbClr val="2F446B"/>
            </a:solidFill>
          </a:ln>
        </p:spPr>
      </p:pic>
      <p:pic>
        <p:nvPicPr>
          <p:cNvPr id="58" name="Picture 57">
            <a:extLst>
              <a:ext uri="{FF2B5EF4-FFF2-40B4-BE49-F238E27FC236}">
                <a16:creationId xmlns:a16="http://schemas.microsoft.com/office/drawing/2014/main" id="{378FAA10-E336-358A-9DF0-2F414574DCE4}"/>
              </a:ext>
            </a:extLst>
          </p:cNvPr>
          <p:cNvPicPr>
            <a:picLocks noChangeAspect="1"/>
          </p:cNvPicPr>
          <p:nvPr/>
        </p:nvPicPr>
        <p:blipFill>
          <a:blip r:embed="rId6"/>
          <a:srcRect t="12480" b="12480"/>
          <a:stretch/>
        </p:blipFill>
        <p:spPr>
          <a:xfrm>
            <a:off x="7100273" y="2266986"/>
            <a:ext cx="696385" cy="696765"/>
          </a:xfrm>
          <a:prstGeom prst="ellipse">
            <a:avLst/>
          </a:prstGeom>
          <a:ln>
            <a:solidFill>
              <a:srgbClr val="2F446B"/>
            </a:solidFill>
          </a:ln>
        </p:spPr>
      </p:pic>
      <p:sp>
        <p:nvSpPr>
          <p:cNvPr id="59" name="Google Shape;775;p184">
            <a:extLst>
              <a:ext uri="{FF2B5EF4-FFF2-40B4-BE49-F238E27FC236}">
                <a16:creationId xmlns:a16="http://schemas.microsoft.com/office/drawing/2014/main" id="{F2DC4F40-1CB5-83A7-28AE-1B3F8F87B46A}"/>
              </a:ext>
            </a:extLst>
          </p:cNvPr>
          <p:cNvSpPr txBox="1">
            <a:spLocks/>
          </p:cNvSpPr>
          <p:nvPr/>
        </p:nvSpPr>
        <p:spPr>
          <a:xfrm>
            <a:off x="7863592" y="2411583"/>
            <a:ext cx="1173960"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200" b="1" kern="0">
                <a:solidFill>
                  <a:srgbClr val="2F446B"/>
                </a:solidFill>
                <a:latin typeface="CiscoSansTT ExtraLight"/>
                <a:ea typeface="Helvetica Neue Light"/>
                <a:cs typeface="CiscoSansTT ExtraLight" panose="020B0303020201020303" pitchFamily="34" charset="0"/>
                <a:sym typeface="Helvetica Neue Light"/>
              </a:rPr>
              <a:t>Keith Weaver</a:t>
            </a:r>
          </a:p>
          <a:p>
            <a:pPr defTabSz="914400" fontAlgn="auto">
              <a:buSzPts val="800"/>
              <a:defRPr/>
            </a:pPr>
            <a:r>
              <a:rPr lang="en-US" sz="1000" kern="0">
                <a:solidFill>
                  <a:srgbClr val="2F446B"/>
                </a:solidFill>
                <a:latin typeface="CiscoSansTT ExtraLight"/>
                <a:ea typeface="Helvetica Neue Light"/>
                <a:cs typeface="CiscoSansTT ExtraLight" panose="020B0303020201020303" pitchFamily="34" charset="0"/>
                <a:sym typeface="Helvetica Neue Light"/>
              </a:rPr>
              <a:t>Principal Architect</a:t>
            </a:r>
          </a:p>
          <a:p>
            <a:pPr defTabSz="914400" fontAlgn="auto">
              <a:buSzPts val="800"/>
              <a:defRPr/>
            </a:pPr>
            <a:endParaRPr lang="en-US" sz="1000" kern="0">
              <a:solidFill>
                <a:srgbClr val="2F446B"/>
              </a:solidFill>
              <a:latin typeface="CiscoSansTT ExtraLight"/>
              <a:ea typeface="Helvetica Neue Light"/>
              <a:cs typeface="CiscoSansTT ExtraLight" panose="020B0303020201020303" pitchFamily="34" charset="0"/>
              <a:sym typeface="Helvetica Neue Light"/>
            </a:endParaRPr>
          </a:p>
        </p:txBody>
      </p:sp>
      <p:pic>
        <p:nvPicPr>
          <p:cNvPr id="60" name="Picture 59">
            <a:extLst>
              <a:ext uri="{FF2B5EF4-FFF2-40B4-BE49-F238E27FC236}">
                <a16:creationId xmlns:a16="http://schemas.microsoft.com/office/drawing/2014/main" id="{BF2E7D80-0CDC-2DA8-3E5D-AC7B0DE46298}"/>
              </a:ext>
            </a:extLst>
          </p:cNvPr>
          <p:cNvPicPr>
            <a:picLocks noChangeAspect="1"/>
          </p:cNvPicPr>
          <p:nvPr/>
        </p:nvPicPr>
        <p:blipFill>
          <a:blip r:embed="rId7"/>
          <a:srcRect l="27" r="27"/>
          <a:stretch/>
        </p:blipFill>
        <p:spPr>
          <a:xfrm>
            <a:off x="216797" y="2185299"/>
            <a:ext cx="696385" cy="696765"/>
          </a:xfrm>
          <a:prstGeom prst="ellipse">
            <a:avLst/>
          </a:prstGeom>
          <a:ln>
            <a:solidFill>
              <a:srgbClr val="2F446B"/>
            </a:solidFill>
          </a:ln>
        </p:spPr>
      </p:pic>
      <p:sp>
        <p:nvSpPr>
          <p:cNvPr id="61" name="Google Shape;775;p184">
            <a:extLst>
              <a:ext uri="{FF2B5EF4-FFF2-40B4-BE49-F238E27FC236}">
                <a16:creationId xmlns:a16="http://schemas.microsoft.com/office/drawing/2014/main" id="{C050373D-5B22-C3F1-3DAF-E9CAB11703DC}"/>
              </a:ext>
            </a:extLst>
          </p:cNvPr>
          <p:cNvSpPr txBox="1">
            <a:spLocks/>
          </p:cNvSpPr>
          <p:nvPr/>
        </p:nvSpPr>
        <p:spPr>
          <a:xfrm>
            <a:off x="1037012" y="2280640"/>
            <a:ext cx="1187737"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200" b="1" kern="0">
                <a:solidFill>
                  <a:srgbClr val="2F446B"/>
                </a:solidFill>
                <a:latin typeface="CiscoSansTT ExtraLight"/>
                <a:ea typeface="Helvetica Neue Light"/>
                <a:cs typeface="CiscoSansTT ExtraLight" panose="020B0303020201020303" pitchFamily="34" charset="0"/>
                <a:sym typeface="Helvetica Neue Light"/>
              </a:rPr>
              <a:t>Stephen Cheng</a:t>
            </a:r>
          </a:p>
          <a:p>
            <a:pPr defTabSz="914400" fontAlgn="auto">
              <a:buSzPts val="800"/>
              <a:defRPr/>
            </a:pPr>
            <a:r>
              <a:rPr lang="en-US" sz="1000" kern="0">
                <a:solidFill>
                  <a:srgbClr val="2F446B"/>
                </a:solidFill>
                <a:latin typeface="CiscoSansTT ExtraLight"/>
                <a:ea typeface="Helvetica Neue Light"/>
                <a:cs typeface="CiscoSansTT ExtraLight" panose="020B0303020201020303" pitchFamily="34" charset="0"/>
                <a:sym typeface="Helvetica Neue Light"/>
              </a:rPr>
              <a:t>Global Account Manager</a:t>
            </a:r>
          </a:p>
        </p:txBody>
      </p:sp>
      <p:pic>
        <p:nvPicPr>
          <p:cNvPr id="7" name="Picture 6">
            <a:extLst>
              <a:ext uri="{FF2B5EF4-FFF2-40B4-BE49-F238E27FC236}">
                <a16:creationId xmlns:a16="http://schemas.microsoft.com/office/drawing/2014/main" id="{A11CF463-BFCD-3584-2E22-B759E9B6105A}"/>
              </a:ext>
            </a:extLst>
          </p:cNvPr>
          <p:cNvPicPr>
            <a:picLocks noChangeAspect="1"/>
          </p:cNvPicPr>
          <p:nvPr/>
        </p:nvPicPr>
        <p:blipFill>
          <a:blip r:embed="rId8"/>
          <a:srcRect t="12417" b="12417"/>
          <a:stretch/>
        </p:blipFill>
        <p:spPr>
          <a:xfrm>
            <a:off x="7100273" y="3050588"/>
            <a:ext cx="696385" cy="696765"/>
          </a:xfrm>
          <a:prstGeom prst="ellipse">
            <a:avLst/>
          </a:prstGeom>
          <a:ln>
            <a:solidFill>
              <a:srgbClr val="2F446B"/>
            </a:solidFill>
          </a:ln>
        </p:spPr>
      </p:pic>
    </p:spTree>
    <p:extLst>
      <p:ext uri="{BB962C8B-B14F-4D97-AF65-F5344CB8AC3E}">
        <p14:creationId xmlns:p14="http://schemas.microsoft.com/office/powerpoint/2010/main" val="179888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C300054B-BEF5-1D2F-BF9C-E53FB8FEB267}"/>
              </a:ext>
            </a:extLst>
          </p:cNvPr>
          <p:cNvSpPr txBox="1">
            <a:spLocks/>
          </p:cNvSpPr>
          <p:nvPr/>
        </p:nvSpPr>
        <p:spPr>
          <a:xfrm>
            <a:off x="197693" y="133891"/>
            <a:ext cx="8345488" cy="731837"/>
          </a:xfrm>
          <a:prstGeom prst="rect">
            <a:avLst/>
          </a:prstGeom>
        </p:spPr>
        <p:txBody>
          <a:bodyPr vert="horz" lIns="34290" tIns="34290" rIns="34290" bIns="34290" rtlCol="0" anchor="ctr">
            <a:noAutofit/>
          </a:bodyPr>
          <a:lstStyle>
            <a:lvl1pPr algn="l" defTabSz="912276" rtl="0" eaLnBrk="1" fontAlgn="base" hangingPunct="1">
              <a:lnSpc>
                <a:spcPct val="80000"/>
              </a:lnSpc>
              <a:spcBef>
                <a:spcPct val="0"/>
              </a:spcBef>
              <a:spcAft>
                <a:spcPct val="0"/>
              </a:spcAft>
              <a:defRPr lang="en-US" sz="3600" b="0" i="0" u="none" kern="1200" dirty="0">
                <a:solidFill>
                  <a:schemeClr val="bg1"/>
                </a:solidFill>
                <a:latin typeface="+mj-lt"/>
                <a:ea typeface="CiscoSansTT Thin" charset="0"/>
                <a:cs typeface="CiscoSansTT Thin" charset="0"/>
              </a:defRPr>
            </a:lvl1pPr>
            <a:lvl2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9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90"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8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79"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marL="0" marR="0" lvl="0" indent="0" algn="l" defTabSz="912276" rtl="0" eaLnBrk="1" fontAlgn="base" latinLnBrk="0" hangingPunct="1">
              <a:lnSpc>
                <a:spcPct val="80000"/>
              </a:lnSpc>
              <a:spcBef>
                <a:spcPct val="0"/>
              </a:spcBef>
              <a:spcAft>
                <a:spcPct val="0"/>
              </a:spcAft>
              <a:buClrTx/>
              <a:buSzTx/>
              <a:buFontTx/>
              <a:buNone/>
              <a:tabLst/>
              <a:defRPr/>
            </a:pPr>
            <a:r>
              <a:rPr kumimoji="0" lang="en-US" sz="2700" b="0" i="0" u="none" strike="noStrike" kern="1200" cap="none" spc="0" normalizeH="0" baseline="0" noProof="0" dirty="0">
                <a:ln>
                  <a:noFill/>
                </a:ln>
                <a:solidFill>
                  <a:srgbClr val="0D274D"/>
                </a:solidFill>
                <a:effectLst/>
                <a:uLnTx/>
                <a:uFillTx/>
                <a:latin typeface="CiscoSansTT ExtraLight"/>
                <a:cs typeface="CiscoSansTT Thin" charset="0"/>
              </a:rPr>
              <a:t>Network 2.0: LCS Outcomes &amp; KPIs</a:t>
            </a:r>
            <a:endParaRPr kumimoji="0" lang="en-US" sz="2700" b="0" i="0" u="none" strike="noStrike" kern="1200" cap="none" spc="0" normalizeH="0" baseline="0" noProof="0" dirty="0">
              <a:ln>
                <a:noFill/>
              </a:ln>
              <a:solidFill>
                <a:srgbClr val="FF0000"/>
              </a:solidFill>
              <a:effectLst/>
              <a:uLnTx/>
              <a:uFillTx/>
              <a:latin typeface="CiscoSansTT ExtraLight"/>
              <a:cs typeface="CiscoSansTT Thin" charset="0"/>
            </a:endParaRPr>
          </a:p>
        </p:txBody>
      </p:sp>
      <p:graphicFrame>
        <p:nvGraphicFramePr>
          <p:cNvPr id="2" name="Table 1">
            <a:extLst>
              <a:ext uri="{FF2B5EF4-FFF2-40B4-BE49-F238E27FC236}">
                <a16:creationId xmlns:a16="http://schemas.microsoft.com/office/drawing/2014/main" id="{34121F89-655C-F22A-E6D2-45B91330643C}"/>
              </a:ext>
            </a:extLst>
          </p:cNvPr>
          <p:cNvGraphicFramePr>
            <a:graphicFrameLocks noGrp="1"/>
          </p:cNvGraphicFramePr>
          <p:nvPr>
            <p:extLst>
              <p:ext uri="{D42A27DB-BD31-4B8C-83A1-F6EECF244321}">
                <p14:modId xmlns:p14="http://schemas.microsoft.com/office/powerpoint/2010/main" val="3351246145"/>
              </p:ext>
            </p:extLst>
          </p:nvPr>
        </p:nvGraphicFramePr>
        <p:xfrm>
          <a:off x="509016" y="865728"/>
          <a:ext cx="8125968" cy="3703320"/>
        </p:xfrm>
        <a:graphic>
          <a:graphicData uri="http://schemas.openxmlformats.org/drawingml/2006/table">
            <a:tbl>
              <a:tblPr firstRow="1" bandRow="1">
                <a:tableStyleId>{7E9639D4-E3E2-4D34-9284-5A2195B3D0D7}</a:tableStyleId>
              </a:tblPr>
              <a:tblGrid>
                <a:gridCol w="3472839">
                  <a:extLst>
                    <a:ext uri="{9D8B030D-6E8A-4147-A177-3AD203B41FA5}">
                      <a16:colId xmlns:a16="http://schemas.microsoft.com/office/drawing/2014/main" val="3075391443"/>
                    </a:ext>
                  </a:extLst>
                </a:gridCol>
                <a:gridCol w="4653129">
                  <a:extLst>
                    <a:ext uri="{9D8B030D-6E8A-4147-A177-3AD203B41FA5}">
                      <a16:colId xmlns:a16="http://schemas.microsoft.com/office/drawing/2014/main" val="3398668972"/>
                    </a:ext>
                  </a:extLst>
                </a:gridCol>
              </a:tblGrid>
              <a:tr h="309697">
                <a:tc>
                  <a:txBody>
                    <a:bodyPr/>
                    <a:lstStyle/>
                    <a:p>
                      <a:pPr algn="ctr"/>
                      <a:r>
                        <a:rPr lang="en-US" sz="1600" dirty="0">
                          <a:solidFill>
                            <a:schemeClr val="bg2"/>
                          </a:solidFill>
                        </a:rPr>
                        <a:t>Outcome</a:t>
                      </a:r>
                    </a:p>
                  </a:txBody>
                  <a:tcPr anchor="ctr">
                    <a:solidFill>
                      <a:srgbClr val="7030A0"/>
                    </a:solidFill>
                  </a:tcPr>
                </a:tc>
                <a:tc>
                  <a:txBody>
                    <a:bodyPr/>
                    <a:lstStyle/>
                    <a:p>
                      <a:pPr algn="ctr"/>
                      <a:r>
                        <a:rPr lang="en-US" sz="1600" dirty="0">
                          <a:solidFill>
                            <a:schemeClr val="bg2"/>
                          </a:solidFill>
                        </a:rPr>
                        <a:t>KPI</a:t>
                      </a:r>
                    </a:p>
                  </a:txBody>
                  <a:tcPr anchor="ctr">
                    <a:solidFill>
                      <a:srgbClr val="7030A0"/>
                    </a:solidFill>
                  </a:tcPr>
                </a:tc>
                <a:extLst>
                  <a:ext uri="{0D108BD9-81ED-4DB2-BD59-A6C34878D82A}">
                    <a16:rowId xmlns:a16="http://schemas.microsoft.com/office/drawing/2014/main" val="2087120855"/>
                  </a:ext>
                </a:extLst>
              </a:tr>
              <a:tr h="203051">
                <a:tc rowSpan="4">
                  <a:txBody>
                    <a:bodyPr/>
                    <a:lstStyle/>
                    <a:p>
                      <a:pPr marL="0" marR="0" indent="0" algn="l" defTabSz="914378" rtl="0" eaLnBrk="1" fontAlgn="auto" latinLnBrk="0" hangingPunct="1">
                        <a:lnSpc>
                          <a:spcPct val="100000"/>
                        </a:lnSpc>
                        <a:spcBef>
                          <a:spcPts val="0"/>
                        </a:spcBef>
                        <a:spcAft>
                          <a:spcPts val="1200"/>
                        </a:spcAft>
                        <a:buClr>
                          <a:srgbClr val="000000"/>
                        </a:buClr>
                        <a:buSzTx/>
                        <a:buFontTx/>
                        <a:buNone/>
                        <a:tabLst/>
                        <a:defRPr/>
                      </a:pPr>
                      <a:r>
                        <a:rPr lang="en-US" sz="1400" kern="0" dirty="0">
                          <a:solidFill>
                            <a:srgbClr val="676767">
                              <a:lumMod val="50000"/>
                            </a:srgbClr>
                          </a:solidFill>
                          <a:latin typeface="CiscoSansTT" panose="020B0503020201020303" pitchFamily="34" charset="0"/>
                          <a:cs typeface="CiscoSansTT" panose="020B0503020201020303" pitchFamily="34" charset="0"/>
                          <a:sym typeface="Arial"/>
                        </a:rPr>
                        <a:t>Reduce Risk &amp; Enhance Network Visibility</a:t>
                      </a:r>
                    </a:p>
                    <a:p>
                      <a:pPr defTabSz="685783" fontAlgn="auto">
                        <a:spcBef>
                          <a:spcPts val="0"/>
                        </a:spcBef>
                        <a:spcAft>
                          <a:spcPts val="0"/>
                        </a:spcAft>
                        <a:buClr>
                          <a:srgbClr val="000000"/>
                        </a:buClr>
                        <a:defRPr/>
                      </a:pPr>
                      <a:r>
                        <a:rPr lang="en-US" sz="1100" i="1" kern="0" dirty="0">
                          <a:solidFill>
                            <a:srgbClr val="676767">
                              <a:lumMod val="50000"/>
                            </a:srgbClr>
                          </a:solidFill>
                          <a:latin typeface="CiscoSansTT Light" panose="020B0503020201020303" pitchFamily="34" charset="0"/>
                          <a:cs typeface="CiscoSansTT Light" panose="020B0503020201020303" pitchFamily="34" charset="0"/>
                          <a:sym typeface="Arial"/>
                        </a:rPr>
                        <a:t>Network and Application Observability </a:t>
                      </a:r>
                    </a:p>
                  </a:txBody>
                  <a:tcPr>
                    <a:lnB w="12700" cap="flat" cmpd="sng" algn="ctr">
                      <a:solidFill>
                        <a:schemeClr val="tx1"/>
                      </a:solidFill>
                      <a:prstDash val="solid"/>
                      <a:round/>
                      <a:headEnd type="none" w="med" len="med"/>
                      <a:tailEnd type="none" w="med" len="med"/>
                    </a:lnB>
                  </a:tcPr>
                </a:tc>
                <a:tc>
                  <a:txBody>
                    <a:bodyPr/>
                    <a:lstStyle/>
                    <a:p>
                      <a:pPr defTabSz="457189">
                        <a:buSzPct val="100000"/>
                        <a:defRPr/>
                      </a:pPr>
                      <a:r>
                        <a:rPr lang="en-IN" sz="1100" dirty="0">
                          <a:solidFill>
                            <a:srgbClr val="343434"/>
                          </a:solidFill>
                          <a:latin typeface="+mn-lt"/>
                        </a:rPr>
                        <a:t># of Thousand Eyes Agents Deployed</a:t>
                      </a:r>
                    </a:p>
                  </a:txBody>
                  <a:tcPr/>
                </a:tc>
                <a:extLst>
                  <a:ext uri="{0D108BD9-81ED-4DB2-BD59-A6C34878D82A}">
                    <a16:rowId xmlns:a16="http://schemas.microsoft.com/office/drawing/2014/main" val="1543410035"/>
                  </a:ext>
                </a:extLst>
              </a:tr>
              <a:tr h="203051">
                <a:tc vMerge="1">
                  <a:txBody>
                    <a:bodyPr/>
                    <a:lstStyle/>
                    <a:p>
                      <a:pPr defTabSz="914378" fontAlgn="auto">
                        <a:spcBef>
                          <a:spcPts val="0"/>
                        </a:spcBef>
                        <a:spcAft>
                          <a:spcPts val="1200"/>
                        </a:spcAft>
                        <a:buClr>
                          <a:srgbClr val="000000"/>
                        </a:buClr>
                        <a:defRPr/>
                      </a:pPr>
                      <a:endParaRPr lang="en-US" sz="1100" i="1" kern="0" dirty="0">
                        <a:solidFill>
                          <a:srgbClr val="676767">
                            <a:lumMod val="50000"/>
                          </a:srgbClr>
                        </a:solidFill>
                        <a:sym typeface="Arial"/>
                      </a:endParaRP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AppDynamics Daily Active Users</a:t>
                      </a:r>
                    </a:p>
                  </a:txBody>
                  <a:tcPr/>
                </a:tc>
                <a:extLst>
                  <a:ext uri="{0D108BD9-81ED-4DB2-BD59-A6C34878D82A}">
                    <a16:rowId xmlns:a16="http://schemas.microsoft.com/office/drawing/2014/main" val="1563689022"/>
                  </a:ext>
                </a:extLst>
              </a:tr>
              <a:tr h="203051">
                <a:tc vMerge="1">
                  <a:txBody>
                    <a:bodyPr/>
                    <a:lstStyle/>
                    <a:p>
                      <a:pPr defTabSz="914378" fontAlgn="auto">
                        <a:spcBef>
                          <a:spcPts val="0"/>
                        </a:spcBef>
                        <a:spcAft>
                          <a:spcPts val="1200"/>
                        </a:spcAft>
                        <a:buClr>
                          <a:srgbClr val="000000"/>
                        </a:buClr>
                        <a:defRPr/>
                      </a:pPr>
                      <a:endParaRPr lang="en-US" sz="1100" i="1" kern="0" dirty="0">
                        <a:solidFill>
                          <a:srgbClr val="676767">
                            <a:lumMod val="50000"/>
                          </a:srgbClr>
                        </a:solidFill>
                        <a:sym typeface="Arial"/>
                      </a:endParaRP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Applications Monitored by </a:t>
                      </a:r>
                      <a:r>
                        <a:rPr lang="en-IN" sz="1100" dirty="0" err="1">
                          <a:latin typeface="+mn-lt"/>
                        </a:rPr>
                        <a:t>AppD</a:t>
                      </a:r>
                      <a:r>
                        <a:rPr lang="en-IN" sz="1100" dirty="0">
                          <a:latin typeface="+mn-lt"/>
                        </a:rPr>
                        <a:t> </a:t>
                      </a:r>
                    </a:p>
                  </a:txBody>
                  <a:tcPr/>
                </a:tc>
                <a:extLst>
                  <a:ext uri="{0D108BD9-81ED-4DB2-BD59-A6C34878D82A}">
                    <a16:rowId xmlns:a16="http://schemas.microsoft.com/office/drawing/2014/main" val="222341680"/>
                  </a:ext>
                </a:extLst>
              </a:tr>
              <a:tr h="203051">
                <a:tc vMerge="1">
                  <a:txBody>
                    <a:bodyPr/>
                    <a:lstStyle/>
                    <a:p>
                      <a:pPr defTabSz="914378" fontAlgn="auto">
                        <a:spcBef>
                          <a:spcPts val="0"/>
                        </a:spcBef>
                        <a:spcAft>
                          <a:spcPts val="1200"/>
                        </a:spcAft>
                        <a:buClr>
                          <a:srgbClr val="000000"/>
                        </a:buClr>
                        <a:defRPr/>
                      </a:pPr>
                      <a:endParaRPr lang="en-US" sz="1100" i="1" kern="0" dirty="0">
                        <a:solidFill>
                          <a:srgbClr val="676767">
                            <a:lumMod val="50000"/>
                          </a:srgbClr>
                        </a:solidFill>
                        <a:sym typeface="Arial"/>
                      </a:endParaRP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err="1">
                          <a:latin typeface="+mn-lt"/>
                        </a:rPr>
                        <a:t>AppD</a:t>
                      </a:r>
                      <a:r>
                        <a:rPr lang="en-IN" sz="1100" dirty="0">
                          <a:latin typeface="+mn-lt"/>
                        </a:rPr>
                        <a:t> APM License Consumption</a:t>
                      </a:r>
                    </a:p>
                  </a:txBody>
                  <a:tcPr/>
                </a:tc>
                <a:extLst>
                  <a:ext uri="{0D108BD9-81ED-4DB2-BD59-A6C34878D82A}">
                    <a16:rowId xmlns:a16="http://schemas.microsoft.com/office/drawing/2014/main" val="1917872407"/>
                  </a:ext>
                </a:extLst>
              </a:tr>
              <a:tr h="203051">
                <a:tc rowSpan="3">
                  <a:txBody>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lang="en-US" sz="1400" kern="0" dirty="0">
                          <a:solidFill>
                            <a:srgbClr val="676767">
                              <a:lumMod val="50000"/>
                            </a:srgbClr>
                          </a:solidFill>
                          <a:latin typeface="CiscoSansTT" panose="020B0503020201020303" pitchFamily="34" charset="0"/>
                          <a:ea typeface="+mn-ea"/>
                          <a:cs typeface="CiscoSansTT" panose="020B0503020201020303" pitchFamily="34" charset="0"/>
                          <a:sym typeface="Arial"/>
                        </a:rPr>
                        <a:t>Enable Business Through New Technology</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lang="en-US" sz="1100" i="1" kern="0" dirty="0">
                          <a:solidFill>
                            <a:srgbClr val="676767">
                              <a:lumMod val="50000"/>
                            </a:srgbClr>
                          </a:solidFill>
                          <a:latin typeface="CiscoSansTT Light" panose="020B0503020201020303" pitchFamily="34" charset="0"/>
                          <a:cs typeface="CiscoSansTT Light" panose="020B0503020201020303" pitchFamily="34" charset="0"/>
                          <a:sym typeface="Arial"/>
                        </a:rPr>
                        <a:t>New Tools, Features, and Integrations</a:t>
                      </a:r>
                    </a:p>
                  </a:txBody>
                  <a:tcPr>
                    <a:lnT w="12700" cap="flat" cmpd="sng" algn="ctr">
                      <a:solidFill>
                        <a:schemeClr val="tx1"/>
                      </a:solidFill>
                      <a:prstDash val="solid"/>
                      <a:round/>
                      <a:headEnd type="none" w="med" len="med"/>
                      <a:tailEnd type="none" w="med" len="med"/>
                    </a:lnT>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Proof of Values Completed </a:t>
                      </a:r>
                    </a:p>
                  </a:txBody>
                  <a:tcPr/>
                </a:tc>
                <a:extLst>
                  <a:ext uri="{0D108BD9-81ED-4DB2-BD59-A6C34878D82A}">
                    <a16:rowId xmlns:a16="http://schemas.microsoft.com/office/drawing/2014/main" val="4019080487"/>
                  </a:ext>
                </a:extLst>
              </a:tr>
              <a:tr h="203051">
                <a:tc vMerge="1">
                  <a:txBody>
                    <a:bodyPr/>
                    <a:lstStyle/>
                    <a:p>
                      <a:pPr defTabSz="914378" fontAlgn="auto">
                        <a:spcBef>
                          <a:spcPts val="0"/>
                        </a:spcBef>
                        <a:spcAft>
                          <a:spcPts val="1200"/>
                        </a:spcAft>
                        <a:buClr>
                          <a:srgbClr val="000000"/>
                        </a:buClr>
                        <a:defRPr/>
                      </a:pPr>
                      <a:endParaRPr lang="en-US" sz="1100" i="1" kern="0" dirty="0">
                        <a:solidFill>
                          <a:srgbClr val="676767">
                            <a:lumMod val="50000"/>
                          </a:srgbClr>
                        </a:solidFill>
                        <a:sym typeface="Arial"/>
                      </a:endParaRP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New Features Adopted</a:t>
                      </a:r>
                    </a:p>
                  </a:txBody>
                  <a:tcPr/>
                </a:tc>
                <a:extLst>
                  <a:ext uri="{0D108BD9-81ED-4DB2-BD59-A6C34878D82A}">
                    <a16:rowId xmlns:a16="http://schemas.microsoft.com/office/drawing/2014/main" val="141823847"/>
                  </a:ext>
                </a:extLst>
              </a:tr>
              <a:tr h="0">
                <a:tc vMerge="1">
                  <a:txBody>
                    <a:bodyPr/>
                    <a:lstStyle/>
                    <a:p>
                      <a:pPr defTabSz="914378" fontAlgn="auto">
                        <a:spcBef>
                          <a:spcPts val="0"/>
                        </a:spcBef>
                        <a:spcAft>
                          <a:spcPts val="1200"/>
                        </a:spcAft>
                        <a:buClr>
                          <a:srgbClr val="000000"/>
                        </a:buClr>
                        <a:defRPr/>
                      </a:pPr>
                      <a:endParaRPr lang="en-US" sz="1100" i="1" kern="0" dirty="0">
                        <a:solidFill>
                          <a:srgbClr val="676767">
                            <a:lumMod val="50000"/>
                          </a:srgbClr>
                        </a:solidFill>
                        <a:sym typeface="Arial"/>
                      </a:endParaRP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New Integrations</a:t>
                      </a:r>
                    </a:p>
                  </a:txBody>
                  <a:tcPr/>
                </a:tc>
                <a:extLst>
                  <a:ext uri="{0D108BD9-81ED-4DB2-BD59-A6C34878D82A}">
                    <a16:rowId xmlns:a16="http://schemas.microsoft.com/office/drawing/2014/main" val="2687231079"/>
                  </a:ext>
                </a:extLst>
              </a:tr>
              <a:tr h="203051">
                <a:tc rowSpan="6">
                  <a:txBody>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lang="en-US" sz="1600" kern="0" dirty="0">
                          <a:solidFill>
                            <a:srgbClr val="676767">
                              <a:lumMod val="50000"/>
                            </a:srgbClr>
                          </a:solidFill>
                          <a:latin typeface="CiscoSansTT" panose="020B0503020201020303" pitchFamily="34" charset="0"/>
                          <a:cs typeface="CiscoSansTT" panose="020B0503020201020303" pitchFamily="34" charset="0"/>
                          <a:sym typeface="Arial"/>
                        </a:rPr>
                        <a:t>Enhance Security</a:t>
                      </a:r>
                      <a:endParaRPr lang="en-US" sz="1100" kern="0" dirty="0">
                        <a:solidFill>
                          <a:srgbClr val="676767">
                            <a:lumMod val="50000"/>
                          </a:srgbClr>
                        </a:solidFill>
                        <a:latin typeface="CiscoSansTT ExtraLight" panose="020B0303020201020303" pitchFamily="34" charset="0"/>
                        <a:cs typeface="CiscoSansTT ExtraLight" panose="020B0303020201020303" pitchFamily="34" charset="0"/>
                        <a:sym typeface="Arial"/>
                      </a:endParaRP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lang="en-US" sz="1100" i="1" kern="0" dirty="0">
                          <a:solidFill>
                            <a:srgbClr val="676767">
                              <a:lumMod val="50000"/>
                            </a:srgbClr>
                          </a:solidFill>
                          <a:latin typeface="CiscoSansTT Light" panose="020B0503020201020303" pitchFamily="34" charset="0"/>
                          <a:cs typeface="CiscoSansTT Light" panose="020B0503020201020303" pitchFamily="34" charset="0"/>
                          <a:sym typeface="Arial"/>
                        </a:rPr>
                        <a:t>Umbrella, Identity Services Engine (ISE)</a:t>
                      </a: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Total DNS Requests</a:t>
                      </a:r>
                    </a:p>
                  </a:txBody>
                  <a:tcPr/>
                </a:tc>
                <a:extLst>
                  <a:ext uri="{0D108BD9-81ED-4DB2-BD59-A6C34878D82A}">
                    <a16:rowId xmlns:a16="http://schemas.microsoft.com/office/drawing/2014/main" val="3357540347"/>
                  </a:ext>
                </a:extLst>
              </a:tr>
              <a:tr h="203051">
                <a:tc vMerge="1">
                  <a:txBody>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lang="en-US" sz="1100" i="1" kern="0" dirty="0">
                        <a:solidFill>
                          <a:srgbClr val="676767">
                            <a:lumMod val="50000"/>
                          </a:srgbClr>
                        </a:solidFill>
                        <a:latin typeface="CiscoSansTT Light" panose="020B0503020201020303" pitchFamily="34" charset="0"/>
                        <a:cs typeface="CiscoSansTT Light" panose="020B0503020201020303" pitchFamily="34" charset="0"/>
                        <a:sym typeface="Arial"/>
                      </a:endParaRP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Blocked Requests</a:t>
                      </a:r>
                    </a:p>
                  </a:txBody>
                  <a:tcPr/>
                </a:tc>
                <a:extLst>
                  <a:ext uri="{0D108BD9-81ED-4DB2-BD59-A6C34878D82A}">
                    <a16:rowId xmlns:a16="http://schemas.microsoft.com/office/drawing/2014/main" val="1379868913"/>
                  </a:ext>
                </a:extLst>
              </a:tr>
              <a:tr h="203051">
                <a:tc vMerge="1">
                  <a:txBody>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lang="en-US" sz="1100" i="1" kern="0" dirty="0">
                        <a:solidFill>
                          <a:srgbClr val="676767">
                            <a:lumMod val="50000"/>
                          </a:srgbClr>
                        </a:solidFill>
                        <a:latin typeface="CiscoSansTT Light" panose="020B0503020201020303" pitchFamily="34" charset="0"/>
                        <a:cs typeface="CiscoSansTT Light" panose="020B0503020201020303" pitchFamily="34" charset="0"/>
                        <a:sym typeface="Arial"/>
                      </a:endParaRPr>
                    </a:p>
                  </a:txBody>
                  <a:tcPr/>
                </a:tc>
                <a:tc>
                  <a:txBody>
                    <a:bodyPr/>
                    <a:lstStyle/>
                    <a:p>
                      <a:pPr defTabSz="457189">
                        <a:defRPr/>
                      </a:pPr>
                      <a:r>
                        <a:rPr lang="en-IN" sz="1100" dirty="0">
                          <a:latin typeface="+mn-lt"/>
                        </a:rPr>
                        <a:t># of non-compliant users</a:t>
                      </a:r>
                    </a:p>
                  </a:txBody>
                  <a:tcPr/>
                </a:tc>
                <a:extLst>
                  <a:ext uri="{0D108BD9-81ED-4DB2-BD59-A6C34878D82A}">
                    <a16:rowId xmlns:a16="http://schemas.microsoft.com/office/drawing/2014/main" val="892462740"/>
                  </a:ext>
                </a:extLst>
              </a:tr>
              <a:tr h="203051">
                <a:tc vMerge="1">
                  <a:txBody>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lang="en-US" sz="1100" i="1" kern="0" dirty="0">
                        <a:solidFill>
                          <a:srgbClr val="676767">
                            <a:lumMod val="50000"/>
                          </a:srgbClr>
                        </a:solidFill>
                        <a:latin typeface="CiscoSansTT Light" panose="020B0503020201020303" pitchFamily="34" charset="0"/>
                        <a:cs typeface="CiscoSansTT Light" panose="020B0503020201020303" pitchFamily="34" charset="0"/>
                        <a:sym typeface="Arial"/>
                      </a:endParaRP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High CPU, High Memory, or other Issues</a:t>
                      </a:r>
                    </a:p>
                  </a:txBody>
                  <a:tcPr/>
                </a:tc>
                <a:extLst>
                  <a:ext uri="{0D108BD9-81ED-4DB2-BD59-A6C34878D82A}">
                    <a16:rowId xmlns:a16="http://schemas.microsoft.com/office/drawing/2014/main" val="496673823"/>
                  </a:ext>
                </a:extLst>
              </a:tr>
              <a:tr h="203051">
                <a:tc vMerge="1">
                  <a:txBody>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lang="en-US" sz="1100" i="1" kern="0" dirty="0">
                        <a:solidFill>
                          <a:srgbClr val="676767">
                            <a:lumMod val="50000"/>
                          </a:srgbClr>
                        </a:solidFill>
                        <a:latin typeface="CiscoSansTT Light" panose="020B0503020201020303" pitchFamily="34" charset="0"/>
                        <a:cs typeface="CiscoSansTT Light" panose="020B0503020201020303" pitchFamily="34" charset="0"/>
                        <a:sym typeface="Arial"/>
                      </a:endParaRP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New Identity Integrations</a:t>
                      </a:r>
                    </a:p>
                  </a:txBody>
                  <a:tcPr/>
                </a:tc>
                <a:extLst>
                  <a:ext uri="{0D108BD9-81ED-4DB2-BD59-A6C34878D82A}">
                    <a16:rowId xmlns:a16="http://schemas.microsoft.com/office/drawing/2014/main" val="3248135842"/>
                  </a:ext>
                </a:extLst>
              </a:tr>
              <a:tr h="203051">
                <a:tc vMerge="1">
                  <a:txBody>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lang="en-US" sz="1100" i="1" kern="0" dirty="0">
                        <a:solidFill>
                          <a:srgbClr val="676767">
                            <a:lumMod val="50000"/>
                          </a:srgbClr>
                        </a:solidFill>
                        <a:latin typeface="CiscoSansTT Light" panose="020B0503020201020303" pitchFamily="34" charset="0"/>
                        <a:cs typeface="CiscoSansTT Light" panose="020B0503020201020303" pitchFamily="34" charset="0"/>
                        <a:sym typeface="Arial"/>
                      </a:endParaRPr>
                    </a:p>
                  </a:txBody>
                  <a:tcPr/>
                </a:tc>
                <a:tc>
                  <a: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IN" sz="1100" dirty="0">
                          <a:latin typeface="+mn-lt"/>
                        </a:rPr>
                        <a:t># of Upgrades with 0 Downtime</a:t>
                      </a:r>
                    </a:p>
                  </a:txBody>
                  <a:tcPr/>
                </a:tc>
                <a:extLst>
                  <a:ext uri="{0D108BD9-81ED-4DB2-BD59-A6C34878D82A}">
                    <a16:rowId xmlns:a16="http://schemas.microsoft.com/office/drawing/2014/main" val="3281603806"/>
                  </a:ext>
                </a:extLst>
              </a:tr>
            </a:tbl>
          </a:graphicData>
        </a:graphic>
      </p:graphicFrame>
    </p:spTree>
    <p:extLst>
      <p:ext uri="{BB962C8B-B14F-4D97-AF65-F5344CB8AC3E}">
        <p14:creationId xmlns:p14="http://schemas.microsoft.com/office/powerpoint/2010/main" val="108217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a:extLst>
              <a:ext uri="{FF2B5EF4-FFF2-40B4-BE49-F238E27FC236}">
                <a16:creationId xmlns:a16="http://schemas.microsoft.com/office/drawing/2014/main" id="{D1BDDBEF-FB82-2F7A-402C-4A5F0BC9B791}"/>
              </a:ext>
            </a:extLst>
          </p:cNvPr>
          <p:cNvSpPr/>
          <p:nvPr/>
        </p:nvSpPr>
        <p:spPr>
          <a:xfrm>
            <a:off x="351064" y="1965731"/>
            <a:ext cx="8414729" cy="2841172"/>
          </a:xfrm>
          <a:prstGeom prst="roundRect">
            <a:avLst/>
          </a:prstGeom>
          <a:solidFill>
            <a:srgbClr val="EDF1F6"/>
          </a:solidFill>
          <a:ln w="25400" cap="flat" cmpd="sng" algn="ctr">
            <a:solidFill>
              <a:srgbClr val="00BCE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sp>
        <p:nvSpPr>
          <p:cNvPr id="54" name="Text Placeholder 9">
            <a:extLst>
              <a:ext uri="{FF2B5EF4-FFF2-40B4-BE49-F238E27FC236}">
                <a16:creationId xmlns:a16="http://schemas.microsoft.com/office/drawing/2014/main" id="{DC5C1513-DC0D-6649-BD92-84FD87BACEA3}"/>
              </a:ext>
            </a:extLst>
          </p:cNvPr>
          <p:cNvSpPr txBox="1">
            <a:spLocks/>
          </p:cNvSpPr>
          <p:nvPr/>
        </p:nvSpPr>
        <p:spPr>
          <a:xfrm>
            <a:off x="238266" y="114930"/>
            <a:ext cx="7479581" cy="513900"/>
          </a:xfrm>
          <a:prstGeom prst="rect">
            <a:avLst/>
          </a:prstGeom>
        </p:spPr>
        <p:txBody>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Font typeface="Arial"/>
              <a:defRPr sz="3000" b="0" i="0" u="none" strike="noStrike" cap="none">
                <a:solidFill>
                  <a:schemeClr val="tx1"/>
                </a:solidFill>
                <a:latin typeface="+mj-lt"/>
                <a:ea typeface="Arial"/>
                <a:cs typeface="CiscoSansTT ExtraLight" panose="020B0303020201020303"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2F446B"/>
                </a:solidFill>
                <a:effectLst/>
                <a:uLnTx/>
                <a:uFillTx/>
                <a:latin typeface="CiscoSansTT ExtraLight"/>
                <a:cs typeface="CiscoSansTT ExtraLight" panose="020B0303020201020303" pitchFamily="34" charset="0"/>
                <a:sym typeface="Helvetica Neue Light"/>
              </a:rPr>
              <a:t>Cisco Sales Team</a:t>
            </a:r>
            <a:endParaRPr kumimoji="0" lang="en-US" sz="3000" b="0" i="0" u="none" strike="noStrike" kern="0" cap="none" spc="0" normalizeH="0" baseline="0" noProof="0" dirty="0">
              <a:ln>
                <a:noFill/>
              </a:ln>
              <a:solidFill>
                <a:srgbClr val="2F446B"/>
              </a:solidFill>
              <a:effectLst/>
              <a:uLnTx/>
              <a:uFillTx/>
              <a:latin typeface="CiscoSansTT ExtraLight"/>
              <a:cs typeface="CiscoSansTT ExtraLight" panose="020B0303020201020303" pitchFamily="34" charset="0"/>
              <a:sym typeface="Arial"/>
            </a:endParaRPr>
          </a:p>
        </p:txBody>
      </p:sp>
      <p:pic>
        <p:nvPicPr>
          <p:cNvPr id="55" name="Picture 54">
            <a:extLst>
              <a:ext uri="{FF2B5EF4-FFF2-40B4-BE49-F238E27FC236}">
                <a16:creationId xmlns:a16="http://schemas.microsoft.com/office/drawing/2014/main" id="{3FCA4406-1FC3-AB66-C9C4-2D135CC5CF1D}"/>
              </a:ext>
            </a:extLst>
          </p:cNvPr>
          <p:cNvPicPr>
            <a:picLocks noChangeAspect="1"/>
          </p:cNvPicPr>
          <p:nvPr/>
        </p:nvPicPr>
        <p:blipFill>
          <a:blip r:embed="rId2"/>
          <a:srcRect l="27" r="27"/>
          <a:stretch/>
        </p:blipFill>
        <p:spPr>
          <a:xfrm>
            <a:off x="4345400" y="691140"/>
            <a:ext cx="1090376" cy="1090971"/>
          </a:xfrm>
          <a:prstGeom prst="ellipse">
            <a:avLst/>
          </a:prstGeom>
          <a:ln>
            <a:solidFill>
              <a:srgbClr val="2F446B"/>
            </a:solidFill>
          </a:ln>
        </p:spPr>
      </p:pic>
      <p:sp>
        <p:nvSpPr>
          <p:cNvPr id="56" name="Google Shape;775;p184">
            <a:extLst>
              <a:ext uri="{FF2B5EF4-FFF2-40B4-BE49-F238E27FC236}">
                <a16:creationId xmlns:a16="http://schemas.microsoft.com/office/drawing/2014/main" id="{3DBCBD6B-863F-81D4-86AE-875695588708}"/>
              </a:ext>
            </a:extLst>
          </p:cNvPr>
          <p:cNvSpPr txBox="1">
            <a:spLocks/>
          </p:cNvSpPr>
          <p:nvPr/>
        </p:nvSpPr>
        <p:spPr>
          <a:xfrm>
            <a:off x="5530931" y="909666"/>
            <a:ext cx="2610746" cy="513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600" b="1" kern="0">
                <a:solidFill>
                  <a:srgbClr val="2F446B"/>
                </a:solidFill>
                <a:latin typeface="CiscoSansTT ExtraLight"/>
                <a:ea typeface="Helvetica Neue Light"/>
                <a:cs typeface="CiscoSansTT ExtraLight" panose="020B0303020201020303" pitchFamily="34" charset="0"/>
                <a:sym typeface="Helvetica Neue Light"/>
              </a:rPr>
              <a:t>Tim Lovelace</a:t>
            </a:r>
          </a:p>
          <a:p>
            <a:pPr defTabSz="914400" fontAlgn="auto">
              <a:buSzPts val="800"/>
              <a:defRPr/>
            </a:pPr>
            <a:r>
              <a:rPr lang="en-US" sz="1600" kern="0">
                <a:solidFill>
                  <a:srgbClr val="2F446B"/>
                </a:solidFill>
                <a:latin typeface="CiscoSansTT ExtraLight"/>
                <a:ea typeface="Helvetica Neue Light"/>
                <a:cs typeface="CiscoSansTT ExtraLight" panose="020B0303020201020303" pitchFamily="34" charset="0"/>
                <a:sym typeface="Helvetica Neue Light"/>
              </a:rPr>
              <a:t>Global Account Manager</a:t>
            </a:r>
          </a:p>
          <a:p>
            <a:pPr defTabSz="914400" fontAlgn="auto">
              <a:buSzPts val="800"/>
              <a:defRPr/>
            </a:pPr>
            <a:r>
              <a:rPr lang="en-US" sz="1600" kern="0">
                <a:solidFill>
                  <a:srgbClr val="2F446B"/>
                </a:solidFill>
                <a:latin typeface="CiscoSansTT ExtraLight"/>
                <a:ea typeface="Helvetica Neue Light"/>
                <a:cs typeface="CiscoSansTT ExtraLight" panose="020B0303020201020303" pitchFamily="34" charset="0"/>
                <a:sym typeface="Helvetica Neue Light"/>
              </a:rPr>
              <a:t>DC &amp; Collaboration Lead</a:t>
            </a:r>
          </a:p>
        </p:txBody>
      </p:sp>
      <p:sp>
        <p:nvSpPr>
          <p:cNvPr id="57" name="Google Shape;775;p184">
            <a:extLst>
              <a:ext uri="{FF2B5EF4-FFF2-40B4-BE49-F238E27FC236}">
                <a16:creationId xmlns:a16="http://schemas.microsoft.com/office/drawing/2014/main" id="{2C887999-BEAE-3A00-B758-3177A379666A}"/>
              </a:ext>
            </a:extLst>
          </p:cNvPr>
          <p:cNvSpPr txBox="1">
            <a:spLocks/>
          </p:cNvSpPr>
          <p:nvPr/>
        </p:nvSpPr>
        <p:spPr>
          <a:xfrm>
            <a:off x="3039611" y="3379474"/>
            <a:ext cx="1359059"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dirty="0">
                <a:solidFill>
                  <a:srgbClr val="2F446B"/>
                </a:solidFill>
                <a:latin typeface="CiscoSansTT ExtraLight"/>
                <a:ea typeface="Helvetica Neue Light"/>
                <a:cs typeface="CiscoSansTT ExtraLight" panose="020B0303020201020303" pitchFamily="34" charset="0"/>
                <a:sym typeface="Helvetica Neue Light"/>
              </a:rPr>
              <a:t>Ben Lee</a:t>
            </a:r>
          </a:p>
          <a:p>
            <a:pPr defTabSz="914400" fontAlgn="auto">
              <a:buSzPts val="800"/>
              <a:defRPr/>
            </a:pPr>
            <a:r>
              <a:rPr lang="en-US" sz="800" kern="0" dirty="0">
                <a:solidFill>
                  <a:srgbClr val="2F446B"/>
                </a:solidFill>
                <a:latin typeface="CiscoSansTT ExtraLight"/>
                <a:ea typeface="Helvetica Neue Light"/>
                <a:cs typeface="CiscoSansTT ExtraLight" panose="020B0303020201020303" pitchFamily="34" charset="0"/>
                <a:sym typeface="Helvetica Neue Light"/>
              </a:rPr>
              <a:t>SFA Specialist</a:t>
            </a:r>
          </a:p>
        </p:txBody>
      </p:sp>
      <p:sp>
        <p:nvSpPr>
          <p:cNvPr id="58" name="Google Shape;775;p184">
            <a:extLst>
              <a:ext uri="{FF2B5EF4-FFF2-40B4-BE49-F238E27FC236}">
                <a16:creationId xmlns:a16="http://schemas.microsoft.com/office/drawing/2014/main" id="{139C731E-40AB-94D9-7E2F-5E44F0549799}"/>
              </a:ext>
            </a:extLst>
          </p:cNvPr>
          <p:cNvSpPr txBox="1">
            <a:spLocks/>
          </p:cNvSpPr>
          <p:nvPr/>
        </p:nvSpPr>
        <p:spPr>
          <a:xfrm>
            <a:off x="3017644" y="2112482"/>
            <a:ext cx="3315587" cy="314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600" b="1" u="sng" kern="0" dirty="0">
                <a:solidFill>
                  <a:srgbClr val="2F446B"/>
                </a:solidFill>
                <a:latin typeface="CiscoSansTT ExtraLight"/>
                <a:ea typeface="Helvetica Neue Light"/>
                <a:cs typeface="CiscoSansTT ExtraLight" panose="020B0303020201020303" pitchFamily="34" charset="0"/>
                <a:sym typeface="Helvetica Neue Light"/>
              </a:rPr>
              <a:t>Product &amp; Service Specialists</a:t>
            </a:r>
          </a:p>
        </p:txBody>
      </p:sp>
      <p:sp>
        <p:nvSpPr>
          <p:cNvPr id="59" name="Google Shape;775;p184">
            <a:extLst>
              <a:ext uri="{FF2B5EF4-FFF2-40B4-BE49-F238E27FC236}">
                <a16:creationId xmlns:a16="http://schemas.microsoft.com/office/drawing/2014/main" id="{D002B40D-59D9-A6F2-572A-A7069A7600CF}"/>
              </a:ext>
            </a:extLst>
          </p:cNvPr>
          <p:cNvSpPr txBox="1">
            <a:spLocks/>
          </p:cNvSpPr>
          <p:nvPr/>
        </p:nvSpPr>
        <p:spPr>
          <a:xfrm>
            <a:off x="3005798" y="3867759"/>
            <a:ext cx="1099846" cy="3653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dirty="0">
                <a:solidFill>
                  <a:srgbClr val="2F446B"/>
                </a:solidFill>
                <a:latin typeface="CiscoSansTT ExtraLight"/>
                <a:ea typeface="Helvetica Neue Light"/>
                <a:cs typeface="CiscoSansTT ExtraLight" panose="020B0303020201020303" pitchFamily="34" charset="0"/>
                <a:sym typeface="Helvetica Neue Light"/>
              </a:rPr>
              <a:t>John Seaton</a:t>
            </a:r>
          </a:p>
          <a:p>
            <a:pPr defTabSz="914400" fontAlgn="auto">
              <a:buSzPts val="800"/>
              <a:defRPr/>
            </a:pPr>
            <a:r>
              <a:rPr lang="en-US" sz="800" kern="0" dirty="0">
                <a:solidFill>
                  <a:srgbClr val="2F446B"/>
                </a:solidFill>
                <a:latin typeface="CiscoSansTT ExtraLight"/>
                <a:ea typeface="Helvetica Neue Light"/>
                <a:cs typeface="CiscoSansTT ExtraLight" panose="020B0303020201020303" pitchFamily="34" charset="0"/>
                <a:sym typeface="Helvetica Neue Light"/>
              </a:rPr>
              <a:t>Collaboration Specialist</a:t>
            </a:r>
          </a:p>
        </p:txBody>
      </p:sp>
      <p:pic>
        <p:nvPicPr>
          <p:cNvPr id="62" name="Picture 61">
            <a:extLst>
              <a:ext uri="{FF2B5EF4-FFF2-40B4-BE49-F238E27FC236}">
                <a16:creationId xmlns:a16="http://schemas.microsoft.com/office/drawing/2014/main" id="{5D9E23B3-8CED-A686-2486-C96BAC76F9BF}"/>
              </a:ext>
            </a:extLst>
          </p:cNvPr>
          <p:cNvPicPr>
            <a:picLocks noChangeAspect="1"/>
          </p:cNvPicPr>
          <p:nvPr/>
        </p:nvPicPr>
        <p:blipFill>
          <a:blip r:embed="rId3"/>
          <a:srcRect t="12420" b="12420"/>
          <a:stretch/>
        </p:blipFill>
        <p:spPr>
          <a:xfrm>
            <a:off x="1555506" y="2516155"/>
            <a:ext cx="639732" cy="640080"/>
          </a:xfrm>
          <a:prstGeom prst="ellipse">
            <a:avLst/>
          </a:prstGeom>
          <a:ln>
            <a:solidFill>
              <a:srgbClr val="2F446B"/>
            </a:solidFill>
          </a:ln>
        </p:spPr>
      </p:pic>
      <p:sp>
        <p:nvSpPr>
          <p:cNvPr id="63" name="Google Shape;775;p184">
            <a:extLst>
              <a:ext uri="{FF2B5EF4-FFF2-40B4-BE49-F238E27FC236}">
                <a16:creationId xmlns:a16="http://schemas.microsoft.com/office/drawing/2014/main" id="{955B8FAB-19EA-CA14-815B-A613D57E7559}"/>
              </a:ext>
            </a:extLst>
          </p:cNvPr>
          <p:cNvSpPr txBox="1">
            <a:spLocks/>
          </p:cNvSpPr>
          <p:nvPr/>
        </p:nvSpPr>
        <p:spPr>
          <a:xfrm>
            <a:off x="2463620" y="2617267"/>
            <a:ext cx="2313599" cy="36536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200" b="1" kern="0" dirty="0">
                <a:solidFill>
                  <a:srgbClr val="2F446B"/>
                </a:solidFill>
                <a:latin typeface="CiscoSansTT ExtraLight"/>
                <a:ea typeface="Helvetica Neue Light"/>
                <a:cs typeface="CiscoSansTT ExtraLight" panose="020B0303020201020303" pitchFamily="34" charset="0"/>
                <a:sym typeface="Helvetica Neue Light"/>
              </a:rPr>
              <a:t>Frank Kauffman</a:t>
            </a:r>
          </a:p>
          <a:p>
            <a:pPr defTabSz="914400" fontAlgn="auto">
              <a:buSzPts val="800"/>
              <a:defRPr/>
            </a:pPr>
            <a:r>
              <a:rPr lang="en-US" sz="1200" kern="0" dirty="0">
                <a:solidFill>
                  <a:srgbClr val="2F446B"/>
                </a:solidFill>
                <a:latin typeface="CiscoSansTT ExtraLight"/>
                <a:ea typeface="Helvetica Neue Light"/>
                <a:cs typeface="CiscoSansTT ExtraLight" panose="020B0303020201020303" pitchFamily="34" charset="0"/>
                <a:sym typeface="Helvetica Neue Light"/>
              </a:rPr>
              <a:t>Services Sales</a:t>
            </a:r>
          </a:p>
        </p:txBody>
      </p:sp>
      <p:pic>
        <p:nvPicPr>
          <p:cNvPr id="64" name="Picture 63">
            <a:extLst>
              <a:ext uri="{FF2B5EF4-FFF2-40B4-BE49-F238E27FC236}">
                <a16:creationId xmlns:a16="http://schemas.microsoft.com/office/drawing/2014/main" id="{46703955-7C79-5743-55AF-F13B6E3B1E97}"/>
              </a:ext>
            </a:extLst>
          </p:cNvPr>
          <p:cNvPicPr>
            <a:picLocks noChangeAspect="1"/>
          </p:cNvPicPr>
          <p:nvPr/>
        </p:nvPicPr>
        <p:blipFill>
          <a:blip r:embed="rId4"/>
          <a:srcRect t="12568" b="12568"/>
          <a:stretch/>
        </p:blipFill>
        <p:spPr>
          <a:xfrm>
            <a:off x="549124" y="3889473"/>
            <a:ext cx="365561" cy="365760"/>
          </a:xfrm>
          <a:prstGeom prst="ellipse">
            <a:avLst/>
          </a:prstGeom>
          <a:ln>
            <a:solidFill>
              <a:srgbClr val="2F446B"/>
            </a:solidFill>
          </a:ln>
        </p:spPr>
      </p:pic>
      <p:sp>
        <p:nvSpPr>
          <p:cNvPr id="65" name="Google Shape;775;p184">
            <a:extLst>
              <a:ext uri="{FF2B5EF4-FFF2-40B4-BE49-F238E27FC236}">
                <a16:creationId xmlns:a16="http://schemas.microsoft.com/office/drawing/2014/main" id="{CCBF20B3-64BF-BC7B-F74C-69F08C018770}"/>
              </a:ext>
            </a:extLst>
          </p:cNvPr>
          <p:cNvSpPr txBox="1">
            <a:spLocks/>
          </p:cNvSpPr>
          <p:nvPr/>
        </p:nvSpPr>
        <p:spPr>
          <a:xfrm>
            <a:off x="1135983" y="3895373"/>
            <a:ext cx="1209859" cy="35791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Seth McCauley</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Renewals Manager</a:t>
            </a:r>
          </a:p>
        </p:txBody>
      </p:sp>
      <p:pic>
        <p:nvPicPr>
          <p:cNvPr id="66" name="Picture 65">
            <a:extLst>
              <a:ext uri="{FF2B5EF4-FFF2-40B4-BE49-F238E27FC236}">
                <a16:creationId xmlns:a16="http://schemas.microsoft.com/office/drawing/2014/main" id="{713F45E3-18A0-8291-9860-58374F0B1490}"/>
              </a:ext>
            </a:extLst>
          </p:cNvPr>
          <p:cNvPicPr>
            <a:picLocks noChangeAspect="1"/>
          </p:cNvPicPr>
          <p:nvPr/>
        </p:nvPicPr>
        <p:blipFill>
          <a:blip r:embed="rId5"/>
          <a:srcRect t="12599" b="12599"/>
          <a:stretch/>
        </p:blipFill>
        <p:spPr>
          <a:xfrm>
            <a:off x="6314716" y="3891370"/>
            <a:ext cx="365561" cy="365760"/>
          </a:xfrm>
          <a:prstGeom prst="ellipse">
            <a:avLst/>
          </a:prstGeom>
          <a:ln>
            <a:solidFill>
              <a:srgbClr val="2F446B"/>
            </a:solidFill>
          </a:ln>
        </p:spPr>
      </p:pic>
      <p:sp>
        <p:nvSpPr>
          <p:cNvPr id="67" name="Google Shape;775;p184">
            <a:extLst>
              <a:ext uri="{FF2B5EF4-FFF2-40B4-BE49-F238E27FC236}">
                <a16:creationId xmlns:a16="http://schemas.microsoft.com/office/drawing/2014/main" id="{00B1529B-7082-9722-7082-1D47734AE7A7}"/>
              </a:ext>
            </a:extLst>
          </p:cNvPr>
          <p:cNvSpPr txBox="1">
            <a:spLocks/>
          </p:cNvSpPr>
          <p:nvPr/>
        </p:nvSpPr>
        <p:spPr>
          <a:xfrm>
            <a:off x="6892561" y="3948064"/>
            <a:ext cx="1492317" cy="2485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dirty="0">
                <a:solidFill>
                  <a:srgbClr val="2F446B"/>
                </a:solidFill>
                <a:latin typeface="CiscoSansTT ExtraLight"/>
                <a:ea typeface="Helvetica Neue Light"/>
                <a:cs typeface="CiscoSansTT ExtraLight" panose="020B0303020201020303" pitchFamily="34" charset="0"/>
                <a:sym typeface="Helvetica Neue Light"/>
              </a:rPr>
              <a:t>Joe Mazzola</a:t>
            </a:r>
          </a:p>
          <a:p>
            <a:pPr defTabSz="914400" fontAlgn="auto">
              <a:buSzPts val="800"/>
              <a:defRPr/>
            </a:pPr>
            <a:r>
              <a:rPr lang="en-US" sz="800" kern="0" dirty="0">
                <a:solidFill>
                  <a:srgbClr val="2F446B"/>
                </a:solidFill>
                <a:latin typeface="CiscoSansTT ExtraLight"/>
                <a:ea typeface="Helvetica Neue Light"/>
                <a:cs typeface="CiscoSansTT ExtraLight" panose="020B0303020201020303" pitchFamily="34" charset="0"/>
                <a:sym typeface="Helvetica Neue Light"/>
              </a:rPr>
              <a:t>Thousand Eyes Specialist</a:t>
            </a:r>
          </a:p>
        </p:txBody>
      </p:sp>
      <p:pic>
        <p:nvPicPr>
          <p:cNvPr id="68" name="Picture 67">
            <a:extLst>
              <a:ext uri="{FF2B5EF4-FFF2-40B4-BE49-F238E27FC236}">
                <a16:creationId xmlns:a16="http://schemas.microsoft.com/office/drawing/2014/main" id="{65690862-71B3-2BC9-B426-7F66B2C6F11C}"/>
              </a:ext>
            </a:extLst>
          </p:cNvPr>
          <p:cNvPicPr>
            <a:picLocks noChangeAspect="1"/>
          </p:cNvPicPr>
          <p:nvPr/>
        </p:nvPicPr>
        <p:blipFill>
          <a:blip r:embed="rId6"/>
          <a:srcRect t="12480" b="12480"/>
          <a:stretch/>
        </p:blipFill>
        <p:spPr>
          <a:xfrm>
            <a:off x="4345401" y="3889473"/>
            <a:ext cx="365561" cy="365760"/>
          </a:xfrm>
          <a:prstGeom prst="ellipse">
            <a:avLst/>
          </a:prstGeom>
          <a:ln>
            <a:solidFill>
              <a:srgbClr val="2F446B"/>
            </a:solidFill>
          </a:ln>
        </p:spPr>
      </p:pic>
      <p:sp>
        <p:nvSpPr>
          <p:cNvPr id="69" name="Google Shape;775;p184">
            <a:extLst>
              <a:ext uri="{FF2B5EF4-FFF2-40B4-BE49-F238E27FC236}">
                <a16:creationId xmlns:a16="http://schemas.microsoft.com/office/drawing/2014/main" id="{9F8EE252-EA2F-910A-0617-86AD296E3D8D}"/>
              </a:ext>
            </a:extLst>
          </p:cNvPr>
          <p:cNvSpPr txBox="1">
            <a:spLocks/>
          </p:cNvSpPr>
          <p:nvPr/>
        </p:nvSpPr>
        <p:spPr>
          <a:xfrm>
            <a:off x="4888395" y="3948065"/>
            <a:ext cx="1492317" cy="2485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Chris Galo</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IoT Specialist</a:t>
            </a:r>
          </a:p>
        </p:txBody>
      </p:sp>
      <p:pic>
        <p:nvPicPr>
          <p:cNvPr id="70" name="Picture 69">
            <a:extLst>
              <a:ext uri="{FF2B5EF4-FFF2-40B4-BE49-F238E27FC236}">
                <a16:creationId xmlns:a16="http://schemas.microsoft.com/office/drawing/2014/main" id="{40FC4260-661C-25A6-34FC-7D979B680908}"/>
              </a:ext>
            </a:extLst>
          </p:cNvPr>
          <p:cNvPicPr>
            <a:picLocks noChangeAspect="1"/>
          </p:cNvPicPr>
          <p:nvPr/>
        </p:nvPicPr>
        <p:blipFill>
          <a:blip r:embed="rId7"/>
          <a:srcRect t="12480" b="12480"/>
          <a:stretch/>
        </p:blipFill>
        <p:spPr>
          <a:xfrm>
            <a:off x="549124" y="3465272"/>
            <a:ext cx="365561" cy="365760"/>
          </a:xfrm>
          <a:prstGeom prst="ellipse">
            <a:avLst/>
          </a:prstGeom>
          <a:ln>
            <a:solidFill>
              <a:srgbClr val="2F446B"/>
            </a:solidFill>
          </a:ln>
        </p:spPr>
      </p:pic>
      <p:sp>
        <p:nvSpPr>
          <p:cNvPr id="71" name="Google Shape;775;p184">
            <a:extLst>
              <a:ext uri="{FF2B5EF4-FFF2-40B4-BE49-F238E27FC236}">
                <a16:creationId xmlns:a16="http://schemas.microsoft.com/office/drawing/2014/main" id="{B921DAE4-E333-A0F5-A89A-914BB5B0CAA3}"/>
              </a:ext>
            </a:extLst>
          </p:cNvPr>
          <p:cNvSpPr txBox="1">
            <a:spLocks/>
          </p:cNvSpPr>
          <p:nvPr/>
        </p:nvSpPr>
        <p:spPr>
          <a:xfrm>
            <a:off x="1135983" y="3578355"/>
            <a:ext cx="1209859" cy="2485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Lori </a:t>
            </a:r>
            <a:r>
              <a:rPr lang="en-US" sz="800" b="1" kern="0" err="1">
                <a:solidFill>
                  <a:srgbClr val="2F446B"/>
                </a:solidFill>
                <a:latin typeface="CiscoSansTT ExtraLight"/>
                <a:ea typeface="Helvetica Neue Light"/>
                <a:cs typeface="CiscoSansTT ExtraLight" panose="020B0303020201020303" pitchFamily="34" charset="0"/>
                <a:sym typeface="Helvetica Neue Light"/>
              </a:rPr>
              <a:t>Nourse</a:t>
            </a:r>
            <a:endParaRPr lang="en-US" sz="800" b="1" kern="0">
              <a:solidFill>
                <a:srgbClr val="2F446B"/>
              </a:solidFill>
              <a:latin typeface="CiscoSansTT ExtraLight"/>
              <a:ea typeface="Helvetica Neue Light"/>
              <a:cs typeface="CiscoSansTT ExtraLight" panose="020B0303020201020303" pitchFamily="34" charset="0"/>
              <a:sym typeface="Helvetica Neue Light"/>
            </a:endParaRP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Renewals Manager Lead</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SFA Specialist</a:t>
            </a:r>
          </a:p>
          <a:p>
            <a:pPr defTabSz="914400" fontAlgn="auto">
              <a:buSzPts val="800"/>
              <a:defRPr/>
            </a:pPr>
            <a:endParaRPr lang="en-US" sz="800" kern="0">
              <a:solidFill>
                <a:srgbClr val="2F446B"/>
              </a:solidFill>
              <a:latin typeface="CiscoSansTT ExtraLight"/>
              <a:ea typeface="Helvetica Neue Light"/>
              <a:cs typeface="CiscoSansTT ExtraLight" panose="020B0303020201020303" pitchFamily="34" charset="0"/>
              <a:sym typeface="Helvetica Neue Light"/>
            </a:endParaRPr>
          </a:p>
        </p:txBody>
      </p:sp>
      <p:pic>
        <p:nvPicPr>
          <p:cNvPr id="72" name="Picture 71">
            <a:extLst>
              <a:ext uri="{FF2B5EF4-FFF2-40B4-BE49-F238E27FC236}">
                <a16:creationId xmlns:a16="http://schemas.microsoft.com/office/drawing/2014/main" id="{F289E55F-1F03-529B-728D-3087120B23F1}"/>
              </a:ext>
            </a:extLst>
          </p:cNvPr>
          <p:cNvPicPr>
            <a:picLocks noChangeAspect="1"/>
          </p:cNvPicPr>
          <p:nvPr/>
        </p:nvPicPr>
        <p:blipFill>
          <a:blip r:embed="rId8"/>
          <a:srcRect t="12599" b="12599"/>
          <a:stretch/>
        </p:blipFill>
        <p:spPr>
          <a:xfrm>
            <a:off x="549124" y="4315830"/>
            <a:ext cx="365561" cy="365760"/>
          </a:xfrm>
          <a:prstGeom prst="ellipse">
            <a:avLst/>
          </a:prstGeom>
          <a:ln>
            <a:solidFill>
              <a:srgbClr val="2F446B"/>
            </a:solidFill>
          </a:ln>
        </p:spPr>
      </p:pic>
      <p:sp>
        <p:nvSpPr>
          <p:cNvPr id="73" name="Google Shape;775;p184">
            <a:extLst>
              <a:ext uri="{FF2B5EF4-FFF2-40B4-BE49-F238E27FC236}">
                <a16:creationId xmlns:a16="http://schemas.microsoft.com/office/drawing/2014/main" id="{9E7A4EAE-F979-E1FE-0598-A0A7DE64A4B1}"/>
              </a:ext>
            </a:extLst>
          </p:cNvPr>
          <p:cNvSpPr txBox="1">
            <a:spLocks/>
          </p:cNvSpPr>
          <p:nvPr/>
        </p:nvSpPr>
        <p:spPr>
          <a:xfrm>
            <a:off x="1135983" y="4321730"/>
            <a:ext cx="1209859" cy="35791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Reggie McFadden</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Operations Analyst</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Install Base/Coverage</a:t>
            </a:r>
          </a:p>
        </p:txBody>
      </p:sp>
      <p:pic>
        <p:nvPicPr>
          <p:cNvPr id="75" name="Picture 74">
            <a:extLst>
              <a:ext uri="{FF2B5EF4-FFF2-40B4-BE49-F238E27FC236}">
                <a16:creationId xmlns:a16="http://schemas.microsoft.com/office/drawing/2014/main" id="{25A4843C-2FA9-04AE-BB3A-73863C6FA897}"/>
              </a:ext>
            </a:extLst>
          </p:cNvPr>
          <p:cNvPicPr>
            <a:picLocks noChangeAspect="1"/>
          </p:cNvPicPr>
          <p:nvPr/>
        </p:nvPicPr>
        <p:blipFill>
          <a:blip r:embed="rId9"/>
          <a:srcRect t="12480" b="12480"/>
          <a:stretch/>
        </p:blipFill>
        <p:spPr>
          <a:xfrm>
            <a:off x="4335527" y="3465272"/>
            <a:ext cx="365561" cy="365760"/>
          </a:xfrm>
          <a:prstGeom prst="ellipse">
            <a:avLst/>
          </a:prstGeom>
          <a:ln>
            <a:solidFill>
              <a:srgbClr val="2F446B"/>
            </a:solidFill>
          </a:ln>
        </p:spPr>
      </p:pic>
      <p:sp>
        <p:nvSpPr>
          <p:cNvPr id="76" name="Google Shape;775;p184">
            <a:extLst>
              <a:ext uri="{FF2B5EF4-FFF2-40B4-BE49-F238E27FC236}">
                <a16:creationId xmlns:a16="http://schemas.microsoft.com/office/drawing/2014/main" id="{167B9636-433E-8E91-5B18-064609D3FFA0}"/>
              </a:ext>
            </a:extLst>
          </p:cNvPr>
          <p:cNvSpPr txBox="1">
            <a:spLocks/>
          </p:cNvSpPr>
          <p:nvPr/>
        </p:nvSpPr>
        <p:spPr>
          <a:xfrm>
            <a:off x="4875482" y="3588287"/>
            <a:ext cx="1492317" cy="2485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Steven </a:t>
            </a:r>
            <a:r>
              <a:rPr lang="en-US" sz="800" b="1" kern="0" err="1">
                <a:solidFill>
                  <a:srgbClr val="2F446B"/>
                </a:solidFill>
                <a:latin typeface="CiscoSansTT ExtraLight"/>
                <a:ea typeface="Helvetica Neue Light"/>
                <a:cs typeface="CiscoSansTT ExtraLight" panose="020B0303020201020303" pitchFamily="34" charset="0"/>
                <a:sym typeface="Helvetica Neue Light"/>
              </a:rPr>
              <a:t>Zemaitis</a:t>
            </a:r>
            <a:endParaRPr lang="en-US" sz="800" b="1" kern="0">
              <a:solidFill>
                <a:srgbClr val="2F446B"/>
              </a:solidFill>
              <a:latin typeface="CiscoSansTT ExtraLight"/>
              <a:ea typeface="Helvetica Neue Light"/>
              <a:cs typeface="CiscoSansTT ExtraLight" panose="020B0303020201020303" pitchFamily="34" charset="0"/>
              <a:sym typeface="Helvetica Neue Light"/>
            </a:endParaRP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Contact Center Specialist</a:t>
            </a:r>
          </a:p>
          <a:p>
            <a:pPr defTabSz="914400" fontAlgn="auto">
              <a:buSzPts val="800"/>
              <a:defRPr/>
            </a:pPr>
            <a:endParaRPr lang="en-US" sz="800" kern="0">
              <a:solidFill>
                <a:srgbClr val="2F446B"/>
              </a:solidFill>
              <a:latin typeface="CiscoSansTT ExtraLight"/>
              <a:ea typeface="Helvetica Neue Light"/>
              <a:cs typeface="CiscoSansTT ExtraLight" panose="020B0303020201020303" pitchFamily="34" charset="0"/>
              <a:sym typeface="Helvetica Neue Light"/>
            </a:endParaRPr>
          </a:p>
        </p:txBody>
      </p:sp>
      <p:pic>
        <p:nvPicPr>
          <p:cNvPr id="77" name="Picture 76">
            <a:extLst>
              <a:ext uri="{FF2B5EF4-FFF2-40B4-BE49-F238E27FC236}">
                <a16:creationId xmlns:a16="http://schemas.microsoft.com/office/drawing/2014/main" id="{06B3E7DC-F5F9-A8AE-1C4F-FD27527C02F7}"/>
              </a:ext>
            </a:extLst>
          </p:cNvPr>
          <p:cNvPicPr>
            <a:picLocks noChangeAspect="1"/>
          </p:cNvPicPr>
          <p:nvPr/>
        </p:nvPicPr>
        <p:blipFill>
          <a:blip r:embed="rId10"/>
          <a:srcRect t="12417" b="12417"/>
          <a:stretch/>
        </p:blipFill>
        <p:spPr>
          <a:xfrm>
            <a:off x="6327447" y="4307843"/>
            <a:ext cx="365561" cy="365760"/>
          </a:xfrm>
          <a:prstGeom prst="ellipse">
            <a:avLst/>
          </a:prstGeom>
          <a:ln>
            <a:solidFill>
              <a:srgbClr val="2F446B"/>
            </a:solidFill>
          </a:ln>
        </p:spPr>
      </p:pic>
      <p:sp>
        <p:nvSpPr>
          <p:cNvPr id="78" name="Google Shape;775;p184">
            <a:extLst>
              <a:ext uri="{FF2B5EF4-FFF2-40B4-BE49-F238E27FC236}">
                <a16:creationId xmlns:a16="http://schemas.microsoft.com/office/drawing/2014/main" id="{877C0923-D954-04BE-7455-3F17736C2D8C}"/>
              </a:ext>
            </a:extLst>
          </p:cNvPr>
          <p:cNvSpPr txBox="1">
            <a:spLocks/>
          </p:cNvSpPr>
          <p:nvPr/>
        </p:nvSpPr>
        <p:spPr>
          <a:xfrm>
            <a:off x="6891068" y="4366435"/>
            <a:ext cx="1492317" cy="2485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dirty="0">
                <a:solidFill>
                  <a:srgbClr val="2F446B"/>
                </a:solidFill>
                <a:latin typeface="CiscoSansTT ExtraLight"/>
                <a:ea typeface="Helvetica Neue Light"/>
                <a:cs typeface="CiscoSansTT ExtraLight" panose="020B0303020201020303" pitchFamily="34" charset="0"/>
                <a:sym typeface="Helvetica Neue Light"/>
              </a:rPr>
              <a:t>Jon </a:t>
            </a:r>
            <a:r>
              <a:rPr lang="en-US" sz="800" b="1" kern="0" dirty="0" err="1">
                <a:solidFill>
                  <a:srgbClr val="2F446B"/>
                </a:solidFill>
                <a:latin typeface="CiscoSansTT ExtraLight"/>
                <a:ea typeface="Helvetica Neue Light"/>
                <a:cs typeface="CiscoSansTT ExtraLight" panose="020B0303020201020303" pitchFamily="34" charset="0"/>
                <a:sym typeface="Helvetica Neue Light"/>
              </a:rPr>
              <a:t>Huhn</a:t>
            </a:r>
            <a:endParaRPr lang="en-US" sz="800" b="1" kern="0" dirty="0">
              <a:solidFill>
                <a:srgbClr val="2F446B"/>
              </a:solidFill>
              <a:latin typeface="CiscoSansTT ExtraLight"/>
              <a:ea typeface="Helvetica Neue Light"/>
              <a:cs typeface="CiscoSansTT ExtraLight" panose="020B0303020201020303" pitchFamily="34" charset="0"/>
              <a:sym typeface="Helvetica Neue Light"/>
            </a:endParaRPr>
          </a:p>
          <a:p>
            <a:pPr defTabSz="914400" fontAlgn="auto">
              <a:buSzPts val="800"/>
              <a:defRPr/>
            </a:pPr>
            <a:r>
              <a:rPr lang="en-US" sz="800" kern="0" dirty="0">
                <a:solidFill>
                  <a:srgbClr val="2F446B"/>
                </a:solidFill>
                <a:latin typeface="CiscoSansTT ExtraLight"/>
                <a:ea typeface="Helvetica Neue Light"/>
                <a:cs typeface="CiscoSansTT ExtraLight" panose="020B0303020201020303" pitchFamily="34" charset="0"/>
                <a:sym typeface="Helvetica Neue Light"/>
              </a:rPr>
              <a:t>Meraki Specialist</a:t>
            </a:r>
          </a:p>
        </p:txBody>
      </p:sp>
      <p:sp>
        <p:nvSpPr>
          <p:cNvPr id="80" name="TextBox 79">
            <a:extLst>
              <a:ext uri="{FF2B5EF4-FFF2-40B4-BE49-F238E27FC236}">
                <a16:creationId xmlns:a16="http://schemas.microsoft.com/office/drawing/2014/main" id="{6E8E9FD1-D663-3A13-014D-F52FF0E453F4}"/>
              </a:ext>
            </a:extLst>
          </p:cNvPr>
          <p:cNvSpPr txBox="1"/>
          <p:nvPr/>
        </p:nvSpPr>
        <p:spPr>
          <a:xfrm>
            <a:off x="3317966" y="4118925"/>
            <a:ext cx="0" cy="0"/>
          </a:xfrm>
          <a:prstGeom prst="rect">
            <a:avLst/>
          </a:prstGeom>
          <a:noFill/>
        </p:spPr>
        <p:txBody>
          <a:bodyPr wrap="none" lIns="0" tIns="0" rIns="0" bIns="0" rtlCol="0">
            <a:noAutofit/>
          </a:bodyPr>
          <a:lstStyle/>
          <a:p>
            <a:pPr defTabSz="914400" fontAlgn="auto">
              <a:spcBef>
                <a:spcPts val="0"/>
              </a:spcBef>
              <a:spcAft>
                <a:spcPts val="0"/>
              </a:spcAft>
              <a:buClr>
                <a:srgbClr val="000000"/>
              </a:buClr>
              <a:buFont typeface="Arial"/>
              <a:buNone/>
              <a:defRPr/>
            </a:pPr>
            <a:endParaRPr lang="en-US" sz="1100" kern="0" err="1">
              <a:solidFill>
                <a:srgbClr val="2F446B"/>
              </a:solidFill>
              <a:latin typeface="CiscoSansTT ExtraLight"/>
              <a:ea typeface="+mn-ea"/>
              <a:cs typeface="Arial"/>
              <a:sym typeface="Arial"/>
            </a:endParaRPr>
          </a:p>
        </p:txBody>
      </p:sp>
      <p:pic>
        <p:nvPicPr>
          <p:cNvPr id="84" name="Picture 83">
            <a:extLst>
              <a:ext uri="{FF2B5EF4-FFF2-40B4-BE49-F238E27FC236}">
                <a16:creationId xmlns:a16="http://schemas.microsoft.com/office/drawing/2014/main" id="{475C1588-1734-5E6C-093D-4A9A00E59E0D}"/>
              </a:ext>
            </a:extLst>
          </p:cNvPr>
          <p:cNvPicPr>
            <a:picLocks noChangeAspect="1"/>
          </p:cNvPicPr>
          <p:nvPr/>
        </p:nvPicPr>
        <p:blipFill>
          <a:blip r:embed="rId11"/>
          <a:srcRect t="12599" b="12599"/>
          <a:stretch/>
        </p:blipFill>
        <p:spPr>
          <a:xfrm>
            <a:off x="4345400" y="4321520"/>
            <a:ext cx="365561" cy="365760"/>
          </a:xfrm>
          <a:prstGeom prst="ellipse">
            <a:avLst/>
          </a:prstGeom>
          <a:ln>
            <a:solidFill>
              <a:srgbClr val="2F446B"/>
            </a:solidFill>
          </a:ln>
        </p:spPr>
      </p:pic>
      <p:sp>
        <p:nvSpPr>
          <p:cNvPr id="85" name="Google Shape;775;p184">
            <a:extLst>
              <a:ext uri="{FF2B5EF4-FFF2-40B4-BE49-F238E27FC236}">
                <a16:creationId xmlns:a16="http://schemas.microsoft.com/office/drawing/2014/main" id="{C2C26993-E457-5597-0D8E-7085508BA7A5}"/>
              </a:ext>
            </a:extLst>
          </p:cNvPr>
          <p:cNvSpPr txBox="1">
            <a:spLocks/>
          </p:cNvSpPr>
          <p:nvPr/>
        </p:nvSpPr>
        <p:spPr>
          <a:xfrm>
            <a:off x="4875482" y="4372266"/>
            <a:ext cx="1492317" cy="2485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Mark Thurman</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Enterprise Networking</a:t>
            </a:r>
          </a:p>
        </p:txBody>
      </p:sp>
      <p:pic>
        <p:nvPicPr>
          <p:cNvPr id="86" name="Picture 85">
            <a:extLst>
              <a:ext uri="{FF2B5EF4-FFF2-40B4-BE49-F238E27FC236}">
                <a16:creationId xmlns:a16="http://schemas.microsoft.com/office/drawing/2014/main" id="{D5051C92-7532-65E4-A691-0FF11F21EF9A}"/>
              </a:ext>
            </a:extLst>
          </p:cNvPr>
          <p:cNvPicPr>
            <a:picLocks noChangeAspect="1"/>
          </p:cNvPicPr>
          <p:nvPr/>
        </p:nvPicPr>
        <p:blipFill>
          <a:blip r:embed="rId12"/>
          <a:srcRect t="12480" b="12480"/>
          <a:stretch/>
        </p:blipFill>
        <p:spPr>
          <a:xfrm>
            <a:off x="2457953" y="3469314"/>
            <a:ext cx="365561" cy="365760"/>
          </a:xfrm>
          <a:prstGeom prst="ellipse">
            <a:avLst/>
          </a:prstGeom>
          <a:ln>
            <a:solidFill>
              <a:srgbClr val="2F446B"/>
            </a:solidFill>
          </a:ln>
        </p:spPr>
      </p:pic>
      <p:pic>
        <p:nvPicPr>
          <p:cNvPr id="88" name="Picture 87">
            <a:extLst>
              <a:ext uri="{FF2B5EF4-FFF2-40B4-BE49-F238E27FC236}">
                <a16:creationId xmlns:a16="http://schemas.microsoft.com/office/drawing/2014/main" id="{6040C588-92DD-3470-20BC-ADD1490A1C67}"/>
              </a:ext>
            </a:extLst>
          </p:cNvPr>
          <p:cNvPicPr>
            <a:picLocks noChangeAspect="1"/>
          </p:cNvPicPr>
          <p:nvPr/>
        </p:nvPicPr>
        <p:blipFill>
          <a:blip r:embed="rId13"/>
          <a:srcRect t="12417" b="12417"/>
          <a:stretch/>
        </p:blipFill>
        <p:spPr>
          <a:xfrm>
            <a:off x="2474363" y="3889473"/>
            <a:ext cx="365561" cy="365760"/>
          </a:xfrm>
          <a:prstGeom prst="ellipse">
            <a:avLst/>
          </a:prstGeom>
          <a:ln>
            <a:solidFill>
              <a:srgbClr val="2F446B"/>
            </a:solidFill>
          </a:ln>
        </p:spPr>
      </p:pic>
      <p:pic>
        <p:nvPicPr>
          <p:cNvPr id="92" name="Picture 91">
            <a:extLst>
              <a:ext uri="{FF2B5EF4-FFF2-40B4-BE49-F238E27FC236}">
                <a16:creationId xmlns:a16="http://schemas.microsoft.com/office/drawing/2014/main" id="{51ACFDCA-8062-AF96-36E8-B7E7F02E0604}"/>
              </a:ext>
            </a:extLst>
          </p:cNvPr>
          <p:cNvPicPr>
            <a:picLocks noChangeAspect="1"/>
          </p:cNvPicPr>
          <p:nvPr/>
        </p:nvPicPr>
        <p:blipFill>
          <a:blip r:embed="rId14"/>
          <a:srcRect t="12417" b="12417"/>
          <a:stretch/>
        </p:blipFill>
        <p:spPr>
          <a:xfrm>
            <a:off x="6281718" y="3465272"/>
            <a:ext cx="365561" cy="365760"/>
          </a:xfrm>
          <a:prstGeom prst="ellipse">
            <a:avLst/>
          </a:prstGeom>
          <a:ln>
            <a:solidFill>
              <a:srgbClr val="2F446B"/>
            </a:solidFill>
          </a:ln>
        </p:spPr>
      </p:pic>
      <p:sp>
        <p:nvSpPr>
          <p:cNvPr id="93" name="Google Shape;775;p184">
            <a:extLst>
              <a:ext uri="{FF2B5EF4-FFF2-40B4-BE49-F238E27FC236}">
                <a16:creationId xmlns:a16="http://schemas.microsoft.com/office/drawing/2014/main" id="{60DDDDAE-DA4D-0C5B-8759-AB376F3C4832}"/>
              </a:ext>
            </a:extLst>
          </p:cNvPr>
          <p:cNvSpPr txBox="1">
            <a:spLocks/>
          </p:cNvSpPr>
          <p:nvPr/>
        </p:nvSpPr>
        <p:spPr>
          <a:xfrm>
            <a:off x="6891067" y="3535424"/>
            <a:ext cx="1492317" cy="2485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dirty="0">
                <a:solidFill>
                  <a:srgbClr val="2F446B"/>
                </a:solidFill>
                <a:latin typeface="CiscoSansTT ExtraLight"/>
                <a:ea typeface="Helvetica Neue Light"/>
                <a:cs typeface="CiscoSansTT ExtraLight" panose="020B0303020201020303" pitchFamily="34" charset="0"/>
                <a:sym typeface="Helvetica Neue Light"/>
              </a:rPr>
              <a:t>Aaron Van </a:t>
            </a:r>
            <a:r>
              <a:rPr lang="en-US" sz="800" b="1" kern="0" dirty="0" err="1">
                <a:solidFill>
                  <a:srgbClr val="2F446B"/>
                </a:solidFill>
                <a:latin typeface="CiscoSansTT ExtraLight"/>
                <a:ea typeface="Helvetica Neue Light"/>
                <a:cs typeface="CiscoSansTT ExtraLight" panose="020B0303020201020303" pitchFamily="34" charset="0"/>
                <a:sym typeface="Helvetica Neue Light"/>
              </a:rPr>
              <a:t>Beusekom</a:t>
            </a:r>
            <a:endParaRPr lang="en-US" sz="800" b="1" kern="0" dirty="0">
              <a:solidFill>
                <a:srgbClr val="2F446B"/>
              </a:solidFill>
              <a:latin typeface="CiscoSansTT ExtraLight"/>
              <a:ea typeface="Helvetica Neue Light"/>
              <a:cs typeface="CiscoSansTT ExtraLight" panose="020B0303020201020303" pitchFamily="34" charset="0"/>
              <a:sym typeface="Helvetica Neue Light"/>
            </a:endParaRPr>
          </a:p>
          <a:p>
            <a:pPr defTabSz="914400" fontAlgn="auto">
              <a:buSzPts val="800"/>
              <a:defRPr/>
            </a:pPr>
            <a:r>
              <a:rPr lang="en-US" sz="800" kern="0" dirty="0">
                <a:solidFill>
                  <a:srgbClr val="2F446B"/>
                </a:solidFill>
                <a:latin typeface="CiscoSansTT ExtraLight"/>
                <a:ea typeface="Helvetica Neue Light"/>
                <a:cs typeface="CiscoSansTT ExtraLight" panose="020B0303020201020303" pitchFamily="34" charset="0"/>
                <a:sym typeface="Helvetica Neue Light"/>
              </a:rPr>
              <a:t>Cybersecurity Specialist</a:t>
            </a:r>
          </a:p>
        </p:txBody>
      </p:sp>
      <p:pic>
        <p:nvPicPr>
          <p:cNvPr id="96" name="Picture 95">
            <a:extLst>
              <a:ext uri="{FF2B5EF4-FFF2-40B4-BE49-F238E27FC236}">
                <a16:creationId xmlns:a16="http://schemas.microsoft.com/office/drawing/2014/main" id="{E2D085DC-9C9A-921A-0808-842ACE225E74}"/>
              </a:ext>
            </a:extLst>
          </p:cNvPr>
          <p:cNvPicPr>
            <a:picLocks noChangeAspect="1"/>
          </p:cNvPicPr>
          <p:nvPr/>
        </p:nvPicPr>
        <p:blipFill>
          <a:blip r:embed="rId15"/>
          <a:srcRect t="12480" b="12480"/>
          <a:stretch/>
        </p:blipFill>
        <p:spPr>
          <a:xfrm>
            <a:off x="2481222" y="4321520"/>
            <a:ext cx="365561" cy="365760"/>
          </a:xfrm>
          <a:prstGeom prst="ellipse">
            <a:avLst/>
          </a:prstGeom>
          <a:ln>
            <a:solidFill>
              <a:srgbClr val="2F446B"/>
            </a:solidFill>
          </a:ln>
        </p:spPr>
      </p:pic>
      <p:sp>
        <p:nvSpPr>
          <p:cNvPr id="97" name="Google Shape;775;p184">
            <a:extLst>
              <a:ext uri="{FF2B5EF4-FFF2-40B4-BE49-F238E27FC236}">
                <a16:creationId xmlns:a16="http://schemas.microsoft.com/office/drawing/2014/main" id="{2BED23D6-81E2-AEEE-8157-C0E674227B8D}"/>
              </a:ext>
            </a:extLst>
          </p:cNvPr>
          <p:cNvSpPr txBox="1">
            <a:spLocks/>
          </p:cNvSpPr>
          <p:nvPr/>
        </p:nvSpPr>
        <p:spPr>
          <a:xfrm>
            <a:off x="2983683" y="4315830"/>
            <a:ext cx="1492317" cy="2485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dirty="0">
                <a:solidFill>
                  <a:srgbClr val="2F446B"/>
                </a:solidFill>
                <a:latin typeface="CiscoSansTT ExtraLight"/>
                <a:ea typeface="Helvetica Neue Light"/>
                <a:cs typeface="CiscoSansTT ExtraLight" panose="020B0303020201020303" pitchFamily="34" charset="0"/>
                <a:sym typeface="Helvetica Neue Light"/>
              </a:rPr>
              <a:t>Becca Vaughn</a:t>
            </a:r>
          </a:p>
          <a:p>
            <a:pPr defTabSz="914400" fontAlgn="auto">
              <a:buSzPts val="800"/>
              <a:defRPr/>
            </a:pPr>
            <a:r>
              <a:rPr lang="en-US" sz="800" kern="0" dirty="0">
                <a:solidFill>
                  <a:srgbClr val="2F446B"/>
                </a:solidFill>
                <a:latin typeface="CiscoSansTT ExtraLight"/>
                <a:ea typeface="Helvetica Neue Light"/>
                <a:cs typeface="CiscoSansTT ExtraLight" panose="020B0303020201020303" pitchFamily="34" charset="0"/>
                <a:sym typeface="Helvetica Neue Light"/>
              </a:rPr>
              <a:t>SDWAN Specialist</a:t>
            </a:r>
          </a:p>
        </p:txBody>
      </p:sp>
      <p:pic>
        <p:nvPicPr>
          <p:cNvPr id="98" name="Picture 97">
            <a:extLst>
              <a:ext uri="{FF2B5EF4-FFF2-40B4-BE49-F238E27FC236}">
                <a16:creationId xmlns:a16="http://schemas.microsoft.com/office/drawing/2014/main" id="{A2D5755C-3801-E2BA-D3EF-903F208B1AC8}"/>
              </a:ext>
            </a:extLst>
          </p:cNvPr>
          <p:cNvPicPr>
            <a:picLocks noChangeAspect="1"/>
          </p:cNvPicPr>
          <p:nvPr/>
        </p:nvPicPr>
        <p:blipFill>
          <a:blip r:embed="rId16"/>
          <a:srcRect t="12480" b="12480"/>
          <a:stretch/>
        </p:blipFill>
        <p:spPr>
          <a:xfrm>
            <a:off x="4918802" y="2565819"/>
            <a:ext cx="612765" cy="613099"/>
          </a:xfrm>
          <a:prstGeom prst="ellipse">
            <a:avLst/>
          </a:prstGeom>
          <a:ln>
            <a:solidFill>
              <a:srgbClr val="2F446B"/>
            </a:solidFill>
          </a:ln>
        </p:spPr>
      </p:pic>
      <p:sp>
        <p:nvSpPr>
          <p:cNvPr id="99" name="Google Shape;775;p184">
            <a:extLst>
              <a:ext uri="{FF2B5EF4-FFF2-40B4-BE49-F238E27FC236}">
                <a16:creationId xmlns:a16="http://schemas.microsoft.com/office/drawing/2014/main" id="{0753F03E-6367-2768-1722-072DF490ABE2}"/>
              </a:ext>
            </a:extLst>
          </p:cNvPr>
          <p:cNvSpPr txBox="1">
            <a:spLocks/>
          </p:cNvSpPr>
          <p:nvPr/>
        </p:nvSpPr>
        <p:spPr>
          <a:xfrm>
            <a:off x="5777524" y="2565819"/>
            <a:ext cx="2089937" cy="53981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200" b="1" kern="0" dirty="0">
                <a:solidFill>
                  <a:srgbClr val="2F446B"/>
                </a:solidFill>
                <a:latin typeface="CiscoSansTT ExtraLight"/>
                <a:ea typeface="Helvetica Neue Light"/>
                <a:cs typeface="CiscoSansTT ExtraLight" panose="020B0303020201020303" pitchFamily="34" charset="0"/>
                <a:sym typeface="Helvetica Neue Light"/>
              </a:rPr>
              <a:t>Genevieve Collignon</a:t>
            </a:r>
          </a:p>
          <a:p>
            <a:pPr defTabSz="914400" fontAlgn="auto">
              <a:buSzPts val="800"/>
              <a:defRPr/>
            </a:pPr>
            <a:r>
              <a:rPr lang="en-US" sz="1200" kern="0" dirty="0">
                <a:solidFill>
                  <a:srgbClr val="2F446B"/>
                </a:solidFill>
                <a:latin typeface="CiscoSansTT ExtraLight"/>
                <a:ea typeface="Helvetica Neue Light"/>
                <a:cs typeface="CiscoSansTT ExtraLight" panose="020B0303020201020303" pitchFamily="34" charset="0"/>
                <a:sym typeface="Helvetica Neue Light"/>
              </a:rPr>
              <a:t>EMEAR</a:t>
            </a:r>
          </a:p>
          <a:p>
            <a:pPr defTabSz="914400" fontAlgn="auto">
              <a:buSzPts val="800"/>
              <a:defRPr/>
            </a:pPr>
            <a:r>
              <a:rPr lang="en-US" sz="1200" kern="0" dirty="0">
                <a:solidFill>
                  <a:srgbClr val="2F446B"/>
                </a:solidFill>
                <a:latin typeface="CiscoSansTT ExtraLight"/>
                <a:ea typeface="Helvetica Neue Light"/>
                <a:cs typeface="CiscoSansTT ExtraLight" panose="020B0303020201020303" pitchFamily="34" charset="0"/>
                <a:sym typeface="Helvetica Neue Light"/>
              </a:rPr>
              <a:t>Global Account Manager</a:t>
            </a:r>
          </a:p>
        </p:txBody>
      </p:sp>
      <p:pic>
        <p:nvPicPr>
          <p:cNvPr id="101" name="Picture 100">
            <a:extLst>
              <a:ext uri="{FF2B5EF4-FFF2-40B4-BE49-F238E27FC236}">
                <a16:creationId xmlns:a16="http://schemas.microsoft.com/office/drawing/2014/main" id="{22CA1363-8F30-BC5C-8628-DE1191844C97}"/>
              </a:ext>
            </a:extLst>
          </p:cNvPr>
          <p:cNvPicPr>
            <a:picLocks noChangeAspect="1"/>
          </p:cNvPicPr>
          <p:nvPr/>
        </p:nvPicPr>
        <p:blipFill>
          <a:blip r:embed="rId17"/>
          <a:srcRect l="27" r="27"/>
          <a:stretch/>
        </p:blipFill>
        <p:spPr>
          <a:xfrm>
            <a:off x="549123" y="728363"/>
            <a:ext cx="1090376" cy="1090971"/>
          </a:xfrm>
          <a:prstGeom prst="ellipse">
            <a:avLst/>
          </a:prstGeom>
          <a:ln>
            <a:solidFill>
              <a:srgbClr val="2F446B"/>
            </a:solidFill>
          </a:ln>
        </p:spPr>
      </p:pic>
      <p:sp>
        <p:nvSpPr>
          <p:cNvPr id="102" name="Google Shape;775;p184">
            <a:extLst>
              <a:ext uri="{FF2B5EF4-FFF2-40B4-BE49-F238E27FC236}">
                <a16:creationId xmlns:a16="http://schemas.microsoft.com/office/drawing/2014/main" id="{5162E28F-A4EB-982F-3FE9-90D6427D3EAA}"/>
              </a:ext>
            </a:extLst>
          </p:cNvPr>
          <p:cNvSpPr txBox="1">
            <a:spLocks/>
          </p:cNvSpPr>
          <p:nvPr/>
        </p:nvSpPr>
        <p:spPr>
          <a:xfrm>
            <a:off x="1688250" y="895314"/>
            <a:ext cx="2395206"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600" b="1" kern="0">
                <a:solidFill>
                  <a:srgbClr val="2F446B"/>
                </a:solidFill>
                <a:latin typeface="CiscoSansTT ExtraLight"/>
                <a:ea typeface="Helvetica Neue Light"/>
                <a:cs typeface="CiscoSansTT ExtraLight" panose="020B0303020201020303" pitchFamily="34" charset="0"/>
                <a:sym typeface="Helvetica Neue Light"/>
              </a:rPr>
              <a:t>Stephen Cheng</a:t>
            </a:r>
          </a:p>
          <a:p>
            <a:pPr defTabSz="914400" fontAlgn="auto">
              <a:buSzPts val="800"/>
              <a:defRPr/>
            </a:pPr>
            <a:r>
              <a:rPr lang="en-US" sz="1600" kern="0">
                <a:solidFill>
                  <a:srgbClr val="2F446B"/>
                </a:solidFill>
                <a:latin typeface="CiscoSansTT ExtraLight"/>
                <a:ea typeface="Helvetica Neue Light"/>
                <a:cs typeface="CiscoSansTT ExtraLight" panose="020B0303020201020303" pitchFamily="34" charset="0"/>
                <a:sym typeface="Helvetica Neue Light"/>
              </a:rPr>
              <a:t>Global Account Manager</a:t>
            </a:r>
          </a:p>
          <a:p>
            <a:pPr defTabSz="914400" fontAlgn="auto">
              <a:buSzPts val="800"/>
              <a:defRPr/>
            </a:pPr>
            <a:r>
              <a:rPr lang="en-US" sz="1600" kern="0">
                <a:solidFill>
                  <a:srgbClr val="2F446B"/>
                </a:solidFill>
                <a:latin typeface="CiscoSansTT ExtraLight"/>
                <a:ea typeface="Helvetica Neue Light"/>
                <a:cs typeface="CiscoSansTT ExtraLight" panose="020B0303020201020303" pitchFamily="34" charset="0"/>
                <a:sym typeface="Helvetica Neue Light"/>
              </a:rPr>
              <a:t>Field &amp; Campus Lead</a:t>
            </a:r>
          </a:p>
        </p:txBody>
      </p:sp>
    </p:spTree>
    <p:extLst>
      <p:ext uri="{BB962C8B-B14F-4D97-AF65-F5344CB8AC3E}">
        <p14:creationId xmlns:p14="http://schemas.microsoft.com/office/powerpoint/2010/main" val="148760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9">
            <a:extLst>
              <a:ext uri="{FF2B5EF4-FFF2-40B4-BE49-F238E27FC236}">
                <a16:creationId xmlns:a16="http://schemas.microsoft.com/office/drawing/2014/main" id="{980E5556-20F7-6170-E8D4-18EF5A285496}"/>
              </a:ext>
            </a:extLst>
          </p:cNvPr>
          <p:cNvSpPr txBox="1">
            <a:spLocks/>
          </p:cNvSpPr>
          <p:nvPr/>
        </p:nvSpPr>
        <p:spPr>
          <a:xfrm>
            <a:off x="122667" y="35382"/>
            <a:ext cx="7479581" cy="513900"/>
          </a:xfrm>
          <a:prstGeom prst="rect">
            <a:avLst/>
          </a:prstGeom>
        </p:spPr>
        <p:txBody>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Font typeface="Arial"/>
              <a:defRPr sz="3000" b="0" i="0" u="none" strike="noStrike" cap="none">
                <a:solidFill>
                  <a:schemeClr val="tx1"/>
                </a:solidFill>
                <a:latin typeface="+mj-lt"/>
                <a:ea typeface="Arial"/>
                <a:cs typeface="CiscoSansTT ExtraLight" panose="020B0303020201020303"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2F446B"/>
                </a:solidFill>
                <a:effectLst/>
                <a:uLnTx/>
                <a:uFillTx/>
                <a:latin typeface="CiscoSansTT ExtraLight"/>
                <a:cs typeface="CiscoSansTT ExtraLight" panose="020B0303020201020303" pitchFamily="34" charset="0"/>
                <a:sym typeface="Helvetica Neue Light"/>
              </a:rPr>
              <a:t>Cisco Architecture &amp; Engineering</a:t>
            </a:r>
            <a:endParaRPr kumimoji="0" lang="en-US" sz="3000" b="0" i="0" u="none" strike="noStrike" kern="0" cap="none" spc="0" normalizeH="0" baseline="0" noProof="0" dirty="0">
              <a:ln>
                <a:noFill/>
              </a:ln>
              <a:solidFill>
                <a:srgbClr val="2F446B"/>
              </a:solidFill>
              <a:effectLst/>
              <a:uLnTx/>
              <a:uFillTx/>
              <a:latin typeface="CiscoSansTT ExtraLight"/>
              <a:cs typeface="CiscoSansTT ExtraLight" panose="020B0303020201020303" pitchFamily="34" charset="0"/>
              <a:sym typeface="Arial"/>
            </a:endParaRPr>
          </a:p>
        </p:txBody>
      </p:sp>
      <p:sp>
        <p:nvSpPr>
          <p:cNvPr id="41" name="Google Shape;775;p184">
            <a:extLst>
              <a:ext uri="{FF2B5EF4-FFF2-40B4-BE49-F238E27FC236}">
                <a16:creationId xmlns:a16="http://schemas.microsoft.com/office/drawing/2014/main" id="{15D0CAF1-5EE1-6F01-CF9C-7D7A3246604F}"/>
              </a:ext>
            </a:extLst>
          </p:cNvPr>
          <p:cNvSpPr txBox="1">
            <a:spLocks/>
          </p:cNvSpPr>
          <p:nvPr/>
        </p:nvSpPr>
        <p:spPr>
          <a:xfrm>
            <a:off x="2825436" y="1083482"/>
            <a:ext cx="2235300"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600" kern="0" dirty="0">
                <a:solidFill>
                  <a:srgbClr val="2F446B"/>
                </a:solidFill>
                <a:latin typeface="CiscoSansTT ExtraLight"/>
                <a:ea typeface="Helvetica Neue Light"/>
                <a:cs typeface="CiscoSansTT ExtraLight" panose="020B0303020201020303" pitchFamily="34" charset="0"/>
                <a:sym typeface="Helvetica Neue Light"/>
              </a:rPr>
              <a:t>Keith Weaver</a:t>
            </a:r>
          </a:p>
          <a:p>
            <a:pPr defTabSz="914400" fontAlgn="auto">
              <a:buSzPts val="800"/>
              <a:defRPr/>
            </a:pPr>
            <a:r>
              <a:rPr lang="en-US" sz="1600" kern="0" dirty="0">
                <a:solidFill>
                  <a:srgbClr val="2F446B"/>
                </a:solidFill>
                <a:latin typeface="CiscoSansTT ExtraLight"/>
                <a:ea typeface="Helvetica Neue Light"/>
                <a:cs typeface="CiscoSansTT ExtraLight" panose="020B0303020201020303" pitchFamily="34" charset="0"/>
                <a:sym typeface="Helvetica Neue Light"/>
              </a:rPr>
              <a:t>Principal Architect</a:t>
            </a:r>
          </a:p>
        </p:txBody>
      </p:sp>
      <p:sp>
        <p:nvSpPr>
          <p:cNvPr id="42" name="Rounded Rectangle 41">
            <a:extLst>
              <a:ext uri="{FF2B5EF4-FFF2-40B4-BE49-F238E27FC236}">
                <a16:creationId xmlns:a16="http://schemas.microsoft.com/office/drawing/2014/main" id="{9C0E60B3-ABFE-CCFB-31A0-AB438F374F19}"/>
              </a:ext>
            </a:extLst>
          </p:cNvPr>
          <p:cNvSpPr/>
          <p:nvPr/>
        </p:nvSpPr>
        <p:spPr>
          <a:xfrm>
            <a:off x="364635" y="2041912"/>
            <a:ext cx="8408173" cy="2385230"/>
          </a:xfrm>
          <a:prstGeom prst="roundRect">
            <a:avLst/>
          </a:prstGeom>
          <a:solidFill>
            <a:srgbClr val="EDF1F6"/>
          </a:solidFill>
          <a:ln w="25400" cap="flat" cmpd="sng" algn="ctr">
            <a:solidFill>
              <a:srgbClr val="00BCE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sp>
        <p:nvSpPr>
          <p:cNvPr id="45" name="Google Shape;775;p184">
            <a:extLst>
              <a:ext uri="{FF2B5EF4-FFF2-40B4-BE49-F238E27FC236}">
                <a16:creationId xmlns:a16="http://schemas.microsoft.com/office/drawing/2014/main" id="{1B19B396-B436-16EC-722D-A5C8B0B564DC}"/>
              </a:ext>
            </a:extLst>
          </p:cNvPr>
          <p:cNvSpPr txBox="1">
            <a:spLocks/>
          </p:cNvSpPr>
          <p:nvPr/>
        </p:nvSpPr>
        <p:spPr>
          <a:xfrm>
            <a:off x="3260287" y="2224591"/>
            <a:ext cx="2445498" cy="314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600" b="1" u="sng" kern="0" dirty="0">
                <a:solidFill>
                  <a:srgbClr val="2F446B"/>
                </a:solidFill>
                <a:latin typeface="CiscoSansTT ExtraLight"/>
                <a:ea typeface="Helvetica Neue Light"/>
                <a:cs typeface="CiscoSansTT ExtraLight" panose="020B0303020201020303" pitchFamily="34" charset="0"/>
                <a:sym typeface="Helvetica Neue Light"/>
              </a:rPr>
              <a:t>Solutions Architects</a:t>
            </a:r>
          </a:p>
        </p:txBody>
      </p:sp>
      <p:pic>
        <p:nvPicPr>
          <p:cNvPr id="46" name="Picture 45">
            <a:extLst>
              <a:ext uri="{FF2B5EF4-FFF2-40B4-BE49-F238E27FC236}">
                <a16:creationId xmlns:a16="http://schemas.microsoft.com/office/drawing/2014/main" id="{653CC4EC-D132-C8C8-0462-7D73BCC079A6}"/>
              </a:ext>
            </a:extLst>
          </p:cNvPr>
          <p:cNvPicPr>
            <a:picLocks noChangeAspect="1"/>
          </p:cNvPicPr>
          <p:nvPr/>
        </p:nvPicPr>
        <p:blipFill>
          <a:blip r:embed="rId2"/>
          <a:srcRect t="12480" b="12480"/>
          <a:stretch/>
        </p:blipFill>
        <p:spPr>
          <a:xfrm>
            <a:off x="564282" y="2830425"/>
            <a:ext cx="548341" cy="548640"/>
          </a:xfrm>
          <a:prstGeom prst="ellipse">
            <a:avLst/>
          </a:prstGeom>
          <a:ln>
            <a:solidFill>
              <a:srgbClr val="2F446B"/>
            </a:solidFill>
          </a:ln>
        </p:spPr>
      </p:pic>
      <p:sp>
        <p:nvSpPr>
          <p:cNvPr id="47" name="Google Shape;775;p184">
            <a:extLst>
              <a:ext uri="{FF2B5EF4-FFF2-40B4-BE49-F238E27FC236}">
                <a16:creationId xmlns:a16="http://schemas.microsoft.com/office/drawing/2014/main" id="{91C8FB52-234A-FC6C-71C7-39EAE432D7B9}"/>
              </a:ext>
            </a:extLst>
          </p:cNvPr>
          <p:cNvSpPr txBox="1">
            <a:spLocks/>
          </p:cNvSpPr>
          <p:nvPr/>
        </p:nvSpPr>
        <p:spPr>
          <a:xfrm>
            <a:off x="1254136" y="2865166"/>
            <a:ext cx="1468098"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000" b="1" kern="0" dirty="0">
                <a:solidFill>
                  <a:srgbClr val="2F446B"/>
                </a:solidFill>
                <a:latin typeface="CiscoSansTT ExtraLight"/>
                <a:ea typeface="Helvetica Neue Light"/>
                <a:cs typeface="CiscoSansTT ExtraLight" panose="020B0303020201020303" pitchFamily="34" charset="0"/>
                <a:sym typeface="Helvetica Neue Light"/>
              </a:rPr>
              <a:t>Al Wilson</a:t>
            </a:r>
          </a:p>
          <a:p>
            <a:pPr defTabSz="914400" fontAlgn="auto">
              <a:buSzPts val="800"/>
              <a:defRPr/>
            </a:pPr>
            <a:r>
              <a:rPr lang="en-US" sz="900" kern="0" dirty="0">
                <a:solidFill>
                  <a:srgbClr val="2F446B"/>
                </a:solidFill>
                <a:latin typeface="CiscoSansTT ExtraLight"/>
                <a:ea typeface="Helvetica Neue Light"/>
                <a:cs typeface="CiscoSansTT ExtraLight" panose="020B0303020201020303" pitchFamily="34" charset="0"/>
                <a:sym typeface="Helvetica Neue Light"/>
              </a:rPr>
              <a:t>Collaboration</a:t>
            </a:r>
          </a:p>
          <a:p>
            <a:pPr defTabSz="914400" fontAlgn="auto">
              <a:buSzPts val="800"/>
              <a:defRPr/>
            </a:pPr>
            <a:r>
              <a:rPr lang="en-US" sz="900" kern="0" dirty="0">
                <a:solidFill>
                  <a:srgbClr val="2F446B"/>
                </a:solidFill>
                <a:latin typeface="CiscoSansTT ExtraLight"/>
                <a:ea typeface="Helvetica Neue Light"/>
                <a:cs typeface="CiscoSansTT ExtraLight" panose="020B0303020201020303" pitchFamily="34" charset="0"/>
                <a:sym typeface="Helvetica Neue Light"/>
              </a:rPr>
              <a:t>Technical Solutions Architect</a:t>
            </a:r>
          </a:p>
        </p:txBody>
      </p:sp>
      <p:pic>
        <p:nvPicPr>
          <p:cNvPr id="48" name="Picture 47">
            <a:extLst>
              <a:ext uri="{FF2B5EF4-FFF2-40B4-BE49-F238E27FC236}">
                <a16:creationId xmlns:a16="http://schemas.microsoft.com/office/drawing/2014/main" id="{13F08D80-3505-6E7B-8C69-2460244AF71F}"/>
              </a:ext>
            </a:extLst>
          </p:cNvPr>
          <p:cNvPicPr>
            <a:picLocks noChangeAspect="1"/>
          </p:cNvPicPr>
          <p:nvPr/>
        </p:nvPicPr>
        <p:blipFill>
          <a:blip r:embed="rId3"/>
          <a:srcRect t="12480" b="12480"/>
          <a:stretch/>
        </p:blipFill>
        <p:spPr>
          <a:xfrm>
            <a:off x="4512395" y="2807787"/>
            <a:ext cx="548341" cy="548640"/>
          </a:xfrm>
          <a:prstGeom prst="ellipse">
            <a:avLst/>
          </a:prstGeom>
          <a:ln>
            <a:solidFill>
              <a:srgbClr val="2F446B"/>
            </a:solidFill>
          </a:ln>
        </p:spPr>
      </p:pic>
      <p:sp>
        <p:nvSpPr>
          <p:cNvPr id="49" name="Google Shape;775;p184">
            <a:extLst>
              <a:ext uri="{FF2B5EF4-FFF2-40B4-BE49-F238E27FC236}">
                <a16:creationId xmlns:a16="http://schemas.microsoft.com/office/drawing/2014/main" id="{17C0E0D6-DBCD-C8BB-D181-BA86CED087A1}"/>
              </a:ext>
            </a:extLst>
          </p:cNvPr>
          <p:cNvSpPr txBox="1">
            <a:spLocks/>
          </p:cNvSpPr>
          <p:nvPr/>
        </p:nvSpPr>
        <p:spPr>
          <a:xfrm>
            <a:off x="5138286" y="2807787"/>
            <a:ext cx="1375070"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000" b="1" kern="0">
                <a:solidFill>
                  <a:srgbClr val="2F446B"/>
                </a:solidFill>
                <a:latin typeface="CiscoSansTT ExtraLight"/>
                <a:ea typeface="Helvetica Neue Light"/>
                <a:cs typeface="CiscoSansTT ExtraLight" panose="020B0303020201020303" pitchFamily="34" charset="0"/>
                <a:sym typeface="Helvetica Neue Light"/>
              </a:rPr>
              <a:t>John Thompson</a:t>
            </a:r>
          </a:p>
          <a:p>
            <a:pPr defTabSz="914400" fontAlgn="auto">
              <a:buSzPts val="800"/>
              <a:defRPr/>
            </a:pPr>
            <a:r>
              <a:rPr lang="en-US" sz="900" kern="0">
                <a:solidFill>
                  <a:srgbClr val="2F446B"/>
                </a:solidFill>
                <a:latin typeface="CiscoSansTT ExtraLight"/>
                <a:ea typeface="Helvetica Neue Light"/>
                <a:cs typeface="CiscoSansTT ExtraLight" panose="020B0303020201020303" pitchFamily="34" charset="0"/>
                <a:sym typeface="Helvetica Neue Light"/>
              </a:rPr>
              <a:t>Contact Center</a:t>
            </a:r>
          </a:p>
          <a:p>
            <a:pPr defTabSz="914400" fontAlgn="auto">
              <a:buSzPts val="800"/>
              <a:defRPr/>
            </a:pPr>
            <a:r>
              <a:rPr lang="en-US" sz="900" kern="0">
                <a:solidFill>
                  <a:srgbClr val="2F446B"/>
                </a:solidFill>
                <a:latin typeface="CiscoSansTT ExtraLight"/>
                <a:ea typeface="Helvetica Neue Light"/>
                <a:cs typeface="CiscoSansTT ExtraLight" panose="020B0303020201020303" pitchFamily="34" charset="0"/>
                <a:sym typeface="Helvetica Neue Light"/>
              </a:rPr>
              <a:t>Technical Solutions Architect</a:t>
            </a:r>
          </a:p>
        </p:txBody>
      </p:sp>
      <p:sp>
        <p:nvSpPr>
          <p:cNvPr id="51" name="Google Shape;775;p184">
            <a:extLst>
              <a:ext uri="{FF2B5EF4-FFF2-40B4-BE49-F238E27FC236}">
                <a16:creationId xmlns:a16="http://schemas.microsoft.com/office/drawing/2014/main" id="{0B055D1C-CC65-B8D6-DA49-B21086990525}"/>
              </a:ext>
            </a:extLst>
          </p:cNvPr>
          <p:cNvSpPr txBox="1">
            <a:spLocks/>
          </p:cNvSpPr>
          <p:nvPr/>
        </p:nvSpPr>
        <p:spPr>
          <a:xfrm>
            <a:off x="7248466" y="2826232"/>
            <a:ext cx="1598565"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endParaRPr lang="en-US" sz="900" kern="0" dirty="0">
              <a:solidFill>
                <a:srgbClr val="2F446B"/>
              </a:solidFill>
              <a:latin typeface="CiscoSansTT ExtraLight"/>
              <a:ea typeface="Helvetica Neue Light"/>
              <a:cs typeface="CiscoSansTT ExtraLight" panose="020B0303020201020303" pitchFamily="34" charset="0"/>
              <a:sym typeface="Helvetica Neue Light"/>
            </a:endParaRPr>
          </a:p>
        </p:txBody>
      </p:sp>
      <p:pic>
        <p:nvPicPr>
          <p:cNvPr id="54" name="Picture 53">
            <a:extLst>
              <a:ext uri="{FF2B5EF4-FFF2-40B4-BE49-F238E27FC236}">
                <a16:creationId xmlns:a16="http://schemas.microsoft.com/office/drawing/2014/main" id="{47E9ABF3-6644-DF3C-F329-C463CE0E4FC3}"/>
              </a:ext>
            </a:extLst>
          </p:cNvPr>
          <p:cNvPicPr>
            <a:picLocks noChangeAspect="1"/>
          </p:cNvPicPr>
          <p:nvPr/>
        </p:nvPicPr>
        <p:blipFill>
          <a:blip r:embed="rId4"/>
          <a:srcRect t="12599" b="12599"/>
          <a:stretch/>
        </p:blipFill>
        <p:spPr>
          <a:xfrm>
            <a:off x="2402904" y="3431945"/>
            <a:ext cx="548341" cy="548640"/>
          </a:xfrm>
          <a:prstGeom prst="ellipse">
            <a:avLst/>
          </a:prstGeom>
          <a:ln>
            <a:solidFill>
              <a:srgbClr val="2F446B"/>
            </a:solidFill>
          </a:ln>
        </p:spPr>
      </p:pic>
      <p:sp>
        <p:nvSpPr>
          <p:cNvPr id="55" name="Google Shape;775;p184">
            <a:extLst>
              <a:ext uri="{FF2B5EF4-FFF2-40B4-BE49-F238E27FC236}">
                <a16:creationId xmlns:a16="http://schemas.microsoft.com/office/drawing/2014/main" id="{C3279EC1-6EC5-8B6C-6C8E-4BCFEFDD8231}"/>
              </a:ext>
            </a:extLst>
          </p:cNvPr>
          <p:cNvSpPr txBox="1">
            <a:spLocks/>
          </p:cNvSpPr>
          <p:nvPr/>
        </p:nvSpPr>
        <p:spPr>
          <a:xfrm>
            <a:off x="3044298" y="3395071"/>
            <a:ext cx="1419916"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000" b="1" kern="0" err="1">
                <a:solidFill>
                  <a:srgbClr val="2F446B"/>
                </a:solidFill>
                <a:latin typeface="CiscoSansTT ExtraLight"/>
                <a:ea typeface="Helvetica Neue Light"/>
                <a:cs typeface="CiscoSansTT ExtraLight" panose="020B0303020201020303" pitchFamily="34" charset="0"/>
                <a:sym typeface="Helvetica Neue Light"/>
              </a:rPr>
              <a:t>Alphonsine</a:t>
            </a:r>
            <a:r>
              <a:rPr lang="en-US" sz="1000" b="1" kern="0">
                <a:solidFill>
                  <a:srgbClr val="2F446B"/>
                </a:solidFill>
                <a:latin typeface="CiscoSansTT ExtraLight"/>
                <a:ea typeface="Helvetica Neue Light"/>
                <a:cs typeface="CiscoSansTT ExtraLight" panose="020B0303020201020303" pitchFamily="34" charset="0"/>
                <a:sym typeface="Helvetica Neue Light"/>
              </a:rPr>
              <a:t> Anderson</a:t>
            </a:r>
          </a:p>
          <a:p>
            <a:pPr defTabSz="914400" fontAlgn="auto">
              <a:buSzPts val="800"/>
              <a:defRPr/>
            </a:pPr>
            <a:r>
              <a:rPr lang="en-US" sz="900" kern="0">
                <a:solidFill>
                  <a:srgbClr val="2F446B"/>
                </a:solidFill>
                <a:latin typeface="CiscoSansTT ExtraLight"/>
                <a:ea typeface="Helvetica Neue Light"/>
                <a:cs typeface="CiscoSansTT ExtraLight" panose="020B0303020201020303" pitchFamily="34" charset="0"/>
                <a:sym typeface="Helvetica Neue Light"/>
              </a:rPr>
              <a:t>Enterprise Networking</a:t>
            </a:r>
          </a:p>
          <a:p>
            <a:pPr defTabSz="914400" fontAlgn="auto">
              <a:buSzPts val="800"/>
              <a:defRPr/>
            </a:pPr>
            <a:r>
              <a:rPr lang="en-US" sz="900" kern="0">
                <a:solidFill>
                  <a:srgbClr val="2F446B"/>
                </a:solidFill>
                <a:latin typeface="CiscoSansTT ExtraLight"/>
                <a:ea typeface="Helvetica Neue Light"/>
                <a:cs typeface="CiscoSansTT ExtraLight" panose="020B0303020201020303" pitchFamily="34" charset="0"/>
                <a:sym typeface="Helvetica Neue Light"/>
              </a:rPr>
              <a:t>Technical Solutions Architect</a:t>
            </a:r>
          </a:p>
        </p:txBody>
      </p:sp>
      <p:pic>
        <p:nvPicPr>
          <p:cNvPr id="58" name="Picture 57">
            <a:extLst>
              <a:ext uri="{FF2B5EF4-FFF2-40B4-BE49-F238E27FC236}">
                <a16:creationId xmlns:a16="http://schemas.microsoft.com/office/drawing/2014/main" id="{FCE88FF9-E561-900D-2018-BD75B1CB718E}"/>
              </a:ext>
            </a:extLst>
          </p:cNvPr>
          <p:cNvPicPr>
            <a:picLocks noChangeAspect="1"/>
          </p:cNvPicPr>
          <p:nvPr/>
        </p:nvPicPr>
        <p:blipFill>
          <a:blip r:embed="rId5"/>
          <a:srcRect t="12417" b="12417"/>
          <a:stretch/>
        </p:blipFill>
        <p:spPr>
          <a:xfrm>
            <a:off x="4532166" y="3432677"/>
            <a:ext cx="548341" cy="548640"/>
          </a:xfrm>
          <a:prstGeom prst="ellipse">
            <a:avLst/>
          </a:prstGeom>
          <a:ln>
            <a:solidFill>
              <a:srgbClr val="2F446B"/>
            </a:solidFill>
          </a:ln>
        </p:spPr>
      </p:pic>
      <p:pic>
        <p:nvPicPr>
          <p:cNvPr id="59" name="Picture 58">
            <a:extLst>
              <a:ext uri="{FF2B5EF4-FFF2-40B4-BE49-F238E27FC236}">
                <a16:creationId xmlns:a16="http://schemas.microsoft.com/office/drawing/2014/main" id="{EBD7C7AD-EAB9-5C5C-C875-536BED9B8C5A}"/>
              </a:ext>
            </a:extLst>
          </p:cNvPr>
          <p:cNvPicPr>
            <a:picLocks noChangeAspect="1"/>
          </p:cNvPicPr>
          <p:nvPr/>
        </p:nvPicPr>
        <p:blipFill>
          <a:blip r:embed="rId6"/>
          <a:srcRect t="12480" b="12480"/>
          <a:stretch/>
        </p:blipFill>
        <p:spPr>
          <a:xfrm>
            <a:off x="6313476" y="2796934"/>
            <a:ext cx="548341" cy="548640"/>
          </a:xfrm>
          <a:prstGeom prst="ellipse">
            <a:avLst/>
          </a:prstGeom>
          <a:ln>
            <a:solidFill>
              <a:srgbClr val="2F446B"/>
            </a:solidFill>
          </a:ln>
        </p:spPr>
      </p:pic>
      <p:sp>
        <p:nvSpPr>
          <p:cNvPr id="61" name="Google Shape;775;p184">
            <a:extLst>
              <a:ext uri="{FF2B5EF4-FFF2-40B4-BE49-F238E27FC236}">
                <a16:creationId xmlns:a16="http://schemas.microsoft.com/office/drawing/2014/main" id="{EFC17566-1760-521F-FCA5-F2D697ECAB8A}"/>
              </a:ext>
            </a:extLst>
          </p:cNvPr>
          <p:cNvSpPr txBox="1">
            <a:spLocks/>
          </p:cNvSpPr>
          <p:nvPr/>
        </p:nvSpPr>
        <p:spPr>
          <a:xfrm>
            <a:off x="5163727" y="3487418"/>
            <a:ext cx="1375071"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000" b="1" kern="0">
                <a:solidFill>
                  <a:srgbClr val="2F446B"/>
                </a:solidFill>
                <a:latin typeface="CiscoSansTT ExtraLight"/>
                <a:ea typeface="Helvetica Neue Light"/>
                <a:cs typeface="CiscoSansTT ExtraLight" panose="020B0303020201020303" pitchFamily="34" charset="0"/>
                <a:sym typeface="Helvetica Neue Light"/>
              </a:rPr>
              <a:t>Joel Metzger</a:t>
            </a:r>
          </a:p>
          <a:p>
            <a:pPr defTabSz="914400" fontAlgn="auto">
              <a:buSzPts val="800"/>
              <a:defRPr/>
            </a:pPr>
            <a:r>
              <a:rPr lang="en-US" sz="900" kern="0">
                <a:solidFill>
                  <a:srgbClr val="2F446B"/>
                </a:solidFill>
                <a:latin typeface="CiscoSansTT ExtraLight"/>
                <a:ea typeface="Helvetica Neue Light"/>
                <a:cs typeface="CiscoSansTT ExtraLight" panose="020B0303020201020303" pitchFamily="34" charset="0"/>
                <a:sym typeface="Helvetica Neue Light"/>
              </a:rPr>
              <a:t>Meraki</a:t>
            </a:r>
          </a:p>
          <a:p>
            <a:pPr defTabSz="914400" fontAlgn="auto">
              <a:buSzPts val="800"/>
              <a:defRPr/>
            </a:pPr>
            <a:r>
              <a:rPr lang="en-US" sz="900" kern="0">
                <a:solidFill>
                  <a:srgbClr val="2F446B"/>
                </a:solidFill>
                <a:latin typeface="CiscoSansTT ExtraLight"/>
                <a:ea typeface="Helvetica Neue Light"/>
                <a:cs typeface="CiscoSansTT ExtraLight" panose="020B0303020201020303" pitchFamily="34" charset="0"/>
                <a:sym typeface="Helvetica Neue Light"/>
              </a:rPr>
              <a:t>Technical Solutions Architect</a:t>
            </a:r>
          </a:p>
        </p:txBody>
      </p:sp>
      <p:sp>
        <p:nvSpPr>
          <p:cNvPr id="62" name="Google Shape;775;p184">
            <a:extLst>
              <a:ext uri="{FF2B5EF4-FFF2-40B4-BE49-F238E27FC236}">
                <a16:creationId xmlns:a16="http://schemas.microsoft.com/office/drawing/2014/main" id="{726AA806-643E-F279-3823-0DDB036DF351}"/>
              </a:ext>
            </a:extLst>
          </p:cNvPr>
          <p:cNvSpPr txBox="1">
            <a:spLocks/>
          </p:cNvSpPr>
          <p:nvPr/>
        </p:nvSpPr>
        <p:spPr>
          <a:xfrm>
            <a:off x="6908995" y="2822889"/>
            <a:ext cx="1559101"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000" b="1" kern="0" dirty="0">
                <a:solidFill>
                  <a:srgbClr val="2F446B"/>
                </a:solidFill>
                <a:latin typeface="CiscoSansTT ExtraLight"/>
                <a:ea typeface="Helvetica Neue Light"/>
                <a:cs typeface="CiscoSansTT ExtraLight" panose="020B0303020201020303" pitchFamily="34" charset="0"/>
                <a:sym typeface="Helvetica Neue Light"/>
              </a:rPr>
              <a:t>Paul Conti</a:t>
            </a:r>
          </a:p>
          <a:p>
            <a:pPr defTabSz="914400" fontAlgn="auto">
              <a:buSzPts val="800"/>
              <a:defRPr/>
            </a:pPr>
            <a:r>
              <a:rPr lang="en-US" sz="900" kern="0" dirty="0">
                <a:solidFill>
                  <a:srgbClr val="2F446B"/>
                </a:solidFill>
                <a:latin typeface="CiscoSansTT ExtraLight"/>
                <a:ea typeface="Helvetica Neue Light"/>
                <a:cs typeface="CiscoSansTT ExtraLight" panose="020B0303020201020303" pitchFamily="34" charset="0"/>
                <a:sym typeface="Helvetica Neue Light"/>
              </a:rPr>
              <a:t>Thousand Eyes</a:t>
            </a:r>
          </a:p>
          <a:p>
            <a:pPr defTabSz="914400" fontAlgn="auto">
              <a:buSzPts val="800"/>
              <a:defRPr/>
            </a:pPr>
            <a:r>
              <a:rPr lang="en-US" sz="900" kern="0" dirty="0">
                <a:solidFill>
                  <a:srgbClr val="2F446B"/>
                </a:solidFill>
                <a:latin typeface="CiscoSansTT ExtraLight"/>
                <a:ea typeface="Helvetica Neue Light"/>
                <a:cs typeface="CiscoSansTT ExtraLight" panose="020B0303020201020303" pitchFamily="34" charset="0"/>
                <a:sym typeface="Helvetica Neue Light"/>
              </a:rPr>
              <a:t>Technical Solutions Architect</a:t>
            </a:r>
          </a:p>
        </p:txBody>
      </p:sp>
      <p:sp>
        <p:nvSpPr>
          <p:cNvPr id="63" name="Google Shape;775;p184">
            <a:extLst>
              <a:ext uri="{FF2B5EF4-FFF2-40B4-BE49-F238E27FC236}">
                <a16:creationId xmlns:a16="http://schemas.microsoft.com/office/drawing/2014/main" id="{6F45AAFD-A454-CFB9-D639-71C8C3D59344}"/>
              </a:ext>
            </a:extLst>
          </p:cNvPr>
          <p:cNvSpPr txBox="1">
            <a:spLocks/>
          </p:cNvSpPr>
          <p:nvPr/>
        </p:nvSpPr>
        <p:spPr>
          <a:xfrm>
            <a:off x="6447070" y="2297670"/>
            <a:ext cx="1987690" cy="36536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endParaRPr lang="en-US" sz="1200" kern="0">
              <a:solidFill>
                <a:srgbClr val="2F446B"/>
              </a:solidFill>
              <a:latin typeface="CiscoSansTT ExtraLight"/>
              <a:ea typeface="Helvetica Neue Light"/>
              <a:cs typeface="CiscoSansTT ExtraLight" panose="020B0303020201020303" pitchFamily="34" charset="0"/>
              <a:sym typeface="Helvetica Neue Light"/>
            </a:endParaRPr>
          </a:p>
        </p:txBody>
      </p:sp>
      <p:pic>
        <p:nvPicPr>
          <p:cNvPr id="65" name="Picture 64">
            <a:extLst>
              <a:ext uri="{FF2B5EF4-FFF2-40B4-BE49-F238E27FC236}">
                <a16:creationId xmlns:a16="http://schemas.microsoft.com/office/drawing/2014/main" id="{A4F4F459-A153-7A0D-DFC2-6A26E4F6B5F9}"/>
              </a:ext>
            </a:extLst>
          </p:cNvPr>
          <p:cNvPicPr>
            <a:picLocks noChangeAspect="1"/>
          </p:cNvPicPr>
          <p:nvPr/>
        </p:nvPicPr>
        <p:blipFill>
          <a:blip r:embed="rId7"/>
          <a:srcRect t="12417" b="12417"/>
          <a:stretch/>
        </p:blipFill>
        <p:spPr>
          <a:xfrm>
            <a:off x="2413695" y="2806965"/>
            <a:ext cx="571789" cy="572100"/>
          </a:xfrm>
          <a:prstGeom prst="ellipse">
            <a:avLst/>
          </a:prstGeom>
          <a:ln>
            <a:solidFill>
              <a:srgbClr val="2F446B"/>
            </a:solidFill>
          </a:ln>
        </p:spPr>
      </p:pic>
      <p:sp>
        <p:nvSpPr>
          <p:cNvPr id="66" name="Google Shape;775;p184">
            <a:extLst>
              <a:ext uri="{FF2B5EF4-FFF2-40B4-BE49-F238E27FC236}">
                <a16:creationId xmlns:a16="http://schemas.microsoft.com/office/drawing/2014/main" id="{F23AA717-90CE-A197-4A63-01A745B1DA49}"/>
              </a:ext>
            </a:extLst>
          </p:cNvPr>
          <p:cNvSpPr txBox="1">
            <a:spLocks/>
          </p:cNvSpPr>
          <p:nvPr/>
        </p:nvSpPr>
        <p:spPr>
          <a:xfrm>
            <a:off x="3059776" y="2868655"/>
            <a:ext cx="2040077" cy="36536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000" b="1" kern="0">
                <a:solidFill>
                  <a:srgbClr val="2F446B"/>
                </a:solidFill>
                <a:latin typeface="CiscoSansTT ExtraLight"/>
                <a:ea typeface="Helvetica Neue Light"/>
                <a:cs typeface="CiscoSansTT ExtraLight" panose="020B0303020201020303" pitchFamily="34" charset="0"/>
                <a:sym typeface="Helvetica Neue Light"/>
              </a:rPr>
              <a:t>Cesar </a:t>
            </a:r>
            <a:r>
              <a:rPr lang="en-US" sz="1000" b="1" kern="0" err="1">
                <a:solidFill>
                  <a:srgbClr val="2F446B"/>
                </a:solidFill>
                <a:latin typeface="CiscoSansTT ExtraLight"/>
                <a:ea typeface="Helvetica Neue Light"/>
                <a:cs typeface="CiscoSansTT ExtraLight" panose="020B0303020201020303" pitchFamily="34" charset="0"/>
                <a:sym typeface="Helvetica Neue Light"/>
              </a:rPr>
              <a:t>Obediente</a:t>
            </a:r>
            <a:endParaRPr lang="en-US" sz="1000" b="1" kern="0">
              <a:solidFill>
                <a:srgbClr val="2F446B"/>
              </a:solidFill>
              <a:latin typeface="CiscoSansTT ExtraLight"/>
              <a:ea typeface="Helvetica Neue Light"/>
              <a:cs typeface="CiscoSansTT ExtraLight" panose="020B0303020201020303" pitchFamily="34" charset="0"/>
              <a:sym typeface="Helvetica Neue Light"/>
            </a:endParaRPr>
          </a:p>
          <a:p>
            <a:pPr defTabSz="914400" fontAlgn="auto">
              <a:buSzPts val="800"/>
              <a:defRPr/>
            </a:pPr>
            <a:r>
              <a:rPr lang="en-US" sz="900" kern="0">
                <a:solidFill>
                  <a:srgbClr val="2F446B"/>
                </a:solidFill>
                <a:latin typeface="CiscoSansTT ExtraLight"/>
                <a:ea typeface="Helvetica Neue Light"/>
                <a:cs typeface="CiscoSansTT ExtraLight" panose="020B0303020201020303" pitchFamily="34" charset="0"/>
                <a:sym typeface="Helvetica Neue Light"/>
              </a:rPr>
              <a:t>Distinguished Solutions</a:t>
            </a:r>
          </a:p>
          <a:p>
            <a:pPr defTabSz="914400" fontAlgn="auto">
              <a:buSzPts val="800"/>
              <a:defRPr/>
            </a:pPr>
            <a:r>
              <a:rPr lang="en-US" sz="900" kern="0">
                <a:solidFill>
                  <a:srgbClr val="2F446B"/>
                </a:solidFill>
                <a:latin typeface="CiscoSansTT ExtraLight"/>
                <a:ea typeface="Helvetica Neue Light"/>
                <a:cs typeface="CiscoSansTT ExtraLight" panose="020B0303020201020303" pitchFamily="34" charset="0"/>
                <a:sym typeface="Helvetica Neue Light"/>
              </a:rPr>
              <a:t>Architect</a:t>
            </a:r>
          </a:p>
        </p:txBody>
      </p:sp>
      <p:pic>
        <p:nvPicPr>
          <p:cNvPr id="67" name="Picture 66">
            <a:extLst>
              <a:ext uri="{FF2B5EF4-FFF2-40B4-BE49-F238E27FC236}">
                <a16:creationId xmlns:a16="http://schemas.microsoft.com/office/drawing/2014/main" id="{8E6A051F-680B-26A3-11FC-D863FF7CF7B0}"/>
              </a:ext>
            </a:extLst>
          </p:cNvPr>
          <p:cNvPicPr>
            <a:picLocks noChangeAspect="1"/>
          </p:cNvPicPr>
          <p:nvPr/>
        </p:nvPicPr>
        <p:blipFill>
          <a:blip r:embed="rId8"/>
          <a:srcRect t="12480" b="12480"/>
          <a:stretch/>
        </p:blipFill>
        <p:spPr>
          <a:xfrm>
            <a:off x="6313476" y="3434025"/>
            <a:ext cx="548341" cy="548640"/>
          </a:xfrm>
          <a:prstGeom prst="ellipse">
            <a:avLst/>
          </a:prstGeom>
          <a:ln>
            <a:solidFill>
              <a:srgbClr val="2F446B"/>
            </a:solidFill>
          </a:ln>
        </p:spPr>
      </p:pic>
      <p:sp>
        <p:nvSpPr>
          <p:cNvPr id="68" name="Google Shape;775;p184">
            <a:extLst>
              <a:ext uri="{FF2B5EF4-FFF2-40B4-BE49-F238E27FC236}">
                <a16:creationId xmlns:a16="http://schemas.microsoft.com/office/drawing/2014/main" id="{771577D1-BE90-932E-43CB-B85291C5483A}"/>
              </a:ext>
            </a:extLst>
          </p:cNvPr>
          <p:cNvSpPr txBox="1">
            <a:spLocks/>
          </p:cNvSpPr>
          <p:nvPr/>
        </p:nvSpPr>
        <p:spPr>
          <a:xfrm>
            <a:off x="6960246" y="3431945"/>
            <a:ext cx="1549573"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000" b="1" kern="0" dirty="0">
                <a:solidFill>
                  <a:srgbClr val="2F446B"/>
                </a:solidFill>
                <a:latin typeface="CiscoSansTT ExtraLight"/>
                <a:ea typeface="Helvetica Neue Light"/>
                <a:cs typeface="CiscoSansTT ExtraLight" panose="020B0303020201020303" pitchFamily="34" charset="0"/>
                <a:sym typeface="Helvetica Neue Light"/>
              </a:rPr>
              <a:t>Vinny Smith</a:t>
            </a:r>
          </a:p>
          <a:p>
            <a:pPr defTabSz="914400" fontAlgn="auto">
              <a:buSzPts val="800"/>
              <a:defRPr/>
            </a:pPr>
            <a:r>
              <a:rPr lang="en-US" sz="900" kern="0" dirty="0">
                <a:solidFill>
                  <a:srgbClr val="2F446B"/>
                </a:solidFill>
                <a:latin typeface="CiscoSansTT ExtraLight"/>
                <a:ea typeface="Helvetica Neue Light"/>
                <a:cs typeface="CiscoSansTT ExtraLight" panose="020B0303020201020303" pitchFamily="34" charset="0"/>
                <a:sym typeface="Helvetica Neue Light"/>
              </a:rPr>
              <a:t>SDWAN</a:t>
            </a:r>
          </a:p>
          <a:p>
            <a:pPr defTabSz="914400" fontAlgn="auto">
              <a:buSzPts val="800"/>
              <a:defRPr/>
            </a:pPr>
            <a:r>
              <a:rPr lang="en-US" sz="900" kern="0" dirty="0">
                <a:solidFill>
                  <a:srgbClr val="2F446B"/>
                </a:solidFill>
                <a:latin typeface="CiscoSansTT ExtraLight"/>
                <a:ea typeface="Helvetica Neue Light"/>
                <a:cs typeface="CiscoSansTT ExtraLight" panose="020B0303020201020303" pitchFamily="34" charset="0"/>
                <a:sym typeface="Helvetica Neue Light"/>
              </a:rPr>
              <a:t>Technical Solutions Architect</a:t>
            </a:r>
          </a:p>
        </p:txBody>
      </p:sp>
      <p:pic>
        <p:nvPicPr>
          <p:cNvPr id="73" name="Picture 72">
            <a:extLst>
              <a:ext uri="{FF2B5EF4-FFF2-40B4-BE49-F238E27FC236}">
                <a16:creationId xmlns:a16="http://schemas.microsoft.com/office/drawing/2014/main" id="{FD3C374B-DF72-FAD8-B1B6-B5BE11A22DF1}"/>
              </a:ext>
            </a:extLst>
          </p:cNvPr>
          <p:cNvPicPr>
            <a:picLocks noChangeAspect="1"/>
          </p:cNvPicPr>
          <p:nvPr/>
        </p:nvPicPr>
        <p:blipFill>
          <a:blip r:embed="rId9"/>
          <a:srcRect t="12480" b="12480"/>
          <a:stretch/>
        </p:blipFill>
        <p:spPr>
          <a:xfrm>
            <a:off x="1785072" y="884033"/>
            <a:ext cx="918185" cy="918686"/>
          </a:xfrm>
          <a:prstGeom prst="ellipse">
            <a:avLst/>
          </a:prstGeom>
          <a:ln>
            <a:solidFill>
              <a:srgbClr val="2F446B"/>
            </a:solidFill>
          </a:ln>
        </p:spPr>
      </p:pic>
      <p:pic>
        <p:nvPicPr>
          <p:cNvPr id="74" name="Picture 73">
            <a:extLst>
              <a:ext uri="{FF2B5EF4-FFF2-40B4-BE49-F238E27FC236}">
                <a16:creationId xmlns:a16="http://schemas.microsoft.com/office/drawing/2014/main" id="{B73AC09A-76FB-7A19-0CD7-5C1A1EC215FF}"/>
              </a:ext>
            </a:extLst>
          </p:cNvPr>
          <p:cNvPicPr>
            <a:picLocks noChangeAspect="1"/>
          </p:cNvPicPr>
          <p:nvPr/>
        </p:nvPicPr>
        <p:blipFill>
          <a:blip r:embed="rId10"/>
          <a:srcRect t="12417" b="12417"/>
          <a:stretch/>
        </p:blipFill>
        <p:spPr>
          <a:xfrm>
            <a:off x="4723822" y="853332"/>
            <a:ext cx="918185" cy="918686"/>
          </a:xfrm>
          <a:prstGeom prst="ellipse">
            <a:avLst/>
          </a:prstGeom>
          <a:ln>
            <a:solidFill>
              <a:srgbClr val="2F446B"/>
            </a:solidFill>
          </a:ln>
        </p:spPr>
      </p:pic>
      <p:sp>
        <p:nvSpPr>
          <p:cNvPr id="2" name="Google Shape;775;p184">
            <a:extLst>
              <a:ext uri="{FF2B5EF4-FFF2-40B4-BE49-F238E27FC236}">
                <a16:creationId xmlns:a16="http://schemas.microsoft.com/office/drawing/2014/main" id="{7E605BF5-3EFB-ADFC-9E1D-9E52E9B212DE}"/>
              </a:ext>
            </a:extLst>
          </p:cNvPr>
          <p:cNvSpPr txBox="1">
            <a:spLocks/>
          </p:cNvSpPr>
          <p:nvPr/>
        </p:nvSpPr>
        <p:spPr>
          <a:xfrm>
            <a:off x="5768878" y="1065794"/>
            <a:ext cx="2235300"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600" kern="0" dirty="0">
                <a:solidFill>
                  <a:srgbClr val="2F446B"/>
                </a:solidFill>
                <a:latin typeface="CiscoSansTT ExtraLight"/>
                <a:ea typeface="Helvetica Neue Light"/>
                <a:cs typeface="CiscoSansTT ExtraLight" panose="020B0303020201020303" pitchFamily="34" charset="0"/>
                <a:sym typeface="Helvetica Neue Light"/>
              </a:rPr>
              <a:t>Nick </a:t>
            </a:r>
            <a:r>
              <a:rPr lang="en-US" sz="1600" kern="0" dirty="0" err="1">
                <a:solidFill>
                  <a:srgbClr val="2F446B"/>
                </a:solidFill>
                <a:latin typeface="CiscoSansTT ExtraLight"/>
                <a:ea typeface="Helvetica Neue Light"/>
                <a:cs typeface="CiscoSansTT ExtraLight" panose="020B0303020201020303" pitchFamily="34" charset="0"/>
                <a:sym typeface="Helvetica Neue Light"/>
              </a:rPr>
              <a:t>Zerwig</a:t>
            </a:r>
            <a:endParaRPr lang="en-US" sz="1600" kern="0" dirty="0">
              <a:solidFill>
                <a:srgbClr val="2F446B"/>
              </a:solidFill>
              <a:latin typeface="CiscoSansTT ExtraLight"/>
              <a:ea typeface="Helvetica Neue Light"/>
              <a:cs typeface="CiscoSansTT ExtraLight" panose="020B0303020201020303" pitchFamily="34" charset="0"/>
              <a:sym typeface="Helvetica Neue Light"/>
            </a:endParaRPr>
          </a:p>
          <a:p>
            <a:pPr defTabSz="914400" fontAlgn="auto">
              <a:buSzPts val="800"/>
              <a:defRPr/>
            </a:pPr>
            <a:r>
              <a:rPr lang="en-US" sz="1600" kern="0" dirty="0">
                <a:solidFill>
                  <a:srgbClr val="2F446B"/>
                </a:solidFill>
                <a:latin typeface="CiscoSansTT ExtraLight"/>
                <a:ea typeface="Helvetica Neue Light"/>
                <a:cs typeface="CiscoSansTT ExtraLight" panose="020B0303020201020303" pitchFamily="34" charset="0"/>
                <a:sym typeface="Helvetica Neue Light"/>
              </a:rPr>
              <a:t>Solutions Engineer</a:t>
            </a:r>
          </a:p>
        </p:txBody>
      </p:sp>
    </p:spTree>
    <p:extLst>
      <p:ext uri="{BB962C8B-B14F-4D97-AF65-F5344CB8AC3E}">
        <p14:creationId xmlns:p14="http://schemas.microsoft.com/office/powerpoint/2010/main" val="373259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erson in a suit and tie&#10;&#10;Description automatically generated with medium confidence">
            <a:extLst>
              <a:ext uri="{FF2B5EF4-FFF2-40B4-BE49-F238E27FC236}">
                <a16:creationId xmlns:a16="http://schemas.microsoft.com/office/drawing/2014/main" id="{32CC6C57-A960-BE5E-4586-47C8BDD7D19D}"/>
              </a:ext>
            </a:extLst>
          </p:cNvPr>
          <p:cNvPicPr>
            <a:picLocks noChangeAspect="1"/>
          </p:cNvPicPr>
          <p:nvPr/>
        </p:nvPicPr>
        <p:blipFill rotWithShape="1">
          <a:blip r:embed="rId2"/>
          <a:srcRect t="9357" b="15602"/>
          <a:stretch/>
        </p:blipFill>
        <p:spPr>
          <a:xfrm>
            <a:off x="3433344" y="676714"/>
            <a:ext cx="1090376" cy="1090971"/>
          </a:xfrm>
          <a:prstGeom prst="ellipse">
            <a:avLst/>
          </a:prstGeom>
          <a:ln>
            <a:solidFill>
              <a:srgbClr val="2F446B"/>
            </a:solidFill>
          </a:ln>
        </p:spPr>
      </p:pic>
      <p:sp>
        <p:nvSpPr>
          <p:cNvPr id="29" name="Google Shape;775;p184">
            <a:extLst>
              <a:ext uri="{FF2B5EF4-FFF2-40B4-BE49-F238E27FC236}">
                <a16:creationId xmlns:a16="http://schemas.microsoft.com/office/drawing/2014/main" id="{C884CEEE-0D9D-B2FE-7022-978D11429B4B}"/>
              </a:ext>
            </a:extLst>
          </p:cNvPr>
          <p:cNvSpPr txBox="1">
            <a:spLocks/>
          </p:cNvSpPr>
          <p:nvPr/>
        </p:nvSpPr>
        <p:spPr>
          <a:xfrm>
            <a:off x="4591682" y="906026"/>
            <a:ext cx="3333564"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600" b="1" kern="0" dirty="0">
                <a:solidFill>
                  <a:srgbClr val="2F446B"/>
                </a:solidFill>
                <a:latin typeface="CiscoSansTT ExtraLight"/>
                <a:ea typeface="Helvetica Neue Light"/>
                <a:cs typeface="CiscoSansTT ExtraLight" panose="020B0303020201020303" pitchFamily="34" charset="0"/>
                <a:sym typeface="Helvetica Neue Light"/>
              </a:rPr>
              <a:t>Jim Shupe</a:t>
            </a:r>
          </a:p>
          <a:p>
            <a:pPr defTabSz="914400" fontAlgn="auto">
              <a:buSzPts val="800"/>
              <a:defRPr/>
            </a:pPr>
            <a:r>
              <a:rPr lang="en-US" sz="1600" kern="0" dirty="0">
                <a:solidFill>
                  <a:srgbClr val="2F446B"/>
                </a:solidFill>
                <a:latin typeface="CiscoSansTT ExtraLight"/>
                <a:ea typeface="Helvetica Neue Light"/>
                <a:cs typeface="CiscoSansTT ExtraLight" panose="020B0303020201020303" pitchFamily="34" charset="0"/>
                <a:sym typeface="Helvetica Neue Light"/>
              </a:rPr>
              <a:t>Customer Experience (CX) Director</a:t>
            </a:r>
          </a:p>
        </p:txBody>
      </p:sp>
      <p:grpSp>
        <p:nvGrpSpPr>
          <p:cNvPr id="30" name="Group 29">
            <a:extLst>
              <a:ext uri="{FF2B5EF4-FFF2-40B4-BE49-F238E27FC236}">
                <a16:creationId xmlns:a16="http://schemas.microsoft.com/office/drawing/2014/main" id="{962EF948-2FC1-231E-2804-EC064FD3ABBE}"/>
              </a:ext>
            </a:extLst>
          </p:cNvPr>
          <p:cNvGrpSpPr/>
          <p:nvPr/>
        </p:nvGrpSpPr>
        <p:grpSpPr>
          <a:xfrm>
            <a:off x="4701687" y="1976344"/>
            <a:ext cx="2139696" cy="2782871"/>
            <a:chOff x="6098721" y="1370958"/>
            <a:chExt cx="2139696" cy="2782871"/>
          </a:xfrm>
        </p:grpSpPr>
        <p:sp>
          <p:nvSpPr>
            <p:cNvPr id="31" name="Rounded Rectangle 30">
              <a:extLst>
                <a:ext uri="{FF2B5EF4-FFF2-40B4-BE49-F238E27FC236}">
                  <a16:creationId xmlns:a16="http://schemas.microsoft.com/office/drawing/2014/main" id="{28F22028-800F-D54E-D9A7-4644BBCFC28C}"/>
                </a:ext>
              </a:extLst>
            </p:cNvPr>
            <p:cNvSpPr/>
            <p:nvPr/>
          </p:nvSpPr>
          <p:spPr>
            <a:xfrm>
              <a:off x="6098721" y="1370958"/>
              <a:ext cx="2029283" cy="2782871"/>
            </a:xfrm>
            <a:prstGeom prst="roundRect">
              <a:avLst/>
            </a:prstGeom>
            <a:solidFill>
              <a:srgbClr val="EDF1F6"/>
            </a:solidFill>
            <a:ln w="25400" cap="flat" cmpd="sng" algn="ctr">
              <a:solidFill>
                <a:srgbClr val="00BCE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sp>
          <p:nvSpPr>
            <p:cNvPr id="32" name="Google Shape;775;p184">
              <a:extLst>
                <a:ext uri="{FF2B5EF4-FFF2-40B4-BE49-F238E27FC236}">
                  <a16:creationId xmlns:a16="http://schemas.microsoft.com/office/drawing/2014/main" id="{B8838B8A-689D-E69A-26E8-D18459B7D671}"/>
                </a:ext>
              </a:extLst>
            </p:cNvPr>
            <p:cNvSpPr txBox="1">
              <a:spLocks/>
            </p:cNvSpPr>
            <p:nvPr/>
          </p:nvSpPr>
          <p:spPr>
            <a:xfrm>
              <a:off x="7051335" y="1904340"/>
              <a:ext cx="1187082"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none"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Daniel May</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Program Manager</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lang="en-US" sz="1000" b="0" i="0" u="none" strike="noStrike" kern="0" cap="none" spc="0" normalizeH="0" baseline="0" noProof="0">
                <a:ln>
                  <a:noFill/>
                </a:ln>
                <a:solidFill>
                  <a:srgbClr val="2F446B"/>
                </a:solidFill>
                <a:effectLst/>
                <a:uLnTx/>
                <a:uFillTx/>
                <a:latin typeface="CiscoSansTT ExtraLight"/>
                <a:ea typeface="Helvetica Neue Light"/>
                <a:cs typeface="CiscoSansTT ExtraLight" panose="020B0303020201020303" pitchFamily="34" charset="0"/>
                <a:sym typeface="Helvetica Neue Light"/>
              </a:endParaRPr>
            </a:p>
          </p:txBody>
        </p:sp>
        <p:sp>
          <p:nvSpPr>
            <p:cNvPr id="33" name="Google Shape;775;p184">
              <a:extLst>
                <a:ext uri="{FF2B5EF4-FFF2-40B4-BE49-F238E27FC236}">
                  <a16:creationId xmlns:a16="http://schemas.microsoft.com/office/drawing/2014/main" id="{41F054BD-4CC6-74A2-2B18-A409CFCCF386}"/>
                </a:ext>
              </a:extLst>
            </p:cNvPr>
            <p:cNvSpPr txBox="1">
              <a:spLocks/>
            </p:cNvSpPr>
            <p:nvPr/>
          </p:nvSpPr>
          <p:spPr>
            <a:xfrm>
              <a:off x="6244340" y="1444223"/>
              <a:ext cx="1994076" cy="37613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50" b="1" i="0" u="sng"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Project Management Office</a:t>
              </a:r>
            </a:p>
          </p:txBody>
        </p:sp>
        <p:sp>
          <p:nvSpPr>
            <p:cNvPr id="34" name="Google Shape;775;p184">
              <a:extLst>
                <a:ext uri="{FF2B5EF4-FFF2-40B4-BE49-F238E27FC236}">
                  <a16:creationId xmlns:a16="http://schemas.microsoft.com/office/drawing/2014/main" id="{E8C7AF87-1526-3D81-AF44-768E938B2665}"/>
                </a:ext>
              </a:extLst>
            </p:cNvPr>
            <p:cNvSpPr txBox="1">
              <a:spLocks/>
            </p:cNvSpPr>
            <p:nvPr/>
          </p:nvSpPr>
          <p:spPr>
            <a:xfrm>
              <a:off x="6244340" y="2763395"/>
              <a:ext cx="1738618" cy="1262195"/>
            </a:xfrm>
            <a:prstGeom prst="roundRect">
              <a:avLst>
                <a:gd name="adj" fmla="val 3481"/>
              </a:avLst>
            </a:prstGeom>
            <a:solidFill>
              <a:srgbClr val="FFFFFF"/>
            </a:solidFill>
            <a:ln>
              <a:solidFill>
                <a:srgbClr val="2F446B"/>
              </a:solid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Project Management</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Executive Communications</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Contract Management</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Financials / Invoicing</a:t>
              </a:r>
            </a:p>
          </p:txBody>
        </p:sp>
      </p:grpSp>
      <p:grpSp>
        <p:nvGrpSpPr>
          <p:cNvPr id="35" name="Group 34">
            <a:extLst>
              <a:ext uri="{FF2B5EF4-FFF2-40B4-BE49-F238E27FC236}">
                <a16:creationId xmlns:a16="http://schemas.microsoft.com/office/drawing/2014/main" id="{3DF05AF4-8753-5C1B-BD70-8EC6519AF133}"/>
              </a:ext>
            </a:extLst>
          </p:cNvPr>
          <p:cNvGrpSpPr/>
          <p:nvPr/>
        </p:nvGrpSpPr>
        <p:grpSpPr>
          <a:xfrm>
            <a:off x="2514874" y="1982558"/>
            <a:ext cx="2118815" cy="2782871"/>
            <a:chOff x="3216728" y="1370958"/>
            <a:chExt cx="2118815" cy="2782871"/>
          </a:xfrm>
        </p:grpSpPr>
        <p:sp>
          <p:nvSpPr>
            <p:cNvPr id="36" name="Rounded Rectangle 35">
              <a:extLst>
                <a:ext uri="{FF2B5EF4-FFF2-40B4-BE49-F238E27FC236}">
                  <a16:creationId xmlns:a16="http://schemas.microsoft.com/office/drawing/2014/main" id="{C2593E95-9BCA-7D14-C147-2E4BE792763D}"/>
                </a:ext>
              </a:extLst>
            </p:cNvPr>
            <p:cNvSpPr/>
            <p:nvPr/>
          </p:nvSpPr>
          <p:spPr>
            <a:xfrm>
              <a:off x="3216728" y="1370958"/>
              <a:ext cx="2029283" cy="2782871"/>
            </a:xfrm>
            <a:prstGeom prst="roundRect">
              <a:avLst/>
            </a:prstGeom>
            <a:solidFill>
              <a:srgbClr val="EDF1F6"/>
            </a:solidFill>
            <a:ln w="25400" cap="flat" cmpd="sng" algn="ctr">
              <a:solidFill>
                <a:srgbClr val="00BCE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pic>
          <p:nvPicPr>
            <p:cNvPr id="37" name="Picture 36">
              <a:extLst>
                <a:ext uri="{FF2B5EF4-FFF2-40B4-BE49-F238E27FC236}">
                  <a16:creationId xmlns:a16="http://schemas.microsoft.com/office/drawing/2014/main" id="{6DB2D4FA-1014-1CBA-476A-5AE5202F5738}"/>
                </a:ext>
              </a:extLst>
            </p:cNvPr>
            <p:cNvPicPr>
              <a:picLocks noChangeAspect="1"/>
            </p:cNvPicPr>
            <p:nvPr/>
          </p:nvPicPr>
          <p:blipFill rotWithShape="1">
            <a:blip r:embed="rId3"/>
            <a:srcRect t="4223" b="20815"/>
            <a:stretch/>
          </p:blipFill>
          <p:spPr>
            <a:xfrm>
              <a:off x="3327591" y="1837370"/>
              <a:ext cx="731121" cy="731520"/>
            </a:xfrm>
            <a:prstGeom prst="ellipse">
              <a:avLst/>
            </a:prstGeom>
            <a:ln>
              <a:solidFill>
                <a:srgbClr val="2F446B"/>
              </a:solidFill>
            </a:ln>
          </p:spPr>
        </p:pic>
        <p:sp>
          <p:nvSpPr>
            <p:cNvPr id="38" name="Google Shape;775;p184">
              <a:extLst>
                <a:ext uri="{FF2B5EF4-FFF2-40B4-BE49-F238E27FC236}">
                  <a16:creationId xmlns:a16="http://schemas.microsoft.com/office/drawing/2014/main" id="{D288693D-4E13-AF97-0621-B8872CDE81DC}"/>
                </a:ext>
              </a:extLst>
            </p:cNvPr>
            <p:cNvSpPr txBox="1">
              <a:spLocks/>
            </p:cNvSpPr>
            <p:nvPr/>
          </p:nvSpPr>
          <p:spPr>
            <a:xfrm>
              <a:off x="4147806" y="1903766"/>
              <a:ext cx="1187737"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Mike </a:t>
              </a:r>
              <a:r>
                <a:rPr kumimoji="0" lang="en-US" sz="1200" b="1" i="0" u="none" strike="noStrike" kern="0" cap="none" spc="0" normalizeH="0" baseline="0" noProof="0" dirty="0" err="1">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Dabbo</a:t>
              </a:r>
              <a:endParaRPr kumimoji="0" lang="en-US" sz="1200" b="1"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9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High Touch </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9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Operations Manager</a:t>
              </a:r>
            </a:p>
          </p:txBody>
        </p:sp>
        <p:sp>
          <p:nvSpPr>
            <p:cNvPr id="39" name="Google Shape;775;p184">
              <a:extLst>
                <a:ext uri="{FF2B5EF4-FFF2-40B4-BE49-F238E27FC236}">
                  <a16:creationId xmlns:a16="http://schemas.microsoft.com/office/drawing/2014/main" id="{4DBD4884-0E1E-6FE1-CBFF-CDA610C0F5FA}"/>
                </a:ext>
              </a:extLst>
            </p:cNvPr>
            <p:cNvSpPr txBox="1">
              <a:spLocks/>
            </p:cNvSpPr>
            <p:nvPr/>
          </p:nvSpPr>
          <p:spPr>
            <a:xfrm>
              <a:off x="3411959" y="1470090"/>
              <a:ext cx="1879654" cy="314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50" b="1" i="0" u="sng"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Reactive Support Services</a:t>
              </a:r>
            </a:p>
          </p:txBody>
        </p:sp>
        <p:sp>
          <p:nvSpPr>
            <p:cNvPr id="40" name="Google Shape;775;p184">
              <a:extLst>
                <a:ext uri="{FF2B5EF4-FFF2-40B4-BE49-F238E27FC236}">
                  <a16:creationId xmlns:a16="http://schemas.microsoft.com/office/drawing/2014/main" id="{B6F41013-B108-1C65-40C8-DBBA8E4E0C7E}"/>
                </a:ext>
              </a:extLst>
            </p:cNvPr>
            <p:cNvSpPr txBox="1">
              <a:spLocks/>
            </p:cNvSpPr>
            <p:nvPr/>
          </p:nvSpPr>
          <p:spPr>
            <a:xfrm>
              <a:off x="3343307" y="3130737"/>
              <a:ext cx="1795334" cy="894853"/>
            </a:xfrm>
            <a:prstGeom prst="roundRect">
              <a:avLst>
                <a:gd name="adj" fmla="val 1868"/>
              </a:avLst>
            </a:prstGeom>
            <a:solidFill>
              <a:srgbClr val="FFFFFF"/>
            </a:solidFill>
            <a:ln>
              <a:solidFill>
                <a:srgbClr val="2F446B"/>
              </a:solid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Proactive Case Management</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Technical Recovery Leadership</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RMA Facilitation</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Outstanding RMA Reporting</a:t>
              </a:r>
            </a:p>
          </p:txBody>
        </p:sp>
      </p:grpSp>
      <p:grpSp>
        <p:nvGrpSpPr>
          <p:cNvPr id="41" name="Group 40">
            <a:extLst>
              <a:ext uri="{FF2B5EF4-FFF2-40B4-BE49-F238E27FC236}">
                <a16:creationId xmlns:a16="http://schemas.microsoft.com/office/drawing/2014/main" id="{8F63A496-01F6-3082-3983-7ED7AFD16CCF}"/>
              </a:ext>
            </a:extLst>
          </p:cNvPr>
          <p:cNvGrpSpPr/>
          <p:nvPr/>
        </p:nvGrpSpPr>
        <p:grpSpPr>
          <a:xfrm>
            <a:off x="373042" y="1982557"/>
            <a:ext cx="2341043" cy="2782872"/>
            <a:chOff x="351064" y="1371959"/>
            <a:chExt cx="2341043" cy="2782872"/>
          </a:xfrm>
        </p:grpSpPr>
        <p:sp>
          <p:nvSpPr>
            <p:cNvPr id="42" name="Rounded Rectangle 41">
              <a:extLst>
                <a:ext uri="{FF2B5EF4-FFF2-40B4-BE49-F238E27FC236}">
                  <a16:creationId xmlns:a16="http://schemas.microsoft.com/office/drawing/2014/main" id="{DC9EEA02-DF9A-CD5E-F2DF-F31028C4246E}"/>
                </a:ext>
              </a:extLst>
            </p:cNvPr>
            <p:cNvSpPr/>
            <p:nvPr/>
          </p:nvSpPr>
          <p:spPr>
            <a:xfrm>
              <a:off x="351064" y="1371959"/>
              <a:ext cx="2029283" cy="2782872"/>
            </a:xfrm>
            <a:prstGeom prst="roundRect">
              <a:avLst/>
            </a:prstGeom>
            <a:solidFill>
              <a:srgbClr val="EDF1F6"/>
            </a:solidFill>
            <a:ln w="25400" cap="flat" cmpd="sng" algn="ctr">
              <a:solidFill>
                <a:srgbClr val="00BCE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pic>
          <p:nvPicPr>
            <p:cNvPr id="43" name="Picture 42">
              <a:extLst>
                <a:ext uri="{FF2B5EF4-FFF2-40B4-BE49-F238E27FC236}">
                  <a16:creationId xmlns:a16="http://schemas.microsoft.com/office/drawing/2014/main" id="{59EDF270-B544-DB5B-97BC-8944D1B81A27}"/>
                </a:ext>
              </a:extLst>
            </p:cNvPr>
            <p:cNvPicPr>
              <a:picLocks noChangeAspect="1"/>
            </p:cNvPicPr>
            <p:nvPr/>
          </p:nvPicPr>
          <p:blipFill rotWithShape="1">
            <a:blip r:embed="rId4"/>
            <a:srcRect t="9072" b="15708"/>
            <a:stretch/>
          </p:blipFill>
          <p:spPr>
            <a:xfrm>
              <a:off x="425828" y="1861794"/>
              <a:ext cx="731121" cy="731520"/>
            </a:xfrm>
            <a:prstGeom prst="ellipse">
              <a:avLst/>
            </a:prstGeom>
            <a:ln>
              <a:solidFill>
                <a:srgbClr val="2F446B"/>
              </a:solidFill>
            </a:ln>
          </p:spPr>
        </p:pic>
        <p:sp>
          <p:nvSpPr>
            <p:cNvPr id="44" name="Google Shape;775;p184">
              <a:extLst>
                <a:ext uri="{FF2B5EF4-FFF2-40B4-BE49-F238E27FC236}">
                  <a16:creationId xmlns:a16="http://schemas.microsoft.com/office/drawing/2014/main" id="{FD383CC4-90EE-D2D5-2EB2-05A543CA8EA9}"/>
                </a:ext>
              </a:extLst>
            </p:cNvPr>
            <p:cNvSpPr txBox="1">
              <a:spLocks/>
            </p:cNvSpPr>
            <p:nvPr/>
          </p:nvSpPr>
          <p:spPr>
            <a:xfrm>
              <a:off x="1212525" y="1984171"/>
              <a:ext cx="1173960"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Steve Powell</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Services Manager</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endParaRPr>
            </a:p>
          </p:txBody>
        </p:sp>
        <p:sp>
          <p:nvSpPr>
            <p:cNvPr id="45" name="Google Shape;775;p184">
              <a:extLst>
                <a:ext uri="{FF2B5EF4-FFF2-40B4-BE49-F238E27FC236}">
                  <a16:creationId xmlns:a16="http://schemas.microsoft.com/office/drawing/2014/main" id="{4763D0E0-A3BE-A458-1918-BF33C6A93C1E}"/>
                </a:ext>
              </a:extLst>
            </p:cNvPr>
            <p:cNvSpPr txBox="1">
              <a:spLocks/>
            </p:cNvSpPr>
            <p:nvPr/>
          </p:nvSpPr>
          <p:spPr>
            <a:xfrm>
              <a:off x="423874" y="1482558"/>
              <a:ext cx="2268233" cy="314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50" b="1" i="0" u="sng"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CX Architecture &amp; Engineering</a:t>
              </a:r>
            </a:p>
          </p:txBody>
        </p:sp>
        <p:sp>
          <p:nvSpPr>
            <p:cNvPr id="46" name="Google Shape;775;p184">
              <a:extLst>
                <a:ext uri="{FF2B5EF4-FFF2-40B4-BE49-F238E27FC236}">
                  <a16:creationId xmlns:a16="http://schemas.microsoft.com/office/drawing/2014/main" id="{12846C71-8F6A-7052-143C-201DF8787F37}"/>
                </a:ext>
              </a:extLst>
            </p:cNvPr>
            <p:cNvSpPr txBox="1">
              <a:spLocks/>
            </p:cNvSpPr>
            <p:nvPr/>
          </p:nvSpPr>
          <p:spPr>
            <a:xfrm>
              <a:off x="481025" y="2763395"/>
              <a:ext cx="1768100" cy="1262195"/>
            </a:xfrm>
            <a:prstGeom prst="roundRect">
              <a:avLst>
                <a:gd name="adj" fmla="val 3481"/>
              </a:avLst>
            </a:prstGeom>
            <a:solidFill>
              <a:srgbClr val="FFFFFF"/>
            </a:solidFill>
            <a:ln>
              <a:solidFill>
                <a:srgbClr val="2F446B"/>
              </a:solid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9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Architecture Consulting</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9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Testing Support</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9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Solutions Validation Services (SVS)</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9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Projects Execution</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9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Optimization Recommendations</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9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Scheduled Change Support</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9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Knowledge Transfer</a:t>
              </a:r>
            </a:p>
          </p:txBody>
        </p:sp>
      </p:grpSp>
      <p:sp>
        <p:nvSpPr>
          <p:cNvPr id="47" name="Text Placeholder 9">
            <a:extLst>
              <a:ext uri="{FF2B5EF4-FFF2-40B4-BE49-F238E27FC236}">
                <a16:creationId xmlns:a16="http://schemas.microsoft.com/office/drawing/2014/main" id="{4480E65E-BC20-58B1-3B65-8FF53C9B4CF0}"/>
              </a:ext>
            </a:extLst>
          </p:cNvPr>
          <p:cNvSpPr txBox="1">
            <a:spLocks/>
          </p:cNvSpPr>
          <p:nvPr/>
        </p:nvSpPr>
        <p:spPr>
          <a:xfrm>
            <a:off x="308349" y="138841"/>
            <a:ext cx="6249989" cy="513900"/>
          </a:xfrm>
          <a:prstGeom prst="rect">
            <a:avLst/>
          </a:prstGeom>
        </p:spPr>
        <p:txBody>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Font typeface="Arial"/>
              <a:defRPr sz="3000" b="0" i="0" u="none" strike="noStrike" cap="none">
                <a:solidFill>
                  <a:schemeClr val="tx1"/>
                </a:solidFill>
                <a:latin typeface="+mj-lt"/>
                <a:ea typeface="Arial"/>
                <a:cs typeface="CiscoSansTT ExtraLight" panose="020B0303020201020303"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2F446B"/>
                </a:solidFill>
                <a:effectLst/>
                <a:uLnTx/>
                <a:uFillTx/>
                <a:latin typeface="CiscoSansTT ExtraLight"/>
                <a:cs typeface="CiscoSansTT ExtraLight" panose="020B0303020201020303" pitchFamily="34" charset="0"/>
                <a:sym typeface="Helvetica Neue Light"/>
              </a:rPr>
              <a:t>Cisco Customer Experience</a:t>
            </a:r>
            <a:endParaRPr kumimoji="0" lang="en-US" sz="3000" b="0" i="0" u="none" strike="noStrike" kern="0" cap="none" spc="0" normalizeH="0" baseline="0" noProof="0" dirty="0">
              <a:ln>
                <a:noFill/>
              </a:ln>
              <a:solidFill>
                <a:srgbClr val="2F446B"/>
              </a:solidFill>
              <a:effectLst/>
              <a:uLnTx/>
              <a:uFillTx/>
              <a:latin typeface="CiscoSansTT ExtraLight"/>
              <a:cs typeface="CiscoSansTT ExtraLight" panose="020B0303020201020303" pitchFamily="34" charset="0"/>
              <a:sym typeface="Arial"/>
            </a:endParaRPr>
          </a:p>
        </p:txBody>
      </p:sp>
      <p:pic>
        <p:nvPicPr>
          <p:cNvPr id="48" name="Picture 47">
            <a:extLst>
              <a:ext uri="{FF2B5EF4-FFF2-40B4-BE49-F238E27FC236}">
                <a16:creationId xmlns:a16="http://schemas.microsoft.com/office/drawing/2014/main" id="{E8BD3268-3419-5262-7C1D-AA9D20E4CF2F}"/>
              </a:ext>
            </a:extLst>
          </p:cNvPr>
          <p:cNvPicPr>
            <a:picLocks noChangeAspect="1"/>
          </p:cNvPicPr>
          <p:nvPr/>
        </p:nvPicPr>
        <p:blipFill>
          <a:blip r:embed="rId5"/>
          <a:srcRect t="12519" b="12519"/>
          <a:stretch/>
        </p:blipFill>
        <p:spPr>
          <a:xfrm>
            <a:off x="4830451" y="2399970"/>
            <a:ext cx="731121" cy="731520"/>
          </a:xfrm>
          <a:prstGeom prst="ellipse">
            <a:avLst/>
          </a:prstGeom>
          <a:ln>
            <a:solidFill>
              <a:srgbClr val="2F446B"/>
            </a:solidFill>
          </a:ln>
        </p:spPr>
      </p:pic>
      <p:pic>
        <p:nvPicPr>
          <p:cNvPr id="49" name="Picture 48">
            <a:extLst>
              <a:ext uri="{FF2B5EF4-FFF2-40B4-BE49-F238E27FC236}">
                <a16:creationId xmlns:a16="http://schemas.microsoft.com/office/drawing/2014/main" id="{2F161057-23A2-9F15-ABE6-F37E66884542}"/>
              </a:ext>
            </a:extLst>
          </p:cNvPr>
          <p:cNvPicPr>
            <a:picLocks noChangeAspect="1"/>
          </p:cNvPicPr>
          <p:nvPr/>
        </p:nvPicPr>
        <p:blipFill>
          <a:blip r:embed="rId6"/>
          <a:srcRect t="12480" b="12480"/>
          <a:stretch/>
        </p:blipFill>
        <p:spPr>
          <a:xfrm>
            <a:off x="964267" y="1002961"/>
            <a:ext cx="731121" cy="731520"/>
          </a:xfrm>
          <a:prstGeom prst="ellipse">
            <a:avLst/>
          </a:prstGeom>
          <a:ln>
            <a:solidFill>
              <a:srgbClr val="2F446B"/>
            </a:solidFill>
          </a:ln>
        </p:spPr>
      </p:pic>
      <p:sp>
        <p:nvSpPr>
          <p:cNvPr id="50" name="Google Shape;775;p184">
            <a:extLst>
              <a:ext uri="{FF2B5EF4-FFF2-40B4-BE49-F238E27FC236}">
                <a16:creationId xmlns:a16="http://schemas.microsoft.com/office/drawing/2014/main" id="{AAC89213-4A8D-AE96-BB6F-AFB51E7B19B9}"/>
              </a:ext>
            </a:extLst>
          </p:cNvPr>
          <p:cNvSpPr txBox="1">
            <a:spLocks/>
          </p:cNvSpPr>
          <p:nvPr/>
        </p:nvSpPr>
        <p:spPr>
          <a:xfrm>
            <a:off x="1794147" y="1209160"/>
            <a:ext cx="1173960"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200" b="1" kern="0">
                <a:solidFill>
                  <a:srgbClr val="2F446B"/>
                </a:solidFill>
                <a:latin typeface="CiscoSansTT ExtraLight"/>
                <a:ea typeface="Helvetica Neue Light"/>
                <a:cs typeface="CiscoSansTT ExtraLight" panose="020B0303020201020303" pitchFamily="34" charset="0"/>
                <a:sym typeface="Helvetica Neue Light"/>
              </a:rPr>
              <a:t>Michael Fries</a:t>
            </a:r>
          </a:p>
          <a:p>
            <a:pPr defTabSz="914400" fontAlgn="auto">
              <a:buSzPts val="800"/>
              <a:defRPr/>
            </a:pPr>
            <a:r>
              <a:rPr lang="en-US" sz="1000" kern="0">
                <a:solidFill>
                  <a:srgbClr val="2F446B"/>
                </a:solidFill>
                <a:latin typeface="CiscoSansTT ExtraLight"/>
                <a:ea typeface="Helvetica Neue Light"/>
                <a:cs typeface="CiscoSansTT ExtraLight" panose="020B0303020201020303" pitchFamily="34" charset="0"/>
                <a:sym typeface="Helvetica Neue Light"/>
              </a:rPr>
              <a:t>Solution Integration Architect</a:t>
            </a:r>
          </a:p>
          <a:p>
            <a:pPr defTabSz="914400" fontAlgn="auto">
              <a:buSzPts val="800"/>
              <a:defRPr/>
            </a:pPr>
            <a:endParaRPr lang="en-US" sz="1000" kern="0">
              <a:solidFill>
                <a:srgbClr val="2F446B"/>
              </a:solidFill>
              <a:latin typeface="CiscoSansTT ExtraLight"/>
              <a:ea typeface="Helvetica Neue Light"/>
              <a:cs typeface="CiscoSansTT ExtraLight" panose="020B0303020201020303" pitchFamily="34" charset="0"/>
              <a:sym typeface="Helvetica Neue Light"/>
            </a:endParaRPr>
          </a:p>
        </p:txBody>
      </p:sp>
      <p:pic>
        <p:nvPicPr>
          <p:cNvPr id="51" name="Picture 50">
            <a:extLst>
              <a:ext uri="{FF2B5EF4-FFF2-40B4-BE49-F238E27FC236}">
                <a16:creationId xmlns:a16="http://schemas.microsoft.com/office/drawing/2014/main" id="{A6A612AA-9A56-648B-79B9-2C4F51FEC330}"/>
              </a:ext>
            </a:extLst>
          </p:cNvPr>
          <p:cNvPicPr>
            <a:picLocks noChangeAspect="1"/>
          </p:cNvPicPr>
          <p:nvPr/>
        </p:nvPicPr>
        <p:blipFill rotWithShape="1">
          <a:blip r:embed="rId7"/>
          <a:srcRect t="12260" b="12260"/>
          <a:stretch/>
        </p:blipFill>
        <p:spPr>
          <a:xfrm>
            <a:off x="2779774" y="3242333"/>
            <a:ext cx="450707" cy="450953"/>
          </a:xfrm>
          <a:prstGeom prst="ellipse">
            <a:avLst/>
          </a:prstGeom>
          <a:ln>
            <a:solidFill>
              <a:srgbClr val="2F446B"/>
            </a:solidFill>
          </a:ln>
        </p:spPr>
      </p:pic>
      <p:sp>
        <p:nvSpPr>
          <p:cNvPr id="52" name="Google Shape;775;p184">
            <a:extLst>
              <a:ext uri="{FF2B5EF4-FFF2-40B4-BE49-F238E27FC236}">
                <a16:creationId xmlns:a16="http://schemas.microsoft.com/office/drawing/2014/main" id="{7E48DBEB-1422-A08B-E09C-91602BFB8FB0}"/>
              </a:ext>
            </a:extLst>
          </p:cNvPr>
          <p:cNvSpPr txBox="1">
            <a:spLocks/>
          </p:cNvSpPr>
          <p:nvPr/>
        </p:nvSpPr>
        <p:spPr>
          <a:xfrm>
            <a:off x="3421499" y="3203912"/>
            <a:ext cx="1168259"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050" b="1" kern="0" dirty="0">
                <a:solidFill>
                  <a:srgbClr val="2F446B"/>
                </a:solidFill>
                <a:latin typeface="CiscoSansTT ExtraLight"/>
                <a:ea typeface="Helvetica Neue Light"/>
                <a:cs typeface="CiscoSansTT ExtraLight" panose="020B0303020201020303" pitchFamily="34" charset="0"/>
                <a:sym typeface="Helvetica Neue Light"/>
              </a:rPr>
              <a:t>Cesar Campos</a:t>
            </a:r>
          </a:p>
          <a:p>
            <a:pPr defTabSz="914400" fontAlgn="auto">
              <a:buSzPts val="800"/>
              <a:defRPr/>
            </a:pPr>
            <a:r>
              <a:rPr lang="en-US" sz="800" kern="0" dirty="0">
                <a:solidFill>
                  <a:srgbClr val="2F446B"/>
                </a:solidFill>
                <a:latin typeface="CiscoSansTT ExtraLight"/>
                <a:ea typeface="Helvetica Neue Light"/>
                <a:cs typeface="CiscoSansTT ExtraLight" panose="020B0303020201020303" pitchFamily="34" charset="0"/>
                <a:sym typeface="Helvetica Neue Light"/>
              </a:rPr>
              <a:t>High Touch Engineer</a:t>
            </a:r>
          </a:p>
        </p:txBody>
      </p:sp>
      <p:grpSp>
        <p:nvGrpSpPr>
          <p:cNvPr id="2" name="Group 1">
            <a:extLst>
              <a:ext uri="{FF2B5EF4-FFF2-40B4-BE49-F238E27FC236}">
                <a16:creationId xmlns:a16="http://schemas.microsoft.com/office/drawing/2014/main" id="{54C4F9D4-2972-0A4A-DD6F-2CF0CEDBC0E9}"/>
              </a:ext>
            </a:extLst>
          </p:cNvPr>
          <p:cNvGrpSpPr/>
          <p:nvPr/>
        </p:nvGrpSpPr>
        <p:grpSpPr>
          <a:xfrm>
            <a:off x="6888500" y="1976343"/>
            <a:ext cx="2139696" cy="2782871"/>
            <a:chOff x="6098721" y="1370958"/>
            <a:chExt cx="2139696" cy="2782871"/>
          </a:xfrm>
        </p:grpSpPr>
        <p:sp>
          <p:nvSpPr>
            <p:cNvPr id="3" name="Rounded Rectangle 2">
              <a:extLst>
                <a:ext uri="{FF2B5EF4-FFF2-40B4-BE49-F238E27FC236}">
                  <a16:creationId xmlns:a16="http://schemas.microsoft.com/office/drawing/2014/main" id="{8628EA80-3F41-F9DF-B69A-C6FF8ADA33E4}"/>
                </a:ext>
              </a:extLst>
            </p:cNvPr>
            <p:cNvSpPr/>
            <p:nvPr/>
          </p:nvSpPr>
          <p:spPr>
            <a:xfrm>
              <a:off x="6098721" y="1370958"/>
              <a:ext cx="2029283" cy="2782871"/>
            </a:xfrm>
            <a:prstGeom prst="roundRect">
              <a:avLst/>
            </a:prstGeom>
            <a:solidFill>
              <a:srgbClr val="EDF1F6"/>
            </a:solidFill>
            <a:ln w="25400" cap="flat" cmpd="sng" algn="ctr">
              <a:solidFill>
                <a:srgbClr val="00BCE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sp>
          <p:nvSpPr>
            <p:cNvPr id="4" name="Google Shape;775;p184">
              <a:extLst>
                <a:ext uri="{FF2B5EF4-FFF2-40B4-BE49-F238E27FC236}">
                  <a16:creationId xmlns:a16="http://schemas.microsoft.com/office/drawing/2014/main" id="{C90A878F-C8E8-0B01-CA0F-8C6397B6F5F8}"/>
                </a:ext>
              </a:extLst>
            </p:cNvPr>
            <p:cNvSpPr txBox="1">
              <a:spLocks/>
            </p:cNvSpPr>
            <p:nvPr/>
          </p:nvSpPr>
          <p:spPr>
            <a:xfrm>
              <a:off x="6959703" y="1904340"/>
              <a:ext cx="1278714"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Maria </a:t>
              </a:r>
              <a:r>
                <a:rPr kumimoji="0" lang="en-US" sz="1200" b="1" i="0" u="none" strike="noStrike" kern="0" cap="none" spc="0" normalizeH="0" baseline="0" noProof="0" dirty="0" err="1">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Belleth</a:t>
              </a:r>
              <a:endParaRPr kumimoji="0" lang="en-US" sz="1200" b="1"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Success Programs Manager</a:t>
              </a: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endParaRPr>
            </a:p>
          </p:txBody>
        </p:sp>
        <p:sp>
          <p:nvSpPr>
            <p:cNvPr id="5" name="Google Shape;775;p184">
              <a:extLst>
                <a:ext uri="{FF2B5EF4-FFF2-40B4-BE49-F238E27FC236}">
                  <a16:creationId xmlns:a16="http://schemas.microsoft.com/office/drawing/2014/main" id="{2C2B103F-292C-B963-0336-13D8F6D0A74C}"/>
                </a:ext>
              </a:extLst>
            </p:cNvPr>
            <p:cNvSpPr txBox="1">
              <a:spLocks/>
            </p:cNvSpPr>
            <p:nvPr/>
          </p:nvSpPr>
          <p:spPr>
            <a:xfrm>
              <a:off x="6104311" y="1418005"/>
              <a:ext cx="1994076" cy="37613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50" b="1" i="0" u="sng"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Customer Success</a:t>
              </a:r>
            </a:p>
          </p:txBody>
        </p:sp>
        <p:sp>
          <p:nvSpPr>
            <p:cNvPr id="6" name="Google Shape;775;p184">
              <a:extLst>
                <a:ext uri="{FF2B5EF4-FFF2-40B4-BE49-F238E27FC236}">
                  <a16:creationId xmlns:a16="http://schemas.microsoft.com/office/drawing/2014/main" id="{56303C8C-5C68-B831-9C90-5978098DF3ED}"/>
                </a:ext>
              </a:extLst>
            </p:cNvPr>
            <p:cNvSpPr txBox="1">
              <a:spLocks/>
            </p:cNvSpPr>
            <p:nvPr/>
          </p:nvSpPr>
          <p:spPr>
            <a:xfrm>
              <a:off x="6244340" y="2763395"/>
              <a:ext cx="1738618" cy="1262195"/>
            </a:xfrm>
            <a:prstGeom prst="roundRect">
              <a:avLst>
                <a:gd name="adj" fmla="val 3481"/>
              </a:avLst>
            </a:prstGeom>
            <a:solidFill>
              <a:srgbClr val="FFFFFF"/>
            </a:solidFill>
            <a:ln>
              <a:solidFill>
                <a:srgbClr val="2F446B"/>
              </a:solid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Solution Adoption Support </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Accelerators</a:t>
              </a:r>
            </a:p>
            <a:p>
              <a:pPr marL="60325"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000" b="0" i="0" u="none" strike="noStrike" kern="0" cap="none" spc="0" normalizeH="0" baseline="0" noProof="0" dirty="0">
                  <a:ln>
                    <a:noFill/>
                  </a:ln>
                  <a:solidFill>
                    <a:srgbClr val="2F446B"/>
                  </a:solidFill>
                  <a:effectLst/>
                  <a:uLnTx/>
                  <a:uFillTx/>
                  <a:latin typeface="CiscoSansTT ExtraLight"/>
                  <a:ea typeface="Helvetica Neue Light"/>
                  <a:cs typeface="CiscoSansTT ExtraLight" panose="020B0303020201020303" pitchFamily="34" charset="0"/>
                  <a:sym typeface="Helvetica Neue Light"/>
                </a:rPr>
                <a:t>Ask the Expert Sessions</a:t>
              </a:r>
            </a:p>
          </p:txBody>
        </p:sp>
      </p:grpSp>
      <p:pic>
        <p:nvPicPr>
          <p:cNvPr id="7" name="Picture 6">
            <a:extLst>
              <a:ext uri="{FF2B5EF4-FFF2-40B4-BE49-F238E27FC236}">
                <a16:creationId xmlns:a16="http://schemas.microsoft.com/office/drawing/2014/main" id="{30E3BD76-38DA-EAD9-0387-66B418C13793}"/>
              </a:ext>
            </a:extLst>
          </p:cNvPr>
          <p:cNvPicPr>
            <a:picLocks noChangeAspect="1"/>
          </p:cNvPicPr>
          <p:nvPr/>
        </p:nvPicPr>
        <p:blipFill>
          <a:blip r:embed="rId8"/>
          <a:srcRect l="27" r="27"/>
          <a:stretch/>
        </p:blipFill>
        <p:spPr>
          <a:xfrm>
            <a:off x="6971243" y="2389248"/>
            <a:ext cx="731121" cy="731520"/>
          </a:xfrm>
          <a:prstGeom prst="ellipse">
            <a:avLst/>
          </a:prstGeom>
          <a:ln>
            <a:solidFill>
              <a:srgbClr val="2F446B"/>
            </a:solidFill>
          </a:ln>
        </p:spPr>
      </p:pic>
    </p:spTree>
    <p:extLst>
      <p:ext uri="{BB962C8B-B14F-4D97-AF65-F5344CB8AC3E}">
        <p14:creationId xmlns:p14="http://schemas.microsoft.com/office/powerpoint/2010/main" val="31029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9">
            <a:extLst>
              <a:ext uri="{FF2B5EF4-FFF2-40B4-BE49-F238E27FC236}">
                <a16:creationId xmlns:a16="http://schemas.microsoft.com/office/drawing/2014/main" id="{DA940B8F-0F47-F3E9-5D4A-92FE35C99F4E}"/>
              </a:ext>
            </a:extLst>
          </p:cNvPr>
          <p:cNvSpPr txBox="1">
            <a:spLocks/>
          </p:cNvSpPr>
          <p:nvPr/>
        </p:nvSpPr>
        <p:spPr>
          <a:xfrm>
            <a:off x="364635" y="83773"/>
            <a:ext cx="7479581" cy="513900"/>
          </a:xfrm>
          <a:prstGeom prst="rect">
            <a:avLst/>
          </a:prstGeom>
        </p:spPr>
        <p:txBody>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Font typeface="Arial"/>
              <a:defRPr sz="3000" b="0" i="0" u="none" strike="noStrike" cap="none">
                <a:solidFill>
                  <a:schemeClr val="tx1"/>
                </a:solidFill>
                <a:latin typeface="+mj-lt"/>
                <a:ea typeface="Arial"/>
                <a:cs typeface="CiscoSansTT ExtraLight" panose="020B0303020201020303"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2F446B"/>
                </a:solidFill>
                <a:effectLst/>
                <a:uLnTx/>
                <a:uFillTx/>
                <a:latin typeface="CiscoSansTT ExtraLight"/>
                <a:cs typeface="CiscoSansTT ExtraLight" panose="020B0303020201020303" pitchFamily="34" charset="0"/>
                <a:sym typeface="Helvetica Neue Light"/>
              </a:rPr>
              <a:t>Cisco Delivery Architecture &amp; Engineering</a:t>
            </a:r>
            <a:endParaRPr kumimoji="0" lang="en-US" sz="3000" b="0" i="0" u="none" strike="noStrike" kern="0" cap="none" spc="0" normalizeH="0" baseline="0" noProof="0" dirty="0">
              <a:ln>
                <a:noFill/>
              </a:ln>
              <a:solidFill>
                <a:srgbClr val="2F446B"/>
              </a:solidFill>
              <a:effectLst/>
              <a:uLnTx/>
              <a:uFillTx/>
              <a:latin typeface="CiscoSansTT ExtraLight"/>
              <a:cs typeface="CiscoSansTT ExtraLight" panose="020B0303020201020303" pitchFamily="34" charset="0"/>
              <a:sym typeface="Arial"/>
            </a:endParaRPr>
          </a:p>
        </p:txBody>
      </p:sp>
      <p:pic>
        <p:nvPicPr>
          <p:cNvPr id="41" name="Picture 40">
            <a:extLst>
              <a:ext uri="{FF2B5EF4-FFF2-40B4-BE49-F238E27FC236}">
                <a16:creationId xmlns:a16="http://schemas.microsoft.com/office/drawing/2014/main" id="{E0B73CC9-04B7-14B9-F0D3-DE80F3804264}"/>
              </a:ext>
            </a:extLst>
          </p:cNvPr>
          <p:cNvPicPr>
            <a:picLocks noChangeAspect="1"/>
          </p:cNvPicPr>
          <p:nvPr/>
        </p:nvPicPr>
        <p:blipFill rotWithShape="1">
          <a:blip r:embed="rId2"/>
          <a:srcRect l="493" t="9708" r="-493" b="15072"/>
          <a:stretch/>
        </p:blipFill>
        <p:spPr>
          <a:xfrm>
            <a:off x="1244458" y="628526"/>
            <a:ext cx="1090376" cy="1090971"/>
          </a:xfrm>
          <a:prstGeom prst="ellipse">
            <a:avLst/>
          </a:prstGeom>
          <a:ln>
            <a:solidFill>
              <a:srgbClr val="2F446B"/>
            </a:solidFill>
          </a:ln>
        </p:spPr>
      </p:pic>
      <p:sp>
        <p:nvSpPr>
          <p:cNvPr id="42" name="Google Shape;775;p184">
            <a:extLst>
              <a:ext uri="{FF2B5EF4-FFF2-40B4-BE49-F238E27FC236}">
                <a16:creationId xmlns:a16="http://schemas.microsoft.com/office/drawing/2014/main" id="{4735D522-C3DC-99DA-F64D-01B6059BA5DC}"/>
              </a:ext>
            </a:extLst>
          </p:cNvPr>
          <p:cNvSpPr txBox="1">
            <a:spLocks/>
          </p:cNvSpPr>
          <p:nvPr/>
        </p:nvSpPr>
        <p:spPr>
          <a:xfrm>
            <a:off x="2394773" y="854364"/>
            <a:ext cx="1768686"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600" kern="0">
                <a:solidFill>
                  <a:srgbClr val="2F446B"/>
                </a:solidFill>
                <a:latin typeface="CiscoSansTT ExtraLight"/>
                <a:ea typeface="Helvetica Neue Light"/>
                <a:cs typeface="CiscoSansTT ExtraLight" panose="020B0303020201020303" pitchFamily="34" charset="0"/>
                <a:sym typeface="Helvetica Neue Light"/>
              </a:rPr>
              <a:t>Steve Powell</a:t>
            </a:r>
          </a:p>
          <a:p>
            <a:pPr defTabSz="914400" fontAlgn="auto">
              <a:buSzPts val="800"/>
              <a:defRPr/>
            </a:pPr>
            <a:r>
              <a:rPr lang="en-US" sz="1600" kern="0">
                <a:solidFill>
                  <a:srgbClr val="2F446B"/>
                </a:solidFill>
                <a:latin typeface="CiscoSansTT ExtraLight"/>
                <a:ea typeface="Helvetica Neue Light"/>
                <a:cs typeface="CiscoSansTT ExtraLight" panose="020B0303020201020303" pitchFamily="34" charset="0"/>
                <a:sym typeface="Helvetica Neue Light"/>
              </a:rPr>
              <a:t>Services Manager</a:t>
            </a:r>
          </a:p>
        </p:txBody>
      </p:sp>
      <p:sp>
        <p:nvSpPr>
          <p:cNvPr id="43" name="Rounded Rectangle 42">
            <a:extLst>
              <a:ext uri="{FF2B5EF4-FFF2-40B4-BE49-F238E27FC236}">
                <a16:creationId xmlns:a16="http://schemas.microsoft.com/office/drawing/2014/main" id="{07F49393-73B5-8B04-2873-E76C075BDE7B}"/>
              </a:ext>
            </a:extLst>
          </p:cNvPr>
          <p:cNvSpPr/>
          <p:nvPr/>
        </p:nvSpPr>
        <p:spPr>
          <a:xfrm>
            <a:off x="364635" y="1865920"/>
            <a:ext cx="8414729" cy="2841172"/>
          </a:xfrm>
          <a:prstGeom prst="roundRect">
            <a:avLst/>
          </a:prstGeom>
          <a:solidFill>
            <a:srgbClr val="EDF1F6"/>
          </a:solidFill>
          <a:ln w="25400" cap="flat" cmpd="sng" algn="ctr">
            <a:solidFill>
              <a:srgbClr val="00BCE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iscoSansTT ExtraLight"/>
              <a:ea typeface="+mn-ea"/>
              <a:cs typeface="+mn-cs"/>
              <a:sym typeface="Arial"/>
            </a:endParaRPr>
          </a:p>
        </p:txBody>
      </p:sp>
      <p:pic>
        <p:nvPicPr>
          <p:cNvPr id="44" name="Picture 43">
            <a:extLst>
              <a:ext uri="{FF2B5EF4-FFF2-40B4-BE49-F238E27FC236}">
                <a16:creationId xmlns:a16="http://schemas.microsoft.com/office/drawing/2014/main" id="{0E869D6F-4823-37B4-869A-C4A784A2A320}"/>
              </a:ext>
            </a:extLst>
          </p:cNvPr>
          <p:cNvPicPr>
            <a:picLocks noChangeAspect="1"/>
          </p:cNvPicPr>
          <p:nvPr/>
        </p:nvPicPr>
        <p:blipFill rotWithShape="1">
          <a:blip r:embed="rId3"/>
          <a:srcRect l="-512" t="7629" r="512" b="17330"/>
          <a:stretch/>
        </p:blipFill>
        <p:spPr>
          <a:xfrm>
            <a:off x="486920" y="2725014"/>
            <a:ext cx="548341" cy="548640"/>
          </a:xfrm>
          <a:prstGeom prst="ellipse">
            <a:avLst/>
          </a:prstGeom>
          <a:ln>
            <a:solidFill>
              <a:srgbClr val="2F446B"/>
            </a:solidFill>
          </a:ln>
        </p:spPr>
      </p:pic>
      <p:sp>
        <p:nvSpPr>
          <p:cNvPr id="45" name="Google Shape;775;p184">
            <a:extLst>
              <a:ext uri="{FF2B5EF4-FFF2-40B4-BE49-F238E27FC236}">
                <a16:creationId xmlns:a16="http://schemas.microsoft.com/office/drawing/2014/main" id="{FC7AB564-972C-96F8-2D97-4770938BDA77}"/>
              </a:ext>
            </a:extLst>
          </p:cNvPr>
          <p:cNvSpPr txBox="1">
            <a:spLocks/>
          </p:cNvSpPr>
          <p:nvPr/>
        </p:nvSpPr>
        <p:spPr>
          <a:xfrm>
            <a:off x="1118541" y="2745235"/>
            <a:ext cx="1359059"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000" b="1" kern="0">
                <a:solidFill>
                  <a:srgbClr val="2F446B"/>
                </a:solidFill>
                <a:latin typeface="CiscoSansTT ExtraLight"/>
                <a:ea typeface="Helvetica Neue Light"/>
                <a:cs typeface="CiscoSansTT ExtraLight" panose="020B0303020201020303" pitchFamily="34" charset="0"/>
                <a:sym typeface="Helvetica Neue Light"/>
              </a:rPr>
              <a:t>Mike </a:t>
            </a:r>
            <a:r>
              <a:rPr lang="en-US" sz="1000" b="1" kern="0" err="1">
                <a:solidFill>
                  <a:srgbClr val="2F446B"/>
                </a:solidFill>
                <a:latin typeface="CiscoSansTT ExtraLight"/>
                <a:ea typeface="Helvetica Neue Light"/>
                <a:cs typeface="CiscoSansTT ExtraLight" panose="020B0303020201020303" pitchFamily="34" charset="0"/>
                <a:sym typeface="Helvetica Neue Light"/>
              </a:rPr>
              <a:t>Moskal</a:t>
            </a:r>
            <a:endParaRPr lang="en-US" sz="1000" b="1" kern="0">
              <a:solidFill>
                <a:srgbClr val="2F446B"/>
              </a:solidFill>
              <a:latin typeface="CiscoSansTT ExtraLight"/>
              <a:ea typeface="Helvetica Neue Light"/>
              <a:cs typeface="CiscoSansTT ExtraLight" panose="020B0303020201020303" pitchFamily="34" charset="0"/>
              <a:sym typeface="Helvetica Neue Light"/>
            </a:endParaRPr>
          </a:p>
          <a:p>
            <a:pPr defTabSz="914400" fontAlgn="auto">
              <a:buSzPts val="800"/>
              <a:defRPr/>
            </a:pPr>
            <a:r>
              <a:rPr lang="en-US" sz="1000" kern="0">
                <a:solidFill>
                  <a:srgbClr val="2F446B"/>
                </a:solidFill>
                <a:latin typeface="CiscoSansTT ExtraLight"/>
                <a:ea typeface="Helvetica Neue Light"/>
                <a:cs typeface="CiscoSansTT ExtraLight" panose="020B0303020201020303" pitchFamily="34" charset="0"/>
                <a:sym typeface="Helvetica Neue Light"/>
              </a:rPr>
              <a:t>CX Architect</a:t>
            </a:r>
          </a:p>
          <a:p>
            <a:pPr defTabSz="914400" fontAlgn="auto">
              <a:buSzPts val="800"/>
              <a:defRPr/>
            </a:pPr>
            <a:r>
              <a:rPr lang="en-US" sz="1000" kern="0">
                <a:solidFill>
                  <a:srgbClr val="2F446B"/>
                </a:solidFill>
                <a:latin typeface="CiscoSansTT ExtraLight"/>
                <a:ea typeface="Helvetica Neue Light"/>
                <a:cs typeface="CiscoSansTT ExtraLight" panose="020B0303020201020303" pitchFamily="34" charset="0"/>
                <a:sym typeface="Helvetica Neue Light"/>
              </a:rPr>
              <a:t>SDWAN, SAN</a:t>
            </a:r>
          </a:p>
        </p:txBody>
      </p:sp>
      <p:sp>
        <p:nvSpPr>
          <p:cNvPr id="46" name="Google Shape;775;p184">
            <a:extLst>
              <a:ext uri="{FF2B5EF4-FFF2-40B4-BE49-F238E27FC236}">
                <a16:creationId xmlns:a16="http://schemas.microsoft.com/office/drawing/2014/main" id="{2BC69812-537E-4122-ABFD-7B5AB2D6BDB2}"/>
              </a:ext>
            </a:extLst>
          </p:cNvPr>
          <p:cNvSpPr txBox="1">
            <a:spLocks/>
          </p:cNvSpPr>
          <p:nvPr/>
        </p:nvSpPr>
        <p:spPr>
          <a:xfrm>
            <a:off x="532572" y="2030684"/>
            <a:ext cx="2707492" cy="314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600" b="1" u="sng" kern="0">
                <a:solidFill>
                  <a:srgbClr val="2F446B"/>
                </a:solidFill>
                <a:latin typeface="CiscoSansTT ExtraLight"/>
                <a:ea typeface="Helvetica Neue Light"/>
                <a:cs typeface="CiscoSansTT ExtraLight" panose="020B0303020201020303" pitchFamily="34" charset="0"/>
                <a:sym typeface="Helvetica Neue Light"/>
              </a:rPr>
              <a:t>Architecture &amp; Engineering</a:t>
            </a:r>
          </a:p>
        </p:txBody>
      </p:sp>
      <p:pic>
        <p:nvPicPr>
          <p:cNvPr id="47" name="Picture 46">
            <a:extLst>
              <a:ext uri="{FF2B5EF4-FFF2-40B4-BE49-F238E27FC236}">
                <a16:creationId xmlns:a16="http://schemas.microsoft.com/office/drawing/2014/main" id="{316D7DDF-92F1-7C96-9132-492D0CEB77E2}"/>
              </a:ext>
            </a:extLst>
          </p:cNvPr>
          <p:cNvPicPr>
            <a:picLocks noChangeAspect="1"/>
          </p:cNvPicPr>
          <p:nvPr/>
        </p:nvPicPr>
        <p:blipFill rotWithShape="1">
          <a:blip r:embed="rId4"/>
          <a:srcRect t="6417" b="18417"/>
          <a:stretch/>
        </p:blipFill>
        <p:spPr>
          <a:xfrm>
            <a:off x="2512351" y="2721595"/>
            <a:ext cx="548341" cy="548640"/>
          </a:xfrm>
          <a:prstGeom prst="ellipse">
            <a:avLst/>
          </a:prstGeom>
          <a:ln>
            <a:solidFill>
              <a:srgbClr val="2F446B"/>
            </a:solidFill>
          </a:ln>
        </p:spPr>
      </p:pic>
      <p:sp>
        <p:nvSpPr>
          <p:cNvPr id="48" name="Google Shape;775;p184">
            <a:extLst>
              <a:ext uri="{FF2B5EF4-FFF2-40B4-BE49-F238E27FC236}">
                <a16:creationId xmlns:a16="http://schemas.microsoft.com/office/drawing/2014/main" id="{21FD129E-9CB2-9812-7E3A-C826EADB5343}"/>
              </a:ext>
            </a:extLst>
          </p:cNvPr>
          <p:cNvSpPr txBox="1">
            <a:spLocks/>
          </p:cNvSpPr>
          <p:nvPr/>
        </p:nvSpPr>
        <p:spPr>
          <a:xfrm>
            <a:off x="3170499" y="2734322"/>
            <a:ext cx="1359059"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000" b="1" kern="0">
                <a:solidFill>
                  <a:srgbClr val="2F446B"/>
                </a:solidFill>
                <a:latin typeface="CiscoSansTT ExtraLight"/>
                <a:ea typeface="Helvetica Neue Light"/>
                <a:cs typeface="CiscoSansTT ExtraLight" panose="020B0303020201020303" pitchFamily="34" charset="0"/>
                <a:sym typeface="Helvetica Neue Light"/>
              </a:rPr>
              <a:t>Darrell Burnett</a:t>
            </a:r>
          </a:p>
          <a:p>
            <a:pPr defTabSz="914400" fontAlgn="auto">
              <a:buSzPts val="800"/>
              <a:defRPr/>
            </a:pPr>
            <a:r>
              <a:rPr lang="en-US" sz="1000" kern="0">
                <a:solidFill>
                  <a:srgbClr val="2F446B"/>
                </a:solidFill>
                <a:latin typeface="CiscoSansTT ExtraLight"/>
                <a:ea typeface="Helvetica Neue Light"/>
                <a:cs typeface="CiscoSansTT ExtraLight" panose="020B0303020201020303" pitchFamily="34" charset="0"/>
                <a:sym typeface="Helvetica Neue Light"/>
              </a:rPr>
              <a:t>CX Architect</a:t>
            </a:r>
          </a:p>
          <a:p>
            <a:pPr defTabSz="914400" fontAlgn="auto">
              <a:buSzPts val="800"/>
              <a:defRPr/>
            </a:pPr>
            <a:r>
              <a:rPr lang="en-US" sz="1000" kern="0">
                <a:solidFill>
                  <a:srgbClr val="2F446B"/>
                </a:solidFill>
                <a:latin typeface="CiscoSansTT ExtraLight"/>
                <a:ea typeface="Helvetica Neue Light"/>
                <a:cs typeface="CiscoSansTT ExtraLight" panose="020B0303020201020303" pitchFamily="34" charset="0"/>
                <a:sym typeface="Helvetica Neue Light"/>
              </a:rPr>
              <a:t>ACI, Data Center</a:t>
            </a:r>
          </a:p>
        </p:txBody>
      </p:sp>
      <p:pic>
        <p:nvPicPr>
          <p:cNvPr id="49" name="Picture 48">
            <a:extLst>
              <a:ext uri="{FF2B5EF4-FFF2-40B4-BE49-F238E27FC236}">
                <a16:creationId xmlns:a16="http://schemas.microsoft.com/office/drawing/2014/main" id="{136837E0-1739-44CF-ACC3-793B0FC28B8C}"/>
              </a:ext>
            </a:extLst>
          </p:cNvPr>
          <p:cNvPicPr>
            <a:picLocks noChangeAspect="1"/>
          </p:cNvPicPr>
          <p:nvPr/>
        </p:nvPicPr>
        <p:blipFill>
          <a:blip r:embed="rId5"/>
          <a:srcRect t="12480" b="12480"/>
          <a:stretch/>
        </p:blipFill>
        <p:spPr>
          <a:xfrm>
            <a:off x="4442683" y="2728987"/>
            <a:ext cx="548341" cy="548640"/>
          </a:xfrm>
          <a:prstGeom prst="ellipse">
            <a:avLst/>
          </a:prstGeom>
          <a:ln>
            <a:solidFill>
              <a:srgbClr val="2F446B"/>
            </a:solidFill>
          </a:ln>
        </p:spPr>
      </p:pic>
      <p:sp>
        <p:nvSpPr>
          <p:cNvPr id="50" name="Google Shape;775;p184">
            <a:extLst>
              <a:ext uri="{FF2B5EF4-FFF2-40B4-BE49-F238E27FC236}">
                <a16:creationId xmlns:a16="http://schemas.microsoft.com/office/drawing/2014/main" id="{16547222-660B-C46A-7C1A-B8EC78E83406}"/>
              </a:ext>
            </a:extLst>
          </p:cNvPr>
          <p:cNvSpPr txBox="1">
            <a:spLocks/>
          </p:cNvSpPr>
          <p:nvPr/>
        </p:nvSpPr>
        <p:spPr>
          <a:xfrm>
            <a:off x="5076278" y="2749208"/>
            <a:ext cx="1359059"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000" b="1" kern="0">
                <a:solidFill>
                  <a:srgbClr val="2F446B"/>
                </a:solidFill>
                <a:latin typeface="CiscoSansTT ExtraLight"/>
                <a:ea typeface="Helvetica Neue Light"/>
                <a:cs typeface="CiscoSansTT ExtraLight" panose="020B0303020201020303" pitchFamily="34" charset="0"/>
                <a:sym typeface="Helvetica Neue Light"/>
              </a:rPr>
              <a:t>Richard Szeto</a:t>
            </a:r>
          </a:p>
          <a:p>
            <a:pPr defTabSz="914400" fontAlgn="auto">
              <a:buSzPts val="800"/>
              <a:defRPr/>
            </a:pPr>
            <a:r>
              <a:rPr lang="en-US" sz="1000" kern="0">
                <a:solidFill>
                  <a:srgbClr val="2F446B"/>
                </a:solidFill>
                <a:latin typeface="CiscoSansTT ExtraLight"/>
                <a:ea typeface="Helvetica Neue Light"/>
                <a:cs typeface="CiscoSansTT ExtraLight" panose="020B0303020201020303" pitchFamily="34" charset="0"/>
                <a:sym typeface="Helvetica Neue Light"/>
              </a:rPr>
              <a:t>CX Architect</a:t>
            </a:r>
          </a:p>
          <a:p>
            <a:pPr defTabSz="914400" fontAlgn="auto">
              <a:buSzPts val="800"/>
              <a:defRPr/>
            </a:pPr>
            <a:r>
              <a:rPr lang="en-US" sz="1000" kern="0">
                <a:solidFill>
                  <a:srgbClr val="2F446B"/>
                </a:solidFill>
                <a:latin typeface="CiscoSansTT ExtraLight"/>
                <a:ea typeface="Helvetica Neue Light"/>
                <a:cs typeface="CiscoSansTT ExtraLight" panose="020B0303020201020303" pitchFamily="34" charset="0"/>
                <a:sym typeface="Helvetica Neue Light"/>
              </a:rPr>
              <a:t>Contact Center</a:t>
            </a:r>
          </a:p>
        </p:txBody>
      </p:sp>
      <p:pic>
        <p:nvPicPr>
          <p:cNvPr id="51" name="Picture 50">
            <a:extLst>
              <a:ext uri="{FF2B5EF4-FFF2-40B4-BE49-F238E27FC236}">
                <a16:creationId xmlns:a16="http://schemas.microsoft.com/office/drawing/2014/main" id="{036F838B-5AC7-EB7B-F7A3-C0EED2673121}"/>
              </a:ext>
            </a:extLst>
          </p:cNvPr>
          <p:cNvPicPr>
            <a:picLocks noChangeAspect="1"/>
          </p:cNvPicPr>
          <p:nvPr/>
        </p:nvPicPr>
        <p:blipFill>
          <a:blip r:embed="rId6"/>
          <a:srcRect t="12519" b="12519"/>
          <a:stretch/>
        </p:blipFill>
        <p:spPr>
          <a:xfrm>
            <a:off x="3348110" y="1942377"/>
            <a:ext cx="639732" cy="640080"/>
          </a:xfrm>
          <a:prstGeom prst="ellipse">
            <a:avLst/>
          </a:prstGeom>
          <a:ln>
            <a:solidFill>
              <a:srgbClr val="2F446B"/>
            </a:solidFill>
          </a:ln>
        </p:spPr>
      </p:pic>
      <p:sp>
        <p:nvSpPr>
          <p:cNvPr id="52" name="Google Shape;775;p184">
            <a:extLst>
              <a:ext uri="{FF2B5EF4-FFF2-40B4-BE49-F238E27FC236}">
                <a16:creationId xmlns:a16="http://schemas.microsoft.com/office/drawing/2014/main" id="{9D57495A-6720-D62A-91EB-E81BA79F44F6}"/>
              </a:ext>
            </a:extLst>
          </p:cNvPr>
          <p:cNvSpPr txBox="1">
            <a:spLocks/>
          </p:cNvSpPr>
          <p:nvPr/>
        </p:nvSpPr>
        <p:spPr>
          <a:xfrm>
            <a:off x="4163459" y="2056544"/>
            <a:ext cx="2313599" cy="36536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200" b="1" kern="0">
                <a:solidFill>
                  <a:srgbClr val="2F446B"/>
                </a:solidFill>
                <a:latin typeface="CiscoSansTT ExtraLight"/>
                <a:ea typeface="Helvetica Neue Light"/>
                <a:cs typeface="CiscoSansTT ExtraLight" panose="020B0303020201020303" pitchFamily="34" charset="0"/>
                <a:sym typeface="Helvetica Neue Light"/>
              </a:rPr>
              <a:t>Roman Hendrick</a:t>
            </a:r>
          </a:p>
          <a:p>
            <a:pPr defTabSz="914400" fontAlgn="auto">
              <a:buSzPts val="800"/>
              <a:defRPr/>
            </a:pPr>
            <a:r>
              <a:rPr lang="en-US" sz="1200" kern="0">
                <a:solidFill>
                  <a:srgbClr val="2F446B"/>
                </a:solidFill>
                <a:latin typeface="CiscoSansTT ExtraLight"/>
                <a:ea typeface="Helvetica Neue Light"/>
                <a:cs typeface="CiscoSansTT ExtraLight" panose="020B0303020201020303" pitchFamily="34" charset="0"/>
                <a:sym typeface="Helvetica Neue Light"/>
              </a:rPr>
              <a:t>Technical Leader</a:t>
            </a:r>
          </a:p>
        </p:txBody>
      </p:sp>
      <p:pic>
        <p:nvPicPr>
          <p:cNvPr id="53" name="Picture 52">
            <a:extLst>
              <a:ext uri="{FF2B5EF4-FFF2-40B4-BE49-F238E27FC236}">
                <a16:creationId xmlns:a16="http://schemas.microsoft.com/office/drawing/2014/main" id="{DE051CCC-0350-82F1-9CCA-75379F02A8CF}"/>
              </a:ext>
            </a:extLst>
          </p:cNvPr>
          <p:cNvPicPr>
            <a:picLocks noChangeAspect="1"/>
          </p:cNvPicPr>
          <p:nvPr/>
        </p:nvPicPr>
        <p:blipFill>
          <a:blip r:embed="rId7"/>
          <a:srcRect t="11586" b="11586"/>
          <a:stretch/>
        </p:blipFill>
        <p:spPr>
          <a:xfrm>
            <a:off x="578310" y="4197757"/>
            <a:ext cx="365561" cy="365760"/>
          </a:xfrm>
          <a:prstGeom prst="ellipse">
            <a:avLst/>
          </a:prstGeom>
          <a:ln>
            <a:solidFill>
              <a:srgbClr val="2F446B"/>
            </a:solidFill>
          </a:ln>
        </p:spPr>
      </p:pic>
      <p:sp>
        <p:nvSpPr>
          <p:cNvPr id="54" name="Google Shape;775;p184">
            <a:extLst>
              <a:ext uri="{FF2B5EF4-FFF2-40B4-BE49-F238E27FC236}">
                <a16:creationId xmlns:a16="http://schemas.microsoft.com/office/drawing/2014/main" id="{5E4BAF7E-A558-6E66-B927-EB14AE086664}"/>
              </a:ext>
            </a:extLst>
          </p:cNvPr>
          <p:cNvSpPr txBox="1">
            <a:spLocks/>
          </p:cNvSpPr>
          <p:nvPr/>
        </p:nvSpPr>
        <p:spPr>
          <a:xfrm>
            <a:off x="1119431" y="4203657"/>
            <a:ext cx="1209859" cy="35791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Greg McClellan</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Technical Leader: SAN</a:t>
            </a:r>
          </a:p>
        </p:txBody>
      </p:sp>
      <p:pic>
        <p:nvPicPr>
          <p:cNvPr id="55" name="Picture 54">
            <a:extLst>
              <a:ext uri="{FF2B5EF4-FFF2-40B4-BE49-F238E27FC236}">
                <a16:creationId xmlns:a16="http://schemas.microsoft.com/office/drawing/2014/main" id="{65651BF0-CFAF-2B86-5E8D-36B80A6F6E25}"/>
              </a:ext>
            </a:extLst>
          </p:cNvPr>
          <p:cNvPicPr>
            <a:picLocks noChangeAspect="1"/>
          </p:cNvPicPr>
          <p:nvPr/>
        </p:nvPicPr>
        <p:blipFill>
          <a:blip r:embed="rId8"/>
          <a:srcRect t="12480" b="12480"/>
          <a:stretch/>
        </p:blipFill>
        <p:spPr>
          <a:xfrm>
            <a:off x="4509792" y="3364971"/>
            <a:ext cx="365561" cy="365760"/>
          </a:xfrm>
          <a:prstGeom prst="ellipse">
            <a:avLst/>
          </a:prstGeom>
          <a:ln>
            <a:solidFill>
              <a:srgbClr val="2F446B"/>
            </a:solidFill>
          </a:ln>
        </p:spPr>
      </p:pic>
      <p:sp>
        <p:nvSpPr>
          <p:cNvPr id="56" name="Google Shape;775;p184">
            <a:extLst>
              <a:ext uri="{FF2B5EF4-FFF2-40B4-BE49-F238E27FC236}">
                <a16:creationId xmlns:a16="http://schemas.microsoft.com/office/drawing/2014/main" id="{38DA670D-B96C-E5DB-1059-980398A96B99}"/>
              </a:ext>
            </a:extLst>
          </p:cNvPr>
          <p:cNvSpPr txBox="1">
            <a:spLocks/>
          </p:cNvSpPr>
          <p:nvPr/>
        </p:nvSpPr>
        <p:spPr>
          <a:xfrm>
            <a:off x="5052786" y="3423563"/>
            <a:ext cx="1492317" cy="2485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Robert Phillips</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Technical Leader: Collaboration</a:t>
            </a:r>
          </a:p>
        </p:txBody>
      </p:sp>
      <p:pic>
        <p:nvPicPr>
          <p:cNvPr id="57" name="Picture 56">
            <a:extLst>
              <a:ext uri="{FF2B5EF4-FFF2-40B4-BE49-F238E27FC236}">
                <a16:creationId xmlns:a16="http://schemas.microsoft.com/office/drawing/2014/main" id="{988EDA70-BA82-EB75-0C0A-5FE08FF70B66}"/>
              </a:ext>
            </a:extLst>
          </p:cNvPr>
          <p:cNvPicPr>
            <a:picLocks noChangeAspect="1"/>
          </p:cNvPicPr>
          <p:nvPr/>
        </p:nvPicPr>
        <p:blipFill rotWithShape="1">
          <a:blip r:embed="rId9"/>
          <a:srcRect l="-2756" t="4648" r="2756" b="20312"/>
          <a:stretch/>
        </p:blipFill>
        <p:spPr>
          <a:xfrm>
            <a:off x="2585426" y="3392267"/>
            <a:ext cx="365561" cy="365760"/>
          </a:xfrm>
          <a:prstGeom prst="ellipse">
            <a:avLst/>
          </a:prstGeom>
          <a:ln>
            <a:solidFill>
              <a:srgbClr val="2F446B"/>
            </a:solidFill>
          </a:ln>
        </p:spPr>
      </p:pic>
      <p:sp>
        <p:nvSpPr>
          <p:cNvPr id="58" name="Google Shape;775;p184">
            <a:extLst>
              <a:ext uri="{FF2B5EF4-FFF2-40B4-BE49-F238E27FC236}">
                <a16:creationId xmlns:a16="http://schemas.microsoft.com/office/drawing/2014/main" id="{1AEF8644-EF60-361B-0E8C-9001DFD03F0F}"/>
              </a:ext>
            </a:extLst>
          </p:cNvPr>
          <p:cNvSpPr txBox="1">
            <a:spLocks/>
          </p:cNvSpPr>
          <p:nvPr/>
        </p:nvSpPr>
        <p:spPr>
          <a:xfrm>
            <a:off x="3172286" y="3450859"/>
            <a:ext cx="1104535" cy="2485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dirty="0">
                <a:solidFill>
                  <a:srgbClr val="2F446B"/>
                </a:solidFill>
                <a:latin typeface="CiscoSansTT ExtraLight"/>
                <a:ea typeface="Helvetica Neue Light"/>
                <a:cs typeface="CiscoSansTT ExtraLight" panose="020B0303020201020303" pitchFamily="34" charset="0"/>
                <a:sym typeface="Helvetica Neue Light"/>
              </a:rPr>
              <a:t>Blake </a:t>
            </a:r>
            <a:r>
              <a:rPr lang="en-US" sz="800" b="1" kern="0" dirty="0" err="1">
                <a:solidFill>
                  <a:srgbClr val="2F446B"/>
                </a:solidFill>
                <a:latin typeface="CiscoSansTT ExtraLight"/>
                <a:ea typeface="Helvetica Neue Light"/>
                <a:cs typeface="CiscoSansTT ExtraLight" panose="020B0303020201020303" pitchFamily="34" charset="0"/>
                <a:sym typeface="Helvetica Neue Light"/>
              </a:rPr>
              <a:t>Braught</a:t>
            </a:r>
            <a:endParaRPr lang="en-US" sz="800" b="1" kern="0" dirty="0">
              <a:solidFill>
                <a:srgbClr val="2F446B"/>
              </a:solidFill>
              <a:latin typeface="CiscoSansTT ExtraLight"/>
              <a:ea typeface="Helvetica Neue Light"/>
              <a:cs typeface="CiscoSansTT ExtraLight" panose="020B0303020201020303" pitchFamily="34" charset="0"/>
              <a:sym typeface="Helvetica Neue Light"/>
            </a:endParaRPr>
          </a:p>
          <a:p>
            <a:pPr defTabSz="914400" fontAlgn="auto">
              <a:buSzPts val="800"/>
              <a:defRPr/>
            </a:pPr>
            <a:r>
              <a:rPr lang="en-US" sz="800" kern="0" dirty="0">
                <a:solidFill>
                  <a:srgbClr val="2F446B"/>
                </a:solidFill>
                <a:latin typeface="CiscoSansTT ExtraLight"/>
                <a:ea typeface="Helvetica Neue Light"/>
                <a:cs typeface="CiscoSansTT ExtraLight" panose="020B0303020201020303" pitchFamily="34" charset="0"/>
                <a:sym typeface="Helvetica Neue Light"/>
              </a:rPr>
              <a:t>Consulting Engineer:</a:t>
            </a:r>
          </a:p>
          <a:p>
            <a:pPr defTabSz="914400" fontAlgn="auto">
              <a:buSzPts val="800"/>
              <a:defRPr/>
            </a:pPr>
            <a:r>
              <a:rPr lang="en-US" sz="800" kern="0" dirty="0">
                <a:solidFill>
                  <a:srgbClr val="2F446B"/>
                </a:solidFill>
                <a:latin typeface="CiscoSansTT ExtraLight"/>
                <a:ea typeface="Helvetica Neue Light"/>
                <a:cs typeface="CiscoSansTT ExtraLight" panose="020B0303020201020303" pitchFamily="34" charset="0"/>
                <a:sym typeface="Helvetica Neue Light"/>
              </a:rPr>
              <a:t>Route/Switch, ACI</a:t>
            </a:r>
          </a:p>
        </p:txBody>
      </p:sp>
      <p:pic>
        <p:nvPicPr>
          <p:cNvPr id="59" name="Picture 58">
            <a:extLst>
              <a:ext uri="{FF2B5EF4-FFF2-40B4-BE49-F238E27FC236}">
                <a16:creationId xmlns:a16="http://schemas.microsoft.com/office/drawing/2014/main" id="{5BF61A5C-7DFF-0CF1-D153-D4D9AE20B06C}"/>
              </a:ext>
            </a:extLst>
          </p:cNvPr>
          <p:cNvPicPr>
            <a:picLocks noChangeAspect="1"/>
          </p:cNvPicPr>
          <p:nvPr/>
        </p:nvPicPr>
        <p:blipFill>
          <a:blip r:embed="rId10"/>
          <a:srcRect t="12480" b="12480"/>
          <a:stretch/>
        </p:blipFill>
        <p:spPr>
          <a:xfrm>
            <a:off x="578310" y="3338272"/>
            <a:ext cx="365561" cy="365760"/>
          </a:xfrm>
          <a:prstGeom prst="ellipse">
            <a:avLst/>
          </a:prstGeom>
          <a:ln>
            <a:solidFill>
              <a:srgbClr val="2F446B"/>
            </a:solidFill>
          </a:ln>
        </p:spPr>
      </p:pic>
      <p:sp>
        <p:nvSpPr>
          <p:cNvPr id="60" name="Google Shape;775;p184">
            <a:extLst>
              <a:ext uri="{FF2B5EF4-FFF2-40B4-BE49-F238E27FC236}">
                <a16:creationId xmlns:a16="http://schemas.microsoft.com/office/drawing/2014/main" id="{F683E2A4-A942-17C8-6619-233B99F7C86D}"/>
              </a:ext>
            </a:extLst>
          </p:cNvPr>
          <p:cNvSpPr txBox="1">
            <a:spLocks/>
          </p:cNvSpPr>
          <p:nvPr/>
        </p:nvSpPr>
        <p:spPr>
          <a:xfrm>
            <a:off x="1152481" y="3344172"/>
            <a:ext cx="1209859" cy="35791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Jason Smith</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CX Architect</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Software Strategy Lead</a:t>
            </a:r>
          </a:p>
        </p:txBody>
      </p:sp>
      <p:pic>
        <p:nvPicPr>
          <p:cNvPr id="61" name="Picture 60">
            <a:extLst>
              <a:ext uri="{FF2B5EF4-FFF2-40B4-BE49-F238E27FC236}">
                <a16:creationId xmlns:a16="http://schemas.microsoft.com/office/drawing/2014/main" id="{72FA9C2B-E181-FE5E-9553-D1FB49C183AD}"/>
              </a:ext>
            </a:extLst>
          </p:cNvPr>
          <p:cNvPicPr>
            <a:picLocks noChangeAspect="1"/>
          </p:cNvPicPr>
          <p:nvPr/>
        </p:nvPicPr>
        <p:blipFill>
          <a:blip r:embed="rId11"/>
          <a:srcRect t="12260" b="12260"/>
          <a:stretch/>
        </p:blipFill>
        <p:spPr>
          <a:xfrm>
            <a:off x="4510308" y="3798227"/>
            <a:ext cx="365561" cy="365760"/>
          </a:xfrm>
          <a:prstGeom prst="ellipse">
            <a:avLst/>
          </a:prstGeom>
          <a:ln>
            <a:solidFill>
              <a:srgbClr val="2F446B"/>
            </a:solidFill>
          </a:ln>
        </p:spPr>
      </p:pic>
      <p:sp>
        <p:nvSpPr>
          <p:cNvPr id="62" name="Google Shape;775;p184">
            <a:extLst>
              <a:ext uri="{FF2B5EF4-FFF2-40B4-BE49-F238E27FC236}">
                <a16:creationId xmlns:a16="http://schemas.microsoft.com/office/drawing/2014/main" id="{72B0AB35-B374-7A1D-4991-D955EBB0A1E8}"/>
              </a:ext>
            </a:extLst>
          </p:cNvPr>
          <p:cNvSpPr txBox="1">
            <a:spLocks/>
          </p:cNvSpPr>
          <p:nvPr/>
        </p:nvSpPr>
        <p:spPr>
          <a:xfrm>
            <a:off x="5052786" y="3847764"/>
            <a:ext cx="1609852" cy="2485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Yoshio Homma Gonzalez</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Consulting Engineer: Collaboration</a:t>
            </a:r>
          </a:p>
        </p:txBody>
      </p:sp>
      <p:pic>
        <p:nvPicPr>
          <p:cNvPr id="63" name="Picture 62">
            <a:extLst>
              <a:ext uri="{FF2B5EF4-FFF2-40B4-BE49-F238E27FC236}">
                <a16:creationId xmlns:a16="http://schemas.microsoft.com/office/drawing/2014/main" id="{34A3D80E-6576-B880-0EAF-369AFC1CD6FC}"/>
              </a:ext>
            </a:extLst>
          </p:cNvPr>
          <p:cNvPicPr>
            <a:picLocks noChangeAspect="1"/>
          </p:cNvPicPr>
          <p:nvPr/>
        </p:nvPicPr>
        <p:blipFill rotWithShape="1">
          <a:blip r:embed="rId12"/>
          <a:srcRect t="12599" b="12599"/>
          <a:stretch/>
        </p:blipFill>
        <p:spPr>
          <a:xfrm>
            <a:off x="6842561" y="3349596"/>
            <a:ext cx="365562" cy="365761"/>
          </a:xfrm>
          <a:prstGeom prst="ellipse">
            <a:avLst/>
          </a:prstGeom>
          <a:ln>
            <a:solidFill>
              <a:srgbClr val="2F446B"/>
            </a:solidFill>
          </a:ln>
        </p:spPr>
      </p:pic>
      <p:sp>
        <p:nvSpPr>
          <p:cNvPr id="64" name="Google Shape;775;p184">
            <a:extLst>
              <a:ext uri="{FF2B5EF4-FFF2-40B4-BE49-F238E27FC236}">
                <a16:creationId xmlns:a16="http://schemas.microsoft.com/office/drawing/2014/main" id="{5C7BAF3B-E6F1-3650-A548-7456F40D351C}"/>
              </a:ext>
            </a:extLst>
          </p:cNvPr>
          <p:cNvSpPr txBox="1">
            <a:spLocks/>
          </p:cNvSpPr>
          <p:nvPr/>
        </p:nvSpPr>
        <p:spPr>
          <a:xfrm>
            <a:off x="7393515" y="3349595"/>
            <a:ext cx="1598565" cy="36576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Carlos </a:t>
            </a:r>
            <a:r>
              <a:rPr lang="en-US" sz="800" b="1" kern="0" err="1">
                <a:solidFill>
                  <a:srgbClr val="2F446B"/>
                </a:solidFill>
                <a:latin typeface="CiscoSansTT ExtraLight"/>
                <a:ea typeface="Helvetica Neue Light"/>
                <a:cs typeface="CiscoSansTT ExtraLight" panose="020B0303020201020303" pitchFamily="34" charset="0"/>
                <a:sym typeface="Helvetica Neue Light"/>
              </a:rPr>
              <a:t>Aldaz</a:t>
            </a:r>
            <a:endParaRPr lang="en-US" sz="800" b="1" kern="0">
              <a:solidFill>
                <a:srgbClr val="2F446B"/>
              </a:solidFill>
              <a:latin typeface="CiscoSansTT ExtraLight"/>
              <a:ea typeface="Helvetica Neue Light"/>
              <a:cs typeface="CiscoSansTT ExtraLight" panose="020B0303020201020303" pitchFamily="34" charset="0"/>
              <a:sym typeface="Helvetica Neue Light"/>
            </a:endParaRP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Consulting Engineer:</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ISE</a:t>
            </a:r>
          </a:p>
        </p:txBody>
      </p:sp>
      <p:pic>
        <p:nvPicPr>
          <p:cNvPr id="65" name="Picture 64">
            <a:extLst>
              <a:ext uri="{FF2B5EF4-FFF2-40B4-BE49-F238E27FC236}">
                <a16:creationId xmlns:a16="http://schemas.microsoft.com/office/drawing/2014/main" id="{E39CC49B-A644-68FE-DBAC-07A6AED264A1}"/>
              </a:ext>
            </a:extLst>
          </p:cNvPr>
          <p:cNvPicPr>
            <a:picLocks noChangeAspect="1"/>
          </p:cNvPicPr>
          <p:nvPr/>
        </p:nvPicPr>
        <p:blipFill>
          <a:blip r:embed="rId13"/>
          <a:srcRect t="12599" b="12599"/>
          <a:stretch/>
        </p:blipFill>
        <p:spPr>
          <a:xfrm>
            <a:off x="6759920" y="2725014"/>
            <a:ext cx="548341" cy="548640"/>
          </a:xfrm>
          <a:prstGeom prst="ellipse">
            <a:avLst/>
          </a:prstGeom>
          <a:ln>
            <a:solidFill>
              <a:srgbClr val="2F446B"/>
            </a:solidFill>
          </a:ln>
        </p:spPr>
      </p:pic>
      <p:sp>
        <p:nvSpPr>
          <p:cNvPr id="66" name="Google Shape;775;p184">
            <a:extLst>
              <a:ext uri="{FF2B5EF4-FFF2-40B4-BE49-F238E27FC236}">
                <a16:creationId xmlns:a16="http://schemas.microsoft.com/office/drawing/2014/main" id="{C1DB13D3-EC36-10BE-F003-B8FE6AF8D717}"/>
              </a:ext>
            </a:extLst>
          </p:cNvPr>
          <p:cNvSpPr txBox="1">
            <a:spLocks/>
          </p:cNvSpPr>
          <p:nvPr/>
        </p:nvSpPr>
        <p:spPr>
          <a:xfrm>
            <a:off x="7393515" y="2745235"/>
            <a:ext cx="1359059" cy="5138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1000" b="1" kern="0" err="1">
                <a:solidFill>
                  <a:srgbClr val="2F446B"/>
                </a:solidFill>
                <a:latin typeface="CiscoSansTT ExtraLight"/>
                <a:ea typeface="Helvetica Neue Light"/>
                <a:cs typeface="CiscoSansTT ExtraLight" panose="020B0303020201020303" pitchFamily="34" charset="0"/>
                <a:sym typeface="Helvetica Neue Light"/>
              </a:rPr>
              <a:t>Xiaoning</a:t>
            </a:r>
            <a:r>
              <a:rPr lang="en-US" sz="1000" b="1" kern="0">
                <a:solidFill>
                  <a:srgbClr val="2F446B"/>
                </a:solidFill>
                <a:latin typeface="CiscoSansTT ExtraLight"/>
                <a:ea typeface="Helvetica Neue Light"/>
                <a:cs typeface="CiscoSansTT ExtraLight" panose="020B0303020201020303" pitchFamily="34" charset="0"/>
                <a:sym typeface="Helvetica Neue Light"/>
              </a:rPr>
              <a:t> Zhang</a:t>
            </a:r>
          </a:p>
          <a:p>
            <a:pPr defTabSz="914400" fontAlgn="auto">
              <a:buSzPts val="800"/>
              <a:defRPr/>
            </a:pPr>
            <a:r>
              <a:rPr lang="en-US" sz="1000" kern="0">
                <a:solidFill>
                  <a:srgbClr val="2F446B"/>
                </a:solidFill>
                <a:latin typeface="CiscoSansTT ExtraLight"/>
                <a:ea typeface="Helvetica Neue Light"/>
                <a:cs typeface="CiscoSansTT ExtraLight" panose="020B0303020201020303" pitchFamily="34" charset="0"/>
                <a:sym typeface="Helvetica Neue Light"/>
              </a:rPr>
              <a:t>CX Architect</a:t>
            </a:r>
          </a:p>
          <a:p>
            <a:pPr defTabSz="914400" fontAlgn="auto">
              <a:buSzPts val="800"/>
              <a:defRPr/>
            </a:pPr>
            <a:r>
              <a:rPr lang="en-US" sz="1000" kern="0">
                <a:solidFill>
                  <a:srgbClr val="2F446B"/>
                </a:solidFill>
                <a:latin typeface="CiscoSansTT ExtraLight"/>
                <a:ea typeface="Helvetica Neue Light"/>
                <a:cs typeface="CiscoSansTT ExtraLight" panose="020B0303020201020303" pitchFamily="34" charset="0"/>
                <a:sym typeface="Helvetica Neue Light"/>
              </a:rPr>
              <a:t>ISE</a:t>
            </a:r>
          </a:p>
        </p:txBody>
      </p:sp>
      <p:pic>
        <p:nvPicPr>
          <p:cNvPr id="67" name="Picture 66">
            <a:extLst>
              <a:ext uri="{FF2B5EF4-FFF2-40B4-BE49-F238E27FC236}">
                <a16:creationId xmlns:a16="http://schemas.microsoft.com/office/drawing/2014/main" id="{980719EC-AE77-9989-F892-0F2D03302913}"/>
              </a:ext>
            </a:extLst>
          </p:cNvPr>
          <p:cNvPicPr>
            <a:picLocks noChangeAspect="1"/>
          </p:cNvPicPr>
          <p:nvPr/>
        </p:nvPicPr>
        <p:blipFill rotWithShape="1">
          <a:blip r:embed="rId14"/>
          <a:srcRect t="12420" b="12420"/>
          <a:stretch/>
        </p:blipFill>
        <p:spPr>
          <a:xfrm>
            <a:off x="578310" y="3767379"/>
            <a:ext cx="365561" cy="365760"/>
          </a:xfrm>
          <a:prstGeom prst="ellipse">
            <a:avLst/>
          </a:prstGeom>
          <a:ln>
            <a:solidFill>
              <a:srgbClr val="2F446B"/>
            </a:solidFill>
          </a:ln>
        </p:spPr>
      </p:pic>
      <p:sp>
        <p:nvSpPr>
          <p:cNvPr id="68" name="Google Shape;775;p184">
            <a:extLst>
              <a:ext uri="{FF2B5EF4-FFF2-40B4-BE49-F238E27FC236}">
                <a16:creationId xmlns:a16="http://schemas.microsoft.com/office/drawing/2014/main" id="{05980418-0292-309E-F7A0-C1DB8700E120}"/>
              </a:ext>
            </a:extLst>
          </p:cNvPr>
          <p:cNvSpPr txBox="1">
            <a:spLocks/>
          </p:cNvSpPr>
          <p:nvPr/>
        </p:nvSpPr>
        <p:spPr>
          <a:xfrm>
            <a:off x="1140055" y="3825971"/>
            <a:ext cx="1104535" cy="24857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Raul Valdez </a:t>
            </a:r>
            <a:r>
              <a:rPr lang="en-US" sz="800" b="1" kern="0" err="1">
                <a:solidFill>
                  <a:srgbClr val="2F446B"/>
                </a:solidFill>
                <a:latin typeface="CiscoSansTT ExtraLight"/>
                <a:ea typeface="Helvetica Neue Light"/>
                <a:cs typeface="CiscoSansTT ExtraLight" panose="020B0303020201020303" pitchFamily="34" charset="0"/>
                <a:sym typeface="Helvetica Neue Light"/>
              </a:rPr>
              <a:t>Maltos</a:t>
            </a:r>
            <a:endParaRPr lang="en-US" sz="800" b="1" kern="0">
              <a:solidFill>
                <a:srgbClr val="2F446B"/>
              </a:solidFill>
              <a:latin typeface="CiscoSansTT ExtraLight"/>
              <a:ea typeface="Helvetica Neue Light"/>
              <a:cs typeface="CiscoSansTT ExtraLight" panose="020B0303020201020303" pitchFamily="34" charset="0"/>
              <a:sym typeface="Helvetica Neue Light"/>
            </a:endParaRP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Consulting Engineer:</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Route/Switch, SDWAN</a:t>
            </a:r>
          </a:p>
        </p:txBody>
      </p:sp>
      <p:pic>
        <p:nvPicPr>
          <p:cNvPr id="69" name="Picture 68">
            <a:extLst>
              <a:ext uri="{FF2B5EF4-FFF2-40B4-BE49-F238E27FC236}">
                <a16:creationId xmlns:a16="http://schemas.microsoft.com/office/drawing/2014/main" id="{30BD0ACF-44B9-D390-65FC-948F98AA0F74}"/>
              </a:ext>
            </a:extLst>
          </p:cNvPr>
          <p:cNvPicPr>
            <a:picLocks noChangeAspect="1"/>
          </p:cNvPicPr>
          <p:nvPr/>
        </p:nvPicPr>
        <p:blipFill rotWithShape="1">
          <a:blip r:embed="rId15"/>
          <a:srcRect t="12260" b="12260"/>
          <a:stretch/>
        </p:blipFill>
        <p:spPr>
          <a:xfrm>
            <a:off x="4571999" y="1292558"/>
            <a:ext cx="440358" cy="440598"/>
          </a:xfrm>
          <a:prstGeom prst="ellipse">
            <a:avLst/>
          </a:prstGeom>
          <a:ln>
            <a:solidFill>
              <a:srgbClr val="2F446B"/>
            </a:solidFill>
          </a:ln>
        </p:spPr>
      </p:pic>
      <p:pic>
        <p:nvPicPr>
          <p:cNvPr id="70" name="Picture 69">
            <a:extLst>
              <a:ext uri="{FF2B5EF4-FFF2-40B4-BE49-F238E27FC236}">
                <a16:creationId xmlns:a16="http://schemas.microsoft.com/office/drawing/2014/main" id="{3F6DC480-BF37-B51F-5BF6-DB36421BD788}"/>
              </a:ext>
            </a:extLst>
          </p:cNvPr>
          <p:cNvPicPr>
            <a:picLocks noChangeAspect="1"/>
          </p:cNvPicPr>
          <p:nvPr/>
        </p:nvPicPr>
        <p:blipFill rotWithShape="1">
          <a:blip r:embed="rId16"/>
          <a:srcRect t="12599" b="12599"/>
          <a:stretch/>
        </p:blipFill>
        <p:spPr>
          <a:xfrm>
            <a:off x="4571999" y="753355"/>
            <a:ext cx="440358" cy="440598"/>
          </a:xfrm>
          <a:prstGeom prst="ellipse">
            <a:avLst/>
          </a:prstGeom>
          <a:ln>
            <a:solidFill>
              <a:srgbClr val="2F446B"/>
            </a:solidFill>
          </a:ln>
        </p:spPr>
      </p:pic>
      <p:pic>
        <p:nvPicPr>
          <p:cNvPr id="71" name="Picture 70">
            <a:extLst>
              <a:ext uri="{FF2B5EF4-FFF2-40B4-BE49-F238E27FC236}">
                <a16:creationId xmlns:a16="http://schemas.microsoft.com/office/drawing/2014/main" id="{CB40A07E-82E1-61AC-B118-414A19AD2EA7}"/>
              </a:ext>
            </a:extLst>
          </p:cNvPr>
          <p:cNvPicPr>
            <a:picLocks noChangeAspect="1"/>
          </p:cNvPicPr>
          <p:nvPr/>
        </p:nvPicPr>
        <p:blipFill rotWithShape="1">
          <a:blip r:embed="rId17"/>
          <a:srcRect t="12420" b="12420"/>
          <a:stretch/>
        </p:blipFill>
        <p:spPr>
          <a:xfrm>
            <a:off x="6759920" y="1292558"/>
            <a:ext cx="440358" cy="440598"/>
          </a:xfrm>
          <a:prstGeom prst="ellipse">
            <a:avLst/>
          </a:prstGeom>
          <a:ln>
            <a:solidFill>
              <a:srgbClr val="2F446B"/>
            </a:solidFill>
          </a:ln>
        </p:spPr>
      </p:pic>
      <p:pic>
        <p:nvPicPr>
          <p:cNvPr id="72" name="Picture 71">
            <a:extLst>
              <a:ext uri="{FF2B5EF4-FFF2-40B4-BE49-F238E27FC236}">
                <a16:creationId xmlns:a16="http://schemas.microsoft.com/office/drawing/2014/main" id="{7E17D520-E086-4931-533A-3209B9ACB85E}"/>
              </a:ext>
            </a:extLst>
          </p:cNvPr>
          <p:cNvPicPr>
            <a:picLocks noChangeAspect="1"/>
          </p:cNvPicPr>
          <p:nvPr/>
        </p:nvPicPr>
        <p:blipFill rotWithShape="1">
          <a:blip r:embed="rId18"/>
          <a:srcRect t="12599" b="12599"/>
          <a:stretch/>
        </p:blipFill>
        <p:spPr>
          <a:xfrm>
            <a:off x="6759920" y="758851"/>
            <a:ext cx="440358" cy="440598"/>
          </a:xfrm>
          <a:prstGeom prst="ellipse">
            <a:avLst/>
          </a:prstGeom>
          <a:ln>
            <a:solidFill>
              <a:srgbClr val="2F446B"/>
            </a:solidFill>
          </a:ln>
        </p:spPr>
      </p:pic>
      <p:sp>
        <p:nvSpPr>
          <p:cNvPr id="73" name="Google Shape;775;p184">
            <a:extLst>
              <a:ext uri="{FF2B5EF4-FFF2-40B4-BE49-F238E27FC236}">
                <a16:creationId xmlns:a16="http://schemas.microsoft.com/office/drawing/2014/main" id="{8FF7CE52-4497-A523-5C2C-63CD66263B2D}"/>
              </a:ext>
            </a:extLst>
          </p:cNvPr>
          <p:cNvSpPr txBox="1">
            <a:spLocks/>
          </p:cNvSpPr>
          <p:nvPr/>
        </p:nvSpPr>
        <p:spPr>
          <a:xfrm>
            <a:off x="5063338" y="793581"/>
            <a:ext cx="1209859" cy="35791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dirty="0">
                <a:solidFill>
                  <a:srgbClr val="2F446B"/>
                </a:solidFill>
                <a:latin typeface="CiscoSansTT ExtraLight"/>
                <a:ea typeface="Helvetica Neue Light"/>
                <a:cs typeface="CiscoSansTT ExtraLight" panose="020B0303020201020303" pitchFamily="34" charset="0"/>
                <a:sym typeface="Helvetica Neue Light"/>
              </a:rPr>
              <a:t>Daniel May</a:t>
            </a:r>
          </a:p>
          <a:p>
            <a:pPr defTabSz="914400" fontAlgn="auto">
              <a:buSzPts val="800"/>
              <a:defRPr/>
            </a:pPr>
            <a:r>
              <a:rPr lang="en-US" sz="800" kern="0" dirty="0">
                <a:solidFill>
                  <a:srgbClr val="2F446B"/>
                </a:solidFill>
                <a:latin typeface="CiscoSansTT ExtraLight"/>
                <a:ea typeface="Helvetica Neue Light"/>
                <a:cs typeface="CiscoSansTT ExtraLight" panose="020B0303020201020303" pitchFamily="34" charset="0"/>
                <a:sym typeface="Helvetica Neue Light"/>
              </a:rPr>
              <a:t>Portfolio Manager</a:t>
            </a:r>
          </a:p>
        </p:txBody>
      </p:sp>
      <p:sp>
        <p:nvSpPr>
          <p:cNvPr id="74" name="Google Shape;775;p184">
            <a:extLst>
              <a:ext uri="{FF2B5EF4-FFF2-40B4-BE49-F238E27FC236}">
                <a16:creationId xmlns:a16="http://schemas.microsoft.com/office/drawing/2014/main" id="{96FF4644-C8D4-712F-1DB0-18CA2B65F891}"/>
              </a:ext>
            </a:extLst>
          </p:cNvPr>
          <p:cNvSpPr txBox="1">
            <a:spLocks/>
          </p:cNvSpPr>
          <p:nvPr/>
        </p:nvSpPr>
        <p:spPr>
          <a:xfrm>
            <a:off x="5076278" y="1343493"/>
            <a:ext cx="1209859" cy="35791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dirty="0">
                <a:solidFill>
                  <a:srgbClr val="2F446B"/>
                </a:solidFill>
                <a:latin typeface="CiscoSansTT ExtraLight"/>
                <a:ea typeface="Helvetica Neue Light"/>
                <a:cs typeface="CiscoSansTT ExtraLight" panose="020B0303020201020303" pitchFamily="34" charset="0"/>
                <a:sym typeface="Helvetica Neue Light"/>
              </a:rPr>
              <a:t>Allison Morian</a:t>
            </a:r>
          </a:p>
          <a:p>
            <a:pPr defTabSz="914400" fontAlgn="auto">
              <a:buSzPts val="800"/>
              <a:defRPr/>
            </a:pPr>
            <a:r>
              <a:rPr lang="en-US" sz="800" kern="0" dirty="0">
                <a:solidFill>
                  <a:srgbClr val="2F446B"/>
                </a:solidFill>
                <a:latin typeface="CiscoSansTT ExtraLight"/>
                <a:ea typeface="Helvetica Neue Light"/>
                <a:cs typeface="CiscoSansTT ExtraLight" panose="020B0303020201020303" pitchFamily="34" charset="0"/>
                <a:sym typeface="Helvetica Neue Light"/>
              </a:rPr>
              <a:t>Program Manager</a:t>
            </a:r>
          </a:p>
        </p:txBody>
      </p:sp>
      <p:sp>
        <p:nvSpPr>
          <p:cNvPr id="75" name="Google Shape;775;p184">
            <a:extLst>
              <a:ext uri="{FF2B5EF4-FFF2-40B4-BE49-F238E27FC236}">
                <a16:creationId xmlns:a16="http://schemas.microsoft.com/office/drawing/2014/main" id="{FD0B1CF7-053E-7E74-3F5F-D39CC16DBF2C}"/>
              </a:ext>
            </a:extLst>
          </p:cNvPr>
          <p:cNvSpPr txBox="1">
            <a:spLocks/>
          </p:cNvSpPr>
          <p:nvPr/>
        </p:nvSpPr>
        <p:spPr>
          <a:xfrm>
            <a:off x="7289606" y="1343493"/>
            <a:ext cx="1209859" cy="35791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Stephanie Peters</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Project Manager</a:t>
            </a:r>
          </a:p>
        </p:txBody>
      </p:sp>
      <p:sp>
        <p:nvSpPr>
          <p:cNvPr id="76" name="Google Shape;775;p184">
            <a:extLst>
              <a:ext uri="{FF2B5EF4-FFF2-40B4-BE49-F238E27FC236}">
                <a16:creationId xmlns:a16="http://schemas.microsoft.com/office/drawing/2014/main" id="{7A892730-BFD2-B0F7-C0D8-C7D63C471C2C}"/>
              </a:ext>
            </a:extLst>
          </p:cNvPr>
          <p:cNvSpPr txBox="1">
            <a:spLocks/>
          </p:cNvSpPr>
          <p:nvPr/>
        </p:nvSpPr>
        <p:spPr>
          <a:xfrm>
            <a:off x="7289606" y="803147"/>
            <a:ext cx="1209859" cy="35791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fontAlgn="auto">
              <a:buSzPts val="800"/>
              <a:defRPr/>
            </a:pPr>
            <a:r>
              <a:rPr lang="en-US" sz="800" b="1" kern="0">
                <a:solidFill>
                  <a:srgbClr val="2F446B"/>
                </a:solidFill>
                <a:latin typeface="CiscoSansTT ExtraLight"/>
                <a:ea typeface="Helvetica Neue Light"/>
                <a:cs typeface="CiscoSansTT ExtraLight" panose="020B0303020201020303" pitchFamily="34" charset="0"/>
                <a:sym typeface="Helvetica Neue Light"/>
              </a:rPr>
              <a:t>Cesar Rosales Gallegos</a:t>
            </a:r>
          </a:p>
          <a:p>
            <a:pPr defTabSz="914400" fontAlgn="auto">
              <a:buSzPts val="800"/>
              <a:defRPr/>
            </a:pPr>
            <a:r>
              <a:rPr lang="en-US" sz="800" kern="0">
                <a:solidFill>
                  <a:srgbClr val="2F446B"/>
                </a:solidFill>
                <a:latin typeface="CiscoSansTT ExtraLight"/>
                <a:ea typeface="Helvetica Neue Light"/>
                <a:cs typeface="CiscoSansTT ExtraLight" panose="020B0303020201020303" pitchFamily="34" charset="0"/>
                <a:sym typeface="Helvetica Neue Light"/>
              </a:rPr>
              <a:t>Project Manager</a:t>
            </a:r>
          </a:p>
        </p:txBody>
      </p:sp>
    </p:spTree>
    <p:extLst>
      <p:ext uri="{BB962C8B-B14F-4D97-AF65-F5344CB8AC3E}">
        <p14:creationId xmlns:p14="http://schemas.microsoft.com/office/powerpoint/2010/main" val="9764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F32BE36-FCF5-D246-A652-9FF4CA913AD6}"/>
              </a:ext>
            </a:extLst>
          </p:cNvPr>
          <p:cNvGraphicFramePr>
            <a:graphicFrameLocks noChangeAspect="1"/>
          </p:cNvGraphicFramePr>
          <p:nvPr>
            <p:custDataLst>
              <p:tags r:id="rId1"/>
            </p:custDataLst>
          </p:nvPr>
        </p:nvGraphicFramePr>
        <p:xfrm>
          <a:off x="597" y="930"/>
          <a:ext cx="460" cy="596"/>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F32BE36-FCF5-D246-A652-9FF4CA913AD6}"/>
                          </a:ext>
                        </a:extLst>
                      </p:cNvPr>
                      <p:cNvPicPr/>
                      <p:nvPr/>
                    </p:nvPicPr>
                    <p:blipFill>
                      <a:blip r:embed="rId5"/>
                      <a:stretch>
                        <a:fillRect/>
                      </a:stretch>
                    </p:blipFill>
                    <p:spPr>
                      <a:xfrm>
                        <a:off x="597" y="930"/>
                        <a:ext cx="460" cy="596"/>
                      </a:xfrm>
                      <a:prstGeom prst="rect">
                        <a:avLst/>
                      </a:prstGeom>
                    </p:spPr>
                  </p:pic>
                </p:oleObj>
              </mc:Fallback>
            </mc:AlternateContent>
          </a:graphicData>
        </a:graphic>
      </p:graphicFrame>
      <p:sp>
        <p:nvSpPr>
          <p:cNvPr id="4" name="Subtitle 3">
            <a:extLst>
              <a:ext uri="{FF2B5EF4-FFF2-40B4-BE49-F238E27FC236}">
                <a16:creationId xmlns:a16="http://schemas.microsoft.com/office/drawing/2014/main" id="{F50DF9C5-7E27-7A09-2AD3-216EE5468F0C}"/>
              </a:ext>
            </a:extLst>
          </p:cNvPr>
          <p:cNvSpPr>
            <a:spLocks noGrp="1"/>
          </p:cNvSpPr>
          <p:nvPr>
            <p:ph type="subTitle" idx="1"/>
          </p:nvPr>
        </p:nvSpPr>
        <p:spPr>
          <a:xfrm>
            <a:off x="178921" y="1161292"/>
            <a:ext cx="5821716" cy="2313083"/>
          </a:xfrm>
        </p:spPr>
        <p:txBody>
          <a:bodyPr vert="horz" lIns="34286" tIns="17143" rIns="34286" bIns="17143" rtlCol="0" anchor="t">
            <a:noAutofit/>
          </a:bodyPr>
          <a:lstStyle/>
          <a:p>
            <a:endParaRPr lang="en-US" dirty="0">
              <a:latin typeface="Arial"/>
              <a:cs typeface="Arial"/>
            </a:endParaRPr>
          </a:p>
          <a:p>
            <a:pPr algn="ctr"/>
            <a:r>
              <a:rPr lang="en-US" sz="3600" dirty="0">
                <a:latin typeface="Arial"/>
                <a:cs typeface="Arial"/>
              </a:rPr>
              <a:t>WWT TEAM</a:t>
            </a:r>
          </a:p>
          <a:p>
            <a:endParaRPr lang="en-US" dirty="0"/>
          </a:p>
        </p:txBody>
      </p:sp>
      <p:pic>
        <p:nvPicPr>
          <p:cNvPr id="5" name="Picture 4" descr="FedEx Logo transparent PNG - StickPNG">
            <a:extLst>
              <a:ext uri="{FF2B5EF4-FFF2-40B4-BE49-F238E27FC236}">
                <a16:creationId xmlns:a16="http://schemas.microsoft.com/office/drawing/2014/main" id="{27D1B4F8-8520-EB19-16DC-1F539AF1526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982" t="36783" r="20213" b="38815"/>
          <a:stretch/>
        </p:blipFill>
        <p:spPr bwMode="auto">
          <a:xfrm>
            <a:off x="178921" y="280657"/>
            <a:ext cx="1469211" cy="48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2591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Ah.Bv_iKjU.xUt.dbkl7W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dkKWPJcxOkqyVGR1QhsGn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dkKWPJcxOkqyVGR1QhsGn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FrS8riZ6zUaZeJrQeKOLL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EGjAnaSNPkO6FT40DCJyu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orXaH6ZWRUeZhRjmDToBJ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Ah.Bv_iKjU.xUt.dbkl7W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dkKWPJcxOkqyVGR1QhsGn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orXaH6ZWRUeZhRjmDToBJ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kKWPJcxOkqyVGR1QhsGn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FrS8riZ6zUaZeJrQeKOLL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EGjAnaSNPkO6FT40DCJyu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Ah.Bv_iKjU.xUt.dbkl7W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dkKWPJcxOkqyVGR1QhsGn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dkKWPJcxOkqyVGR1QhsGn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FrS8riZ6zUaZeJrQeKOLL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EGjAnaSNPkO6FT40DCJyu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GR3r7MRnR0OMIfBO.OOuZ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orXaH6ZWRUeZhRjmDToBJ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rp template">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orp template" id="{574002B7-4BB7-B745-8B4F-DFA98052FDEA}" vid="{9BD31323-689C-0A40-9DF8-A24A79FF7B0B}"/>
    </a:ext>
  </a:extLst>
</a:theme>
</file>

<file path=ppt/theme/theme10.xml><?xml version="1.0" encoding="utf-8"?>
<a:theme xmlns:a="http://schemas.openxmlformats.org/drawingml/2006/main" name="1_Office Theme">
  <a:themeElements>
    <a:clrScheme name="New World Colors">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0087EC"/>
      </a:hlink>
      <a:folHlink>
        <a:srgbClr val="8023C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5E4501A-85E1-44BC-8211-9A80DA2837B1}" vid="{5EAE20A5-4C11-41C9-A038-2E828F356652}"/>
    </a:ext>
  </a:extLst>
</a:theme>
</file>

<file path=ppt/theme/theme11.xml><?xml version="1.0" encoding="utf-8"?>
<a:theme xmlns:a="http://schemas.openxmlformats.org/drawingml/2006/main" name="4_Office Theme">
  <a:themeElements>
    <a:clrScheme name="Custom 1">
      <a:dk1>
        <a:srgbClr val="121212"/>
      </a:dk1>
      <a:lt1>
        <a:srgbClr val="FFFFFF"/>
      </a:lt1>
      <a:dk2>
        <a:srgbClr val="333333"/>
      </a:dk2>
      <a:lt2>
        <a:srgbClr val="0086E9"/>
      </a:lt2>
      <a:accent1>
        <a:srgbClr val="ED282A"/>
      </a:accent1>
      <a:accent2>
        <a:srgbClr val="150D7F"/>
      </a:accent2>
      <a:accent3>
        <a:srgbClr val="1F487C"/>
      </a:accent3>
      <a:accent4>
        <a:srgbClr val="1D1D48"/>
      </a:accent4>
      <a:accent5>
        <a:srgbClr val="E21C78"/>
      </a:accent5>
      <a:accent6>
        <a:srgbClr val="8211C4"/>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w="28575">
          <a:solidFill>
            <a:schemeClr val="bg2">
              <a:lumMod val="50000"/>
            </a:schemeClr>
          </a:solidFill>
        </a:ln>
      </a:spPr>
      <a:bodyPr rtlCol="0" anchor="ctr"/>
      <a:lstStyle>
        <a:defPPr algn="ctr">
          <a:defRPr sz="3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5" id="{BF4A94E6-BAD3-9F48-A812-4A727275B833}" vid="{2BE36C3A-C21B-7744-9C0F-9652CB57E25C}"/>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X2024">
  <a:themeElements>
    <a:clrScheme name="Custom 1">
      <a:dk1>
        <a:srgbClr val="0D274D"/>
      </a:dk1>
      <a:lt1>
        <a:srgbClr val="414244"/>
      </a:lt1>
      <a:dk2>
        <a:srgbClr val="FFFFFF"/>
      </a:dk2>
      <a:lt2>
        <a:srgbClr val="0051AF"/>
      </a:lt2>
      <a:accent1>
        <a:srgbClr val="00BCEB"/>
      </a:accent1>
      <a:accent2>
        <a:srgbClr val="74BF4B"/>
      </a:accent2>
      <a:accent3>
        <a:srgbClr val="0051AF"/>
      </a:accent3>
      <a:accent4>
        <a:srgbClr val="E2E2E2"/>
      </a:accent4>
      <a:accent5>
        <a:srgbClr val="FBAB2C"/>
      </a:accent5>
      <a:accent6>
        <a:srgbClr val="E3241B"/>
      </a:accent6>
      <a:hlink>
        <a:srgbClr val="0050AE"/>
      </a:hlink>
      <a:folHlink>
        <a:srgbClr val="00BCEB"/>
      </a:folHlink>
    </a:clrScheme>
    <a:fontScheme name="Custom 13">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45720" rIns="45720"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X2024" id="{A778D1AB-5A33-B24F-85E5-8A999E9F5B71}" vid="{FE8F5B26-3993-E746-837D-D0B91E73C1A0}"/>
    </a:ext>
  </a:extLst>
</a:theme>
</file>

<file path=ppt/theme/theme3.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2017_16x9_Corporate template_default" id="{E829C06A-1DFA-AD43-A1B9-1CF6F1D9E10D}" vid="{22CCBAC1-4CD4-AB46-81A0-CB174C7D0B6E}"/>
    </a:ext>
  </a:extLst>
</a:theme>
</file>

<file path=ppt/theme/theme4.xml><?xml version="1.0" encoding="utf-8"?>
<a:theme xmlns:a="http://schemas.openxmlformats.org/drawingml/2006/main" name="24_Office Theme">
  <a:themeElements>
    <a:clrScheme name="New World">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New World">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New World Palette">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New World Palette">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New World">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ttps_x003a__x002f__x002f_ciscoshare_x002e_cisco_x002e_com_x002f_alfext_x002f_ui_x002f_c_x002f_library_x002f_5c3627a1_x002d_4861_x002d_43ea_x002d_a5bb_x002d_201200c69959 xmlns="ca5b1322-8b8d-4a4e-8f7c-b991302c7172">
      <Url xsi:nil="true"/>
      <Description xsi:nil="true"/>
    </https_x003a__x002f__x002f_ciscoshare_x002e_cisco_x002e_com_x002f_alfext_x002f_ui_x002f_c_x002f_library_x002f_5c3627a1_x002d_4861_x002d_43ea_x002d_a5bb_x002d_201200c69959>
    <Notes xmlns="ca5b1322-8b8d-4a4e-8f7c-b991302c7172">Add notes here</Notes>
    <TaxCatchAll xmlns="71d03631-6653-44db-94f5-5cf6ca3418df" xsi:nil="true"/>
    <lcf76f155ced4ddcb4097134ff3c332f xmlns="ca5b1322-8b8d-4a4e-8f7c-b991302c717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DC165EFB611648B4F1B7586E69B212" ma:contentTypeVersion="16" ma:contentTypeDescription="Create a new document." ma:contentTypeScope="" ma:versionID="332b3481b96c9e1f7dcaac4635508e44">
  <xsd:schema xmlns:xsd="http://www.w3.org/2001/XMLSchema" xmlns:xs="http://www.w3.org/2001/XMLSchema" xmlns:p="http://schemas.microsoft.com/office/2006/metadata/properties" xmlns:ns2="ca5b1322-8b8d-4a4e-8f7c-b991302c7172" xmlns:ns3="71d03631-6653-44db-94f5-5cf6ca3418df" targetNamespace="http://schemas.microsoft.com/office/2006/metadata/properties" ma:root="true" ma:fieldsID="8212903aef7deab03bee3cbcd831d4ab" ns2:_="" ns3:_="">
    <xsd:import namespace="ca5b1322-8b8d-4a4e-8f7c-b991302c7172"/>
    <xsd:import namespace="71d03631-6653-44db-94f5-5cf6ca3418d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Notes" minOccurs="0"/>
                <xsd:element ref="ns2:https_x003a__x002f__x002f_ciscoshare_x002e_cisco_x002e_com_x002f_alfext_x002f_ui_x002f_c_x002f_library_x002f_5c3627a1_x002d_4861_x002d_43ea_x002d_a5bb_x002d_201200c69959"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5b1322-8b8d-4a4e-8f7c-b991302c71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10261dd-85c0-4e16-8580-30375acfae1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Notes" ma:index="19" nillable="true" ma:displayName="Notes" ma:default="Add notes here" ma:description="File description" ma:format="Dropdown" ma:internalName="Notes">
      <xsd:simpleType>
        <xsd:restriction base="dms:Text">
          <xsd:maxLength value="255"/>
        </xsd:restriction>
      </xsd:simpleType>
    </xsd:element>
    <xsd:element name="https_x003a__x002f__x002f_ciscoshare_x002e_cisco_x002e_com_x002f_alfext_x002f_ui_x002f_c_x002f_library_x002f_5c3627a1_x002d_4861_x002d_43ea_x002d_a5bb_x002d_201200c69959" ma:index="20" nillable="true" ma:displayName="https://ciscoshare.cisco.com/alfext/ui/c/library/5c3627a1-4861-43ea-a5bb-201200c69959" ma:description="Software Strategy" ma:format="Hyperlink" ma:internalName="https_x003a__x002f__x002f_ciscoshare_x002e_cisco_x002e_com_x002f_alfext_x002f_ui_x002f_c_x002f_library_x002f_5c3627a1_x002d_4861_x002d_43ea_x002d_a5bb_x002d_201200c69959">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d03631-6653-44db-94f5-5cf6ca3418d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fe1a1af-2a1a-4fed-9b53-5905fab5f60d}" ma:internalName="TaxCatchAll" ma:showField="CatchAllData" ma:web="71d03631-6653-44db-94f5-5cf6ca3418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84DE59-B87A-40F9-B81F-945361AB80FA}">
  <ds:schemaRefs>
    <ds:schemaRef ds:uri="ca5b1322-8b8d-4a4e-8f7c-b991302c7172"/>
    <ds:schemaRef ds:uri="http://www.w3.org/XML/1998/namespace"/>
    <ds:schemaRef ds:uri="71d03631-6653-44db-94f5-5cf6ca3418df"/>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CEBE1971-7737-4C4C-A6F9-26469929FC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5b1322-8b8d-4a4e-8f7c-b991302c7172"/>
    <ds:schemaRef ds:uri="71d03631-6653-44db-94f5-5cf6ca3418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9D2020-B7F6-4E25-8C26-FA4A88F4E71B}">
  <ds:schemaRefs>
    <ds:schemaRef ds:uri="http://schemas.microsoft.com/sharepoint/v3/contenttype/forms"/>
  </ds:schemaRefs>
</ds:datastoreItem>
</file>

<file path=docMetadata/LabelInfo.xml><?xml version="1.0" encoding="utf-8"?>
<clbl:labelList xmlns:clbl="http://schemas.microsoft.com/office/2020/mipLabelMetadata">
  <clbl:label id="{7f152f6a-2b78-4fa2-ae00-a99519405dce}" enabled="1" method="Privileged" siteId="{a2d8e6b4-e26e-4421-8f3d-ec288c827c7d}" removed="0"/>
</clbl:labelList>
</file>

<file path=docProps/app.xml><?xml version="1.0" encoding="utf-8"?>
<Properties xmlns="http://schemas.openxmlformats.org/officeDocument/2006/extended-properties" xmlns:vt="http://schemas.openxmlformats.org/officeDocument/2006/docPropsVTypes">
  <Template>corp template</Template>
  <TotalTime>9873</TotalTime>
  <Words>4141</Words>
  <Application>Microsoft Office PowerPoint</Application>
  <PresentationFormat>On-screen Show (16:9)</PresentationFormat>
  <Paragraphs>898</Paragraphs>
  <Slides>40</Slides>
  <Notes>19</Notes>
  <HiddenSlides>0</HiddenSlides>
  <MMClips>0</MMClips>
  <ScaleCrop>false</ScaleCrop>
  <HeadingPairs>
    <vt:vector size="8" baseType="variant">
      <vt:variant>
        <vt:lpstr>Fonts Used</vt:lpstr>
      </vt:variant>
      <vt:variant>
        <vt:i4>21</vt:i4>
      </vt:variant>
      <vt:variant>
        <vt:lpstr>Theme</vt:lpstr>
      </vt:variant>
      <vt:variant>
        <vt:i4>12</vt:i4>
      </vt:variant>
      <vt:variant>
        <vt:lpstr>Embedded OLE Servers</vt:lpstr>
      </vt:variant>
      <vt:variant>
        <vt:i4>1</vt:i4>
      </vt:variant>
      <vt:variant>
        <vt:lpstr>Slide Titles</vt:lpstr>
      </vt:variant>
      <vt:variant>
        <vt:i4>40</vt:i4>
      </vt:variant>
    </vt:vector>
  </HeadingPairs>
  <TitlesOfParts>
    <vt:vector size="74" baseType="lpstr">
      <vt:lpstr>ＭＳ Ｐゴシック</vt:lpstr>
      <vt:lpstr>Aptos</vt:lpstr>
      <vt:lpstr>Aptos Display</vt:lpstr>
      <vt:lpstr>Arial</vt:lpstr>
      <vt:lpstr>Arial Black</vt:lpstr>
      <vt:lpstr>Arial,Sans-Serif</vt:lpstr>
      <vt:lpstr>Barlow Bold</vt:lpstr>
      <vt:lpstr>Calibri</vt:lpstr>
      <vt:lpstr>Calibri Light</vt:lpstr>
      <vt:lpstr>CiscoSansTT</vt:lpstr>
      <vt:lpstr>CiscoSansTT ExtraLight</vt:lpstr>
      <vt:lpstr>CiscoSansTT Light</vt:lpstr>
      <vt:lpstr>Courier New</vt:lpstr>
      <vt:lpstr>FedEx Sans</vt:lpstr>
      <vt:lpstr>FedEx Sans Bold</vt:lpstr>
      <vt:lpstr>Montserrat</vt:lpstr>
      <vt:lpstr>Myriad Pro</vt:lpstr>
      <vt:lpstr>Roboto</vt:lpstr>
      <vt:lpstr>Roboto Black</vt:lpstr>
      <vt:lpstr>Roobert</vt:lpstr>
      <vt:lpstr>System Font Regular</vt:lpstr>
      <vt:lpstr>corp template</vt:lpstr>
      <vt:lpstr>CX2024</vt:lpstr>
      <vt:lpstr>1_Blue theme 2015 16x9</vt:lpstr>
      <vt:lpstr>24_Office Theme</vt:lpstr>
      <vt:lpstr>2_Office Theme</vt:lpstr>
      <vt:lpstr>7_Office Theme</vt:lpstr>
      <vt:lpstr>Office Theme</vt:lpstr>
      <vt:lpstr>3_Office Theme</vt:lpstr>
      <vt:lpstr>5_Office Theme</vt:lpstr>
      <vt:lpstr>1_Office Theme</vt:lpstr>
      <vt:lpstr>4_Office Theme</vt:lpstr>
      <vt:lpstr>6_Office Theme</vt:lpstr>
      <vt:lpstr>think-cell Slide</vt:lpstr>
      <vt:lpstr>Strategic Framework Agreement Kickoff</vt:lpstr>
      <vt:lpstr>PowerPoint Presentation</vt:lpstr>
      <vt:lpstr>Team Overview</vt:lpstr>
      <vt:lpstr>PowerPoint Presentation</vt:lpstr>
      <vt:lpstr>PowerPoint Presentation</vt:lpstr>
      <vt:lpstr>PowerPoint Presentation</vt:lpstr>
      <vt:lpstr>PowerPoint Presentation</vt:lpstr>
      <vt:lpstr>PowerPoint Presentation</vt:lpstr>
      <vt:lpstr>PowerPoint Presentation</vt:lpstr>
      <vt:lpstr>WWT Team – Domestic  </vt:lpstr>
      <vt:lpstr>WWT Team – Global </vt:lpstr>
      <vt:lpstr>Cisco Services Review</vt:lpstr>
      <vt:lpstr>Services Framework</vt:lpstr>
      <vt:lpstr>FedEx Covered Inventory Summary</vt:lpstr>
      <vt:lpstr>LCS and Project Hours</vt:lpstr>
      <vt:lpstr>Utilizing Project Hours </vt:lpstr>
      <vt:lpstr>Cisco Lifecycle Services - Structure </vt:lpstr>
      <vt:lpstr>PowerPoint Presentation</vt:lpstr>
      <vt:lpstr>PowerPoint Presentation</vt:lpstr>
      <vt:lpstr>PowerPoint Presentation</vt:lpstr>
      <vt:lpstr>PowerPoint Presentation</vt:lpstr>
      <vt:lpstr>PowerPoint Presentation</vt:lpstr>
      <vt:lpstr>PowerPoint Presentation</vt:lpstr>
      <vt:lpstr>SPA Return on Investment </vt:lpstr>
      <vt:lpstr>SFA Customer Adoption Resources</vt:lpstr>
      <vt:lpstr>PowerPoint Presentation</vt:lpstr>
      <vt:lpstr>PowerPoint Presentation</vt:lpstr>
      <vt:lpstr>Catalogs</vt:lpstr>
      <vt:lpstr>PowerPoint Presentation</vt:lpstr>
      <vt:lpstr>PowerPoint Presentation</vt:lpstr>
      <vt:lpstr>PowerPoint Presentation</vt:lpstr>
      <vt:lpstr>Contract Specialist Service + Partnership</vt:lpstr>
      <vt:lpstr>Next Steps</vt:lpstr>
      <vt:lpstr>PowerPoint Presentation</vt:lpstr>
      <vt:lpstr>Backup Slides</vt:lpstr>
      <vt:lpstr>RMA Service Levels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Cisco SFA Renewal Kickoff</dc:title>
  <dc:creator>Allison Morian</dc:creator>
  <cp:lastModifiedBy>Herr, Donna</cp:lastModifiedBy>
  <cp:revision>51</cp:revision>
  <dcterms:created xsi:type="dcterms:W3CDTF">2024-08-27T20:07:57Z</dcterms:created>
  <dcterms:modified xsi:type="dcterms:W3CDTF">2024-10-04T18:47:40Z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0x010100A8DC165EFB611648B4F1B7586E69B212</vt:lpwstr>
  </property>
  <property fmtid="{D5CDD505-2E9C-101B-9397-08002B2CF9AE}" pid="3" name="MSIP_Label_c8f49a32-fde3-48a5-9266-b5b0972a22dc_Enabled">
    <vt:lpwstr>true</vt:lpwstr>
  </property>
  <property fmtid="{D5CDD505-2E9C-101B-9397-08002B2CF9AE}" pid="4" name="MSIP_Label_c8f49a32-fde3-48a5-9266-b5b0972a22dc_SetDate">
    <vt:lpwstr>2024-08-28T20:26:07Z</vt:lpwstr>
  </property>
  <property fmtid="{D5CDD505-2E9C-101B-9397-08002B2CF9AE}" pid="5" name="MSIP_Label_c8f49a32-fde3-48a5-9266-b5b0972a22dc_Method">
    <vt:lpwstr>Standard</vt:lpwstr>
  </property>
  <property fmtid="{D5CDD505-2E9C-101B-9397-08002B2CF9AE}" pid="6" name="MSIP_Label_c8f49a32-fde3-48a5-9266-b5b0972a22dc_Name">
    <vt:lpwstr>Cisco Confidential</vt:lpwstr>
  </property>
  <property fmtid="{D5CDD505-2E9C-101B-9397-08002B2CF9AE}" pid="7" name="MSIP_Label_c8f49a32-fde3-48a5-9266-b5b0972a22dc_SiteId">
    <vt:lpwstr>5ae1af62-9505-4097-a69a-c1553ef7840e</vt:lpwstr>
  </property>
  <property fmtid="{D5CDD505-2E9C-101B-9397-08002B2CF9AE}" pid="8" name="MSIP_Label_c8f49a32-fde3-48a5-9266-b5b0972a22dc_ActionId">
    <vt:lpwstr>3f80a1aa-552e-480e-8be3-2d7c8ba1a384</vt:lpwstr>
  </property>
  <property fmtid="{D5CDD505-2E9C-101B-9397-08002B2CF9AE}" pid="9" name="MSIP_Label_c8f49a32-fde3-48a5-9266-b5b0972a22dc_ContentBits">
    <vt:lpwstr>2</vt:lpwstr>
  </property>
  <property fmtid="{D5CDD505-2E9C-101B-9397-08002B2CF9AE}" pid="10" name="MediaServiceImageTags">
    <vt:lpwstr/>
  </property>
  <property fmtid="{D5CDD505-2E9C-101B-9397-08002B2CF9AE}" pid="11" name="ClassificationContentMarkingFooterLocations">
    <vt:lpwstr>corp template:3\CX2024:4\1_Blue theme 2015 16x9:3\24_Office Theme:8\2_Office Theme:8\7_Office Theme:8\Office Theme:8\3_Office Theme:8\5_Office Theme:8\1_Office Theme:8\4_Office Theme:9\6_Office Theme:8</vt:lpwstr>
  </property>
  <property fmtid="{D5CDD505-2E9C-101B-9397-08002B2CF9AE}" pid="12" name="ClassificationContentMarkingFooterText">
    <vt:lpwstr>PUBLIC</vt:lpwstr>
  </property>
</Properties>
</file>