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4"/>
    <p:sldMasterId id="2147484135" r:id="rId5"/>
    <p:sldMasterId id="2147484184" r:id="rId6"/>
    <p:sldMasterId id="2147485215" r:id="rId7"/>
    <p:sldMasterId id="2147485232" r:id="rId8"/>
    <p:sldMasterId id="2147485314" r:id="rId9"/>
    <p:sldMasterId id="2147485376" r:id="rId10"/>
    <p:sldMasterId id="2147485396" r:id="rId11"/>
    <p:sldMasterId id="2147485457" r:id="rId12"/>
  </p:sldMasterIdLst>
  <p:notesMasterIdLst>
    <p:notesMasterId r:id="rId18"/>
  </p:notesMasterIdLst>
  <p:sldIdLst>
    <p:sldId id="2147479133" r:id="rId13"/>
    <p:sldId id="270" r:id="rId14"/>
    <p:sldId id="271" r:id="rId15"/>
    <p:sldId id="2147479134" r:id="rId16"/>
    <p:sldId id="272"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2F47C0-1105-4275-86A7-3C637EC54897}">
          <p14:sldIdLst>
            <p14:sldId id="2147479133"/>
            <p14:sldId id="270"/>
            <p14:sldId id="271"/>
            <p14:sldId id="2147479134"/>
            <p14:sldId id="272"/>
          </p14:sldIdLst>
        </p14:section>
        <p14:section name="Appendix" id="{C4C796BE-76E5-4BE7-B645-3DD7161F2AC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CA06F-9857-F3E0-DCC1-31995C74153A}" name="Anderson, Trevor" initials="TA" userId="S::andertre@wwt.com::9836fcab-9521-4807-9dbe-d73c4e10345d" providerId="AD"/>
  <p188:author id="{0002E295-22EB-C8C6-E4F6-A53853D5E964}" name="Tate, Nicole" initials="NT" userId="S::TateN@wwt.com::12f6ebed-02ef-45b9-b161-04add52766dd" providerId="AD"/>
  <p188:author id="{97BA11B4-BC65-C926-9FB9-B37A645BEC18}" name="Tate, Nicole" initials="TN" userId="S::taten@wwt.com::12f6ebed-02ef-45b9-b161-04add52766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lino, Terry" initials="PT" lastIdx="1" clrIdx="0">
    <p:extLst>
      <p:ext uri="{19B8F6BF-5375-455C-9EA6-DF929625EA0E}">
        <p15:presenceInfo xmlns:p15="http://schemas.microsoft.com/office/powerpoint/2012/main" userId="S::pelinot@wwt.com::8b24c2b1-cc53-4edd-b9e8-8a3cb07183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F81BD"/>
    <a:srgbClr val="005AB2"/>
    <a:srgbClr val="0057AF"/>
    <a:srgbClr val="357FA0"/>
    <a:srgbClr val="A4FAEA"/>
    <a:srgbClr val="68F7DC"/>
    <a:srgbClr val="078256"/>
    <a:srgbClr val="A1704F"/>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7912" autoAdjust="0"/>
  </p:normalViewPr>
  <p:slideViewPr>
    <p:cSldViewPr snapToGrid="0">
      <p:cViewPr varScale="1">
        <p:scale>
          <a:sx n="58" d="100"/>
          <a:sy n="58" d="100"/>
        </p:scale>
        <p:origin x="9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F301E8-E289-48D0-ABF0-95C33D88037C}" type="datetimeFigureOut">
              <a:rPr lang="en-GB" smtClean="0"/>
              <a:t>24/09/2024</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D18ADFE-BC71-4CB2-9A91-7EA532B9946A}" type="slidenum">
              <a:rPr lang="en-GB" smtClean="0"/>
              <a:t>‹#›</a:t>
            </a:fld>
            <a:endParaRPr lang="en-GB"/>
          </a:p>
        </p:txBody>
      </p:sp>
    </p:spTree>
    <p:extLst>
      <p:ext uri="{BB962C8B-B14F-4D97-AF65-F5344CB8AC3E}">
        <p14:creationId xmlns:p14="http://schemas.microsoft.com/office/powerpoint/2010/main" val="364288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FD18ADFE-BC71-4CB2-9A91-7EA532B9946A}" type="slidenum">
              <a:rPr lang="en-GB">
                <a:solidFill>
                  <a:prstClr val="black"/>
                </a:solidFill>
                <a:latin typeface="Calibri" panose="020F0502020204030204"/>
              </a:rPr>
              <a:pPr defTabSz="942289">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63559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11:00 – grab a plate (assuming food is ready and set up – Max is checking)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11:15 – Topic 1 – Introductions – Foundation Setting</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11:30 – Topic 2 – Part 1: Operational Excellence – SFA Management Process</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12:15 – break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12:25 – Topic 3 – Part 2: Operational Excellence – SFA Management Process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1:00 – Topic 4 – Global Sourcing &amp; Supply Chain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1:20 – Q&amp;A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pPr marL="2286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51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31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69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Aptos" panose="020B000402020202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823D982A-836F-3A43-8824-BFCE6867DD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79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9.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0.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Master" Target="../slideMasters/slideMaster5.xml"/><Relationship Id="rId5" Type="http://schemas.openxmlformats.org/officeDocument/2006/relationships/image" Target="../media/image14.emf"/><Relationship Id="rId4" Type="http://schemas.openxmlformats.org/officeDocument/2006/relationships/image" Target="../media/image7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 Id="rId4" Type="http://schemas.openxmlformats.org/officeDocument/2006/relationships/image" Target="../media/image7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3.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4.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1.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6.jpe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7.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Master" Target="../slideMasters/slideMaster6.xml"/><Relationship Id="rId4" Type="http://schemas.openxmlformats.org/officeDocument/2006/relationships/image" Target="../media/image85.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31.png"/><Relationship Id="rId4" Type="http://schemas.openxmlformats.org/officeDocument/2006/relationships/image" Target="../media/image82.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6.xml"/><Relationship Id="rId5" Type="http://schemas.openxmlformats.org/officeDocument/2006/relationships/image" Target="../media/image85.svg"/><Relationship Id="rId4" Type="http://schemas.openxmlformats.org/officeDocument/2006/relationships/image" Target="../media/image36.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2.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23.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6.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image" Target="../media/image89.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4.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3.bin"/></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tags" Target="../tags/tag28.xml"/><Relationship Id="rId5" Type="http://schemas.openxmlformats.org/officeDocument/2006/relationships/image" Target="../media/image93.png"/><Relationship Id="rId4" Type="http://schemas.openxmlformats.org/officeDocument/2006/relationships/image" Target="../media/image92.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7.xml"/><Relationship Id="rId1" Type="http://schemas.openxmlformats.org/officeDocument/2006/relationships/tags" Target="../tags/tag29.xml"/><Relationship Id="rId5" Type="http://schemas.openxmlformats.org/officeDocument/2006/relationships/image" Target="../media/image13.png"/><Relationship Id="rId4" Type="http://schemas.openxmlformats.org/officeDocument/2006/relationships/image" Target="../media/image92.emf"/></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slideMaster" Target="../slideMasters/slideMaster7.xml"/><Relationship Id="rId7" Type="http://schemas.openxmlformats.org/officeDocument/2006/relationships/image" Target="../media/image57.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92.emf"/><Relationship Id="rId4" Type="http://schemas.openxmlformats.org/officeDocument/2006/relationships/oleObject" Target="../embeddings/oleObject26.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5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8.jpeg"/><Relationship Id="rId5" Type="http://schemas.openxmlformats.org/officeDocument/2006/relationships/image" Target="../media/image92.emf"/><Relationship Id="rId4" Type="http://schemas.openxmlformats.org/officeDocument/2006/relationships/oleObject" Target="../embeddings/oleObject27.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53.png"/><Relationship Id="rId5" Type="http://schemas.openxmlformats.org/officeDocument/2006/relationships/image" Target="../media/image92.emf"/><Relationship Id="rId4" Type="http://schemas.openxmlformats.org/officeDocument/2006/relationships/oleObject" Target="../embeddings/oleObject28.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3.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62.png"/><Relationship Id="rId5" Type="http://schemas.openxmlformats.org/officeDocument/2006/relationships/image" Target="../media/image92.emf"/><Relationship Id="rId4" Type="http://schemas.openxmlformats.org/officeDocument/2006/relationships/oleObject" Target="../embeddings/oleObject29.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png"/><Relationship Id="rId4" Type="http://schemas.openxmlformats.org/officeDocument/2006/relationships/image" Target="../media/image25.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tags" Target="../tags/tag38.xml"/><Relationship Id="rId4" Type="http://schemas.openxmlformats.org/officeDocument/2006/relationships/image" Target="../media/image92.emf"/></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7.xml"/><Relationship Id="rId1" Type="http://schemas.openxmlformats.org/officeDocument/2006/relationships/tags" Target="../tags/tag3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tags" Target="../tags/tag40.xml"/><Relationship Id="rId5" Type="http://schemas.openxmlformats.org/officeDocument/2006/relationships/image" Target="../media/image13.png"/><Relationship Id="rId4" Type="http://schemas.openxmlformats.org/officeDocument/2006/relationships/image" Target="../media/image94.emf"/></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tags" Target="../tags/tag4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95.emf"/></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6.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43.xml"/><Relationship Id="rId5" Type="http://schemas.openxmlformats.org/officeDocument/2006/relationships/image" Target="../media/image55.emf"/><Relationship Id="rId4" Type="http://schemas.openxmlformats.org/officeDocument/2006/relationships/image" Target="../media/image5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8.xml"/><Relationship Id="rId1" Type="http://schemas.openxmlformats.org/officeDocument/2006/relationships/tags" Target="../tags/tag44.xml"/><Relationship Id="rId5" Type="http://schemas.openxmlformats.org/officeDocument/2006/relationships/image" Target="../media/image55.emf"/><Relationship Id="rId4" Type="http://schemas.openxmlformats.org/officeDocument/2006/relationships/image" Target="../media/image5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59.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4.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4.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4.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0.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7.emf"/></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8.xml"/><Relationship Id="rId1" Type="http://schemas.openxmlformats.org/officeDocument/2006/relationships/tags" Target="../tags/tag5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6.xml"/><Relationship Id="rId4" Type="http://schemas.openxmlformats.org/officeDocument/2006/relationships/image" Target="../media/image14.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8.xml"/><Relationship Id="rId1" Type="http://schemas.openxmlformats.org/officeDocument/2006/relationships/tags" Target="../tags/tag57.xml"/><Relationship Id="rId4" Type="http://schemas.openxmlformats.org/officeDocument/2006/relationships/image" Target="../media/image14.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8.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Master" Target="../slideMasters/slideMaster8.xml"/><Relationship Id="rId1" Type="http://schemas.openxmlformats.org/officeDocument/2006/relationships/tags" Target="../tags/tag59.xml"/><Relationship Id="rId6" Type="http://schemas.openxmlformats.org/officeDocument/2006/relationships/image" Target="../media/image14.emf"/><Relationship Id="rId5" Type="http://schemas.openxmlformats.org/officeDocument/2006/relationships/image" Target="../media/image98.png"/><Relationship Id="rId4" Type="http://schemas.openxmlformats.org/officeDocument/2006/relationships/image" Target="../media/image9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8.xml"/><Relationship Id="rId4" Type="http://schemas.openxmlformats.org/officeDocument/2006/relationships/image" Target="../media/image9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8.xml"/><Relationship Id="rId1" Type="http://schemas.openxmlformats.org/officeDocument/2006/relationships/tags" Target="../tags/tag60.xml"/><Relationship Id="rId4" Type="http://schemas.openxmlformats.org/officeDocument/2006/relationships/image" Target="../media/image6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28.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Master" Target="../slideMasters/slideMaster8.xml"/><Relationship Id="rId1" Type="http://schemas.openxmlformats.org/officeDocument/2006/relationships/tags" Target="../tags/tag61.xml"/><Relationship Id="rId4" Type="http://schemas.openxmlformats.org/officeDocument/2006/relationships/image" Target="../media/image6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52.png"/><Relationship Id="rId4" Type="http://schemas.openxmlformats.org/officeDocument/2006/relationships/image" Target="../media/image3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9.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5.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 Id="rId4" Type="http://schemas.openxmlformats.org/officeDocument/2006/relationships/image" Target="../media/image5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7.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4.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5.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5.xml"/><Relationship Id="rId4" Type="http://schemas.openxmlformats.org/officeDocument/2006/relationships/image" Target="../media/image55.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8.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73.png"/><Relationship Id="rId4" Type="http://schemas.openxmlformats.org/officeDocument/2006/relationships/image" Target="../media/image1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8EC4018-B664-8546-8055-27CDB3125DA9}"/>
              </a:ext>
            </a:extLst>
          </p:cNvPr>
          <p:cNvGraphicFramePr>
            <a:graphicFrameLocks noChangeAspect="1"/>
          </p:cNvGraphicFramePr>
          <p:nvPr userDrawn="1">
            <p:custDataLst>
              <p:tags r:id="rId1"/>
            </p:custDataLst>
            <p:extLst>
              <p:ext uri="{D42A27DB-BD31-4B8C-83A1-F6EECF244321}">
                <p14:modId xmlns:p14="http://schemas.microsoft.com/office/powerpoint/2010/main" val="399092995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18EC4018-B664-8546-8055-27CDB3125DA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0"/>
            <a:ext cx="7375650" cy="1655763"/>
          </a:xfrm>
        </p:spPr>
        <p:txBody>
          <a:bodyPr vert="horz" anchor="b">
            <a:noAutofit/>
          </a:bodyPr>
          <a:lstStyle>
            <a:lvl1pPr algn="l">
              <a:spcBef>
                <a:spcPts val="0"/>
              </a:spcBef>
              <a:defRPr sz="3999">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787322" y="916283"/>
            <a:ext cx="2792832" cy="791917"/>
          </a:xfrm>
          <a:prstGeom prst="rect">
            <a:avLst/>
          </a:prstGeom>
        </p:spPr>
      </p:pic>
    </p:spTree>
    <p:extLst>
      <p:ext uri="{BB962C8B-B14F-4D97-AF65-F5344CB8AC3E}">
        <p14:creationId xmlns:p14="http://schemas.microsoft.com/office/powerpoint/2010/main" val="276973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72F4E6-B5B6-FD4F-9D4D-12AB39F5240D}"/>
              </a:ext>
            </a:extLst>
          </p:cNvPr>
          <p:cNvGraphicFramePr>
            <a:graphicFrameLocks noChangeAspect="1"/>
          </p:cNvGraphicFramePr>
          <p:nvPr userDrawn="1">
            <p:custDataLst>
              <p:tags r:id="rId1"/>
            </p:custDataLst>
            <p:extLst>
              <p:ext uri="{D42A27DB-BD31-4B8C-83A1-F6EECF244321}">
                <p14:modId xmlns:p14="http://schemas.microsoft.com/office/powerpoint/2010/main" val="393003860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672F4E6-B5B6-FD4F-9D4D-12AB39F5240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311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7" y="1410511"/>
            <a:ext cx="4099641" cy="4766452"/>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153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7" y="365128"/>
            <a:ext cx="4099641" cy="5811837"/>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Tree>
    <p:extLst>
      <p:ext uri="{BB962C8B-B14F-4D97-AF65-F5344CB8AC3E}">
        <p14:creationId xmlns:p14="http://schemas.microsoft.com/office/powerpoint/2010/main" val="1362848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29"/>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1"/>
            <a:ext cx="5957381" cy="4766452"/>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0826212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2"/>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17085054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811921"/>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9"/>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69"/>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Tree>
    <p:extLst>
      <p:ext uri="{BB962C8B-B14F-4D97-AF65-F5344CB8AC3E}">
        <p14:creationId xmlns:p14="http://schemas.microsoft.com/office/powerpoint/2010/main" val="3341883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7917571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noAutofit/>
          </a:bodyPr>
          <a:lstStyle>
            <a:lvl1pPr>
              <a:defRPr sz="2700">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73952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3523956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62148" y="6367413"/>
            <a:ext cx="491157" cy="268579"/>
          </a:xfrm>
          <a:prstGeom prst="rect">
            <a:avLst/>
          </a:prstGeom>
        </p:spPr>
      </p:pic>
    </p:spTree>
    <p:extLst>
      <p:ext uri="{BB962C8B-B14F-4D97-AF65-F5344CB8AC3E}">
        <p14:creationId xmlns:p14="http://schemas.microsoft.com/office/powerpoint/2010/main" val="13073337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3"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7109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CD54DA-B9DB-3245-9BF7-CD4503F71EFA}"/>
              </a:ext>
            </a:extLst>
          </p:cNvPr>
          <p:cNvGraphicFramePr>
            <a:graphicFrameLocks noChangeAspect="1"/>
          </p:cNvGraphicFramePr>
          <p:nvPr userDrawn="1">
            <p:custDataLst>
              <p:tags r:id="rId1"/>
            </p:custDataLst>
            <p:extLst>
              <p:ext uri="{D42A27DB-BD31-4B8C-83A1-F6EECF244321}">
                <p14:modId xmlns:p14="http://schemas.microsoft.com/office/powerpoint/2010/main" val="221174744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82CD54DA-B9DB-3245-9BF7-CD4503F71EFA}"/>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29AE693-0ABA-5647-A79F-DDC42B3BACDD}"/>
              </a:ext>
            </a:extLst>
          </p:cNvPr>
          <p:cNvSpPr/>
          <p:nvPr userDrawn="1"/>
        </p:nvSpPr>
        <p:spPr>
          <a:xfrm>
            <a:off x="7367404"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8201" y="641572"/>
            <a:ext cx="6220899" cy="547705"/>
          </a:xfrm>
        </p:spPr>
        <p:txBody>
          <a:bodyPr vert="horz">
            <a:noAutofit/>
          </a:bodyPr>
          <a:lstStyle>
            <a:lvl1pPr>
              <a:spcBef>
                <a:spcPts val="0"/>
              </a:spcBef>
              <a:spcAft>
                <a:spcPts val="0"/>
              </a:spcAft>
              <a:defRPr sz="2999">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28"/>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0" y="287079"/>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6" y="0"/>
            <a:ext cx="4824596" cy="3429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2" y="3667919"/>
            <a:ext cx="3952063" cy="2679718"/>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33703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98986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29"/>
            <a:ext cx="5774389" cy="811921"/>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838204" y="1410511"/>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976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5"/>
            <a:ext cx="4851155" cy="1375561"/>
          </a:xfrm>
          <a:prstGeom prst="rect">
            <a:avLst/>
          </a:prstGeom>
        </p:spPr>
      </p:pic>
    </p:spTree>
    <p:extLst>
      <p:ext uri="{BB962C8B-B14F-4D97-AF65-F5344CB8AC3E}">
        <p14:creationId xmlns:p14="http://schemas.microsoft.com/office/powerpoint/2010/main" val="658133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5"/>
            <a:ext cx="4851155" cy="1375561"/>
          </a:xfrm>
          <a:prstGeom prst="rect">
            <a:avLst/>
          </a:prstGeom>
        </p:spPr>
      </p:pic>
    </p:spTree>
    <p:extLst>
      <p:ext uri="{BB962C8B-B14F-4D97-AF65-F5344CB8AC3E}">
        <p14:creationId xmlns:p14="http://schemas.microsoft.com/office/powerpoint/2010/main" val="23172522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3" cy="318491"/>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6"/>
            <a:ext cx="10985503"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064931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ontent on whit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723CC0C-7902-41D1-8F75-C9F71EF6B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68458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1"/>
            <a:ext cx="12189010" cy="5687568"/>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spTree>
    <p:extLst>
      <p:ext uri="{BB962C8B-B14F-4D97-AF65-F5344CB8AC3E}">
        <p14:creationId xmlns:p14="http://schemas.microsoft.com/office/powerpoint/2010/main" val="247688570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945369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chemeClr val="bg2"/>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6341709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5517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with two content zon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4CF084-7AE3-C24F-889F-B53F34521449}"/>
              </a:ext>
            </a:extLst>
          </p:cNvPr>
          <p:cNvGraphicFramePr>
            <a:graphicFrameLocks noChangeAspect="1"/>
          </p:cNvGraphicFramePr>
          <p:nvPr userDrawn="1">
            <p:custDataLst>
              <p:tags r:id="rId1"/>
            </p:custDataLst>
            <p:extLst>
              <p:ext uri="{D42A27DB-BD31-4B8C-83A1-F6EECF244321}">
                <p14:modId xmlns:p14="http://schemas.microsoft.com/office/powerpoint/2010/main" val="114668640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474CF084-7AE3-C24F-889F-B53F3452144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noAutofit/>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13" y="1410511"/>
            <a:ext cx="4099641" cy="4766453"/>
          </a:xfrm>
        </p:spPr>
        <p:txBody>
          <a:bodyPr>
            <a:noAutofit/>
          </a:bodyPr>
          <a:lstStyle>
            <a:lvl1pPr>
              <a:defRPr sz="2000">
                <a:solidFill>
                  <a:schemeClr val="tx2"/>
                </a:solidFill>
              </a:defRPr>
            </a:lvl1pPr>
            <a:lvl2pPr>
              <a:defRPr sz="1600">
                <a:solidFill>
                  <a:schemeClr val="tx2"/>
                </a:solidFill>
              </a:defRPr>
            </a:lvl2pPr>
            <a:lvl3pPr>
              <a:defRPr sz="1200">
                <a:solidFill>
                  <a:schemeClr val="tx2"/>
                </a:solidFill>
              </a:defRPr>
            </a:lvl3pPr>
            <a:lvl4pPr>
              <a:defRPr sz="1000">
                <a:solidFill>
                  <a:schemeClr val="tx2"/>
                </a:solidFill>
              </a:defRPr>
            </a:lvl4pPr>
            <a:lvl5pP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28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751415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581626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208039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9773103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6013882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4" name="Picture 13" descr="A picture containing graphics, font, red, logo&#10;&#10;Description automatically generated">
            <a:extLst>
              <a:ext uri="{FF2B5EF4-FFF2-40B4-BE49-F238E27FC236}">
                <a16:creationId xmlns:a16="http://schemas.microsoft.com/office/drawing/2014/main" id="{CCE67F73-8ED4-DA52-674A-2E7312BC3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5593" y="6170814"/>
            <a:ext cx="1178418" cy="29608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spTree>
    <p:extLst>
      <p:ext uri="{BB962C8B-B14F-4D97-AF65-F5344CB8AC3E}">
        <p14:creationId xmlns:p14="http://schemas.microsoft.com/office/powerpoint/2010/main" val="121143263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chemeClr val="bg2"/>
            </a:gs>
            <a:gs pos="52000">
              <a:schemeClr val="accent2"/>
            </a:gs>
            <a:gs pos="0">
              <a:schemeClr val="accent1"/>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3074968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chemeClr val="bg2"/>
            </a:gs>
            <a:gs pos="0">
              <a:schemeClr val="accent1"/>
            </a:gs>
            <a:gs pos="48000">
              <a:schemeClr val="accent2"/>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678312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sp>
        <p:nvSpPr>
          <p:cNvPr id="2" name="Snip Single Corner Rectangle 1">
            <a:extLst>
              <a:ext uri="{FF2B5EF4-FFF2-40B4-BE49-F238E27FC236}">
                <a16:creationId xmlns:a16="http://schemas.microsoft.com/office/drawing/2014/main" id="{1268779D-ED17-8394-1BDC-1167D0FE1CA8}"/>
              </a:ext>
            </a:extLst>
          </p:cNvPr>
          <p:cNvSpPr/>
          <p:nvPr userDrawn="1"/>
        </p:nvSpPr>
        <p:spPr>
          <a:xfrm>
            <a:off x="1482070" y="2002465"/>
            <a:ext cx="9227859" cy="2853070"/>
          </a:xfrm>
          <a:prstGeom prst="snip1Rect">
            <a:avLst>
              <a:gd name="adj" fmla="val 0"/>
            </a:avLst>
          </a:prstGeom>
          <a:solidFill>
            <a:schemeClr val="bg1"/>
          </a:solidFill>
          <a:ln w="193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 Placeholder 3">
            <a:extLst>
              <a:ext uri="{FF2B5EF4-FFF2-40B4-BE49-F238E27FC236}">
                <a16:creationId xmlns:a16="http://schemas.microsoft.com/office/drawing/2014/main" id="{8A48B806-AC1B-EE30-761B-15B9B77D6AF7}"/>
              </a:ext>
            </a:extLst>
          </p:cNvPr>
          <p:cNvSpPr>
            <a:spLocks noGrp="1"/>
          </p:cNvSpPr>
          <p:nvPr>
            <p:ph type="body" sz="quarter" idx="15" hasCustomPrompt="1"/>
          </p:nvPr>
        </p:nvSpPr>
        <p:spPr>
          <a:xfrm>
            <a:off x="3345775" y="2549408"/>
            <a:ext cx="5500451" cy="1264538"/>
          </a:xfrm>
        </p:spPr>
        <p:txBody>
          <a:bodyPr anchor="ctr"/>
          <a:lstStyle>
            <a:lvl1pPr marL="0" indent="0" algn="ctr">
              <a:buNone/>
              <a:defRPr b="0" i="0">
                <a:solidFill>
                  <a:schemeClr val="tx1"/>
                </a:solidFill>
                <a:latin typeface="Roboto Light" panose="02000000000000000000" pitchFamily="2" charset="0"/>
                <a:ea typeface="Roboto Light" panose="02000000000000000000" pitchFamily="2" charset="0"/>
              </a:defRPr>
            </a:lvl1pPr>
            <a:lvl2pPr marL="457109" indent="0" algn="ctr">
              <a:buNone/>
              <a:defRPr b="1" i="0">
                <a:latin typeface="Roboto Black" panose="02000000000000000000" pitchFamily="2" charset="0"/>
                <a:ea typeface="Roboto Black" panose="02000000000000000000" pitchFamily="2" charset="0"/>
              </a:defRPr>
            </a:lvl2pPr>
            <a:lvl3pPr marL="914217" indent="0" algn="ctr">
              <a:buNone/>
              <a:defRPr b="1" i="0">
                <a:latin typeface="Roboto Black" panose="02000000000000000000" pitchFamily="2" charset="0"/>
                <a:ea typeface="Roboto Black" panose="02000000000000000000" pitchFamily="2" charset="0"/>
              </a:defRPr>
            </a:lvl3pPr>
            <a:lvl4pPr marL="1371326" indent="0" algn="ctr">
              <a:buNone/>
              <a:defRPr b="1" i="0">
                <a:latin typeface="Roboto Black" panose="02000000000000000000" pitchFamily="2" charset="0"/>
                <a:ea typeface="Roboto Black" panose="02000000000000000000" pitchFamily="2" charset="0"/>
              </a:defRPr>
            </a:lvl4pPr>
            <a:lvl5pPr marL="1828434" indent="0" algn="ctr">
              <a:buNone/>
              <a:defRPr b="1" i="0">
                <a:latin typeface="Roboto Black" panose="02000000000000000000" pitchFamily="2" charset="0"/>
                <a:ea typeface="Roboto Black" panose="02000000000000000000" pitchFamily="2" charset="0"/>
              </a:defRPr>
            </a:lvl5pPr>
          </a:lstStyle>
          <a:p>
            <a:pPr lvl="0"/>
            <a:r>
              <a:rPr lang="en-US"/>
              <a:t>If you don’t know where you are going,</a:t>
            </a:r>
          </a:p>
          <a:p>
            <a:pPr lvl="0"/>
            <a:r>
              <a:rPr lang="en-US"/>
              <a:t>you’ll end up some place else.</a:t>
            </a:r>
          </a:p>
        </p:txBody>
      </p:sp>
      <p:sp>
        <p:nvSpPr>
          <p:cNvPr id="6" name="Text Placeholder 5">
            <a:extLst>
              <a:ext uri="{FF2B5EF4-FFF2-40B4-BE49-F238E27FC236}">
                <a16:creationId xmlns:a16="http://schemas.microsoft.com/office/drawing/2014/main" id="{C1344517-910E-634D-A49A-33FF73A4004A}"/>
              </a:ext>
            </a:extLst>
          </p:cNvPr>
          <p:cNvSpPr>
            <a:spLocks noGrp="1"/>
          </p:cNvSpPr>
          <p:nvPr>
            <p:ph type="body" sz="quarter" idx="16" hasCustomPrompt="1"/>
          </p:nvPr>
        </p:nvSpPr>
        <p:spPr>
          <a:xfrm>
            <a:off x="4076169" y="3948114"/>
            <a:ext cx="4039662" cy="339725"/>
          </a:xfrm>
        </p:spPr>
        <p:txBody>
          <a:bodyPr anchor="ctr"/>
          <a:lstStyle>
            <a:lvl1pPr marL="0" indent="0" algn="ctr">
              <a:buFontTx/>
              <a:buNone/>
              <a:defRPr sz="900" b="1" i="0" spc="0">
                <a:solidFill>
                  <a:schemeClr val="tx1"/>
                </a:solidFill>
                <a:latin typeface="Montserrat" pitchFamily="2" charset="77"/>
              </a:defRPr>
            </a:lvl1pPr>
            <a:lvl2pPr marL="457109" indent="0" algn="ctr">
              <a:buFontTx/>
              <a:buNone/>
              <a:defRPr spc="300">
                <a:latin typeface="Montserrat" pitchFamily="2" charset="77"/>
              </a:defRPr>
            </a:lvl2pPr>
            <a:lvl3pPr marL="914217" indent="0" algn="ctr">
              <a:buFontTx/>
              <a:buNone/>
              <a:defRPr spc="300">
                <a:latin typeface="Montserrat" pitchFamily="2" charset="77"/>
              </a:defRPr>
            </a:lvl3pPr>
            <a:lvl4pPr marL="1371326" indent="0" algn="ctr">
              <a:buFontTx/>
              <a:buNone/>
              <a:defRPr spc="300">
                <a:latin typeface="Montserrat" pitchFamily="2" charset="77"/>
              </a:defRPr>
            </a:lvl4pPr>
            <a:lvl5pPr marL="1828434" indent="0" algn="ctr">
              <a:buFontTx/>
              <a:buNone/>
              <a:defRPr spc="300">
                <a:latin typeface="Montserrat" pitchFamily="2" charset="77"/>
              </a:defRPr>
            </a:lvl5pPr>
          </a:lstStyle>
          <a:p>
            <a:pPr lvl="0"/>
            <a:r>
              <a:rPr lang="en-US"/>
              <a:t>- YOGI BERRA</a:t>
            </a:r>
          </a:p>
        </p:txBody>
      </p:sp>
      <p:sp>
        <p:nvSpPr>
          <p:cNvPr id="7" name="TextBox 6">
            <a:extLst>
              <a:ext uri="{FF2B5EF4-FFF2-40B4-BE49-F238E27FC236}">
                <a16:creationId xmlns:a16="http://schemas.microsoft.com/office/drawing/2014/main" id="{6DF753F3-39ED-5F7F-8C2A-009DA9D5EF36}"/>
              </a:ext>
            </a:extLst>
          </p:cNvPr>
          <p:cNvSpPr txBox="1"/>
          <p:nvPr userDrawn="1"/>
        </p:nvSpPr>
        <p:spPr>
          <a:xfrm>
            <a:off x="1234462" y="978977"/>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sp>
        <p:nvSpPr>
          <p:cNvPr id="13" name="TextBox 12">
            <a:extLst>
              <a:ext uri="{FF2B5EF4-FFF2-40B4-BE49-F238E27FC236}">
                <a16:creationId xmlns:a16="http://schemas.microsoft.com/office/drawing/2014/main" id="{8739A7BD-5A62-65C7-063D-834CAC6A2659}"/>
              </a:ext>
            </a:extLst>
          </p:cNvPr>
          <p:cNvSpPr txBox="1"/>
          <p:nvPr userDrawn="1"/>
        </p:nvSpPr>
        <p:spPr>
          <a:xfrm rot="10800000">
            <a:off x="9534207" y="2717262"/>
            <a:ext cx="1423332" cy="3161763"/>
          </a:xfrm>
          <a:prstGeom prst="rect">
            <a:avLst/>
          </a:prstGeom>
          <a:noFill/>
          <a:effectLst/>
        </p:spPr>
        <p:txBody>
          <a:bodyPr wrap="square" rtlCol="0" anchor="ctr">
            <a:spAutoFit/>
          </a:bodyPr>
          <a:lstStyle/>
          <a:p>
            <a:pPr algn="ctr"/>
            <a:r>
              <a:rPr lang="en-US" sz="19946" b="1" i="0">
                <a:solidFill>
                  <a:schemeClr val="accent2"/>
                </a:solidFill>
                <a:effectLst>
                  <a:outerShdw blurRad="188749" sx="102000" sy="102000" algn="ctr" rotWithShape="0">
                    <a:prstClr val="black">
                      <a:alpha val="29518"/>
                    </a:prstClr>
                  </a:outerShdw>
                </a:effectLst>
                <a:latin typeface="Montserrat Black" pitchFamily="2" charset="77"/>
                <a:ea typeface="Roboto Black" panose="02000000000000000000" pitchFamily="2" charset="0"/>
              </a:rPr>
              <a:t>“</a:t>
            </a:r>
          </a:p>
        </p:txBody>
      </p:sp>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16785598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chemeClr val="bg2"/>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02672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D2E3E0B-93DA-B14F-AAEE-E1DBD97A86FC}"/>
              </a:ext>
            </a:extLst>
          </p:cNvPr>
          <p:cNvGraphicFramePr>
            <a:graphicFrameLocks noChangeAspect="1"/>
          </p:cNvGraphicFramePr>
          <p:nvPr userDrawn="1">
            <p:custDataLst>
              <p:tags r:id="rId1"/>
            </p:custDataLst>
            <p:extLst>
              <p:ext uri="{D42A27DB-BD31-4B8C-83A1-F6EECF244321}">
                <p14:modId xmlns:p14="http://schemas.microsoft.com/office/powerpoint/2010/main" val="331004829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4D2E3E0B-93DA-B14F-AAEE-E1DBD97A86FC}"/>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838201"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3" y="365126"/>
            <a:ext cx="4099641" cy="5811837"/>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Tree>
    <p:extLst>
      <p:ext uri="{BB962C8B-B14F-4D97-AF65-F5344CB8AC3E}">
        <p14:creationId xmlns:p14="http://schemas.microsoft.com/office/powerpoint/2010/main" val="14069097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chemeClr val="bg2"/>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3348058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chemeClr val="bg2"/>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7420359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chemeClr val="bg2"/>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2859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7122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alf Title 2">
    <p:bg>
      <p:bgPr>
        <a:solidFill>
          <a:schemeClr val="bg2"/>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CE31CF7-E603-4CDF-6D0A-D8D68356F005}"/>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2" name="Graphic 11">
            <a:extLst>
              <a:ext uri="{FF2B5EF4-FFF2-40B4-BE49-F238E27FC236}">
                <a16:creationId xmlns:a16="http://schemas.microsoft.com/office/drawing/2014/main" id="{9E944826-0CC3-5340-AC0D-C418772D8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10201" y="780590"/>
            <a:ext cx="6266481" cy="5263373"/>
          </a:xfrm>
          <a:prstGeom prst="rect">
            <a:avLst/>
          </a:prstGeom>
          <a:effectLst>
            <a:outerShdw blurRad="609600" algn="ctr" rotWithShape="0">
              <a:prstClr val="black">
                <a:alpha val="15283"/>
              </a:prstClr>
            </a:outerShdw>
          </a:effectLst>
        </p:spPr>
      </p:pic>
      <p:sp>
        <p:nvSpPr>
          <p:cNvPr id="6" name="Text Placeholder 5">
            <a:extLst>
              <a:ext uri="{FF2B5EF4-FFF2-40B4-BE49-F238E27FC236}">
                <a16:creationId xmlns:a16="http://schemas.microsoft.com/office/drawing/2014/main" id="{64A9980D-F779-5C4C-AE4B-78211B5EA355}"/>
              </a:ext>
            </a:extLst>
          </p:cNvPr>
          <p:cNvSpPr>
            <a:spLocks noGrp="1"/>
          </p:cNvSpPr>
          <p:nvPr>
            <p:ph type="body" sz="quarter" idx="12"/>
          </p:nvPr>
        </p:nvSpPr>
        <p:spPr>
          <a:xfrm>
            <a:off x="6096001" y="1508921"/>
            <a:ext cx="4910932" cy="3840163"/>
          </a:xfrm>
        </p:spPr>
        <p:txBody>
          <a:bodyPr>
            <a:no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8285119E-B417-886A-727C-ED18A9A44195}"/>
              </a:ext>
            </a:extLst>
          </p:cNvPr>
          <p:cNvSpPr>
            <a:spLocks noGrp="1"/>
          </p:cNvSpPr>
          <p:nvPr>
            <p:ph sz="quarter" idx="13" hasCustomPrompt="1"/>
          </p:nvPr>
        </p:nvSpPr>
        <p:spPr>
          <a:xfrm>
            <a:off x="533684" y="3212488"/>
            <a:ext cx="4589280" cy="261610"/>
          </a:xfrm>
        </p:spPr>
        <p:txBody>
          <a:bodyPr wrap="square" anchor="ctr">
            <a:spAutoFit/>
          </a:bodyPr>
          <a:lstStyle>
            <a:lvl1pPr marL="0" indent="0" algn="l">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F092DBD5-E742-9C28-B353-EA2C20FFAC1A}"/>
              </a:ext>
            </a:extLst>
          </p:cNvPr>
          <p:cNvSpPr>
            <a:spLocks noGrp="1"/>
          </p:cNvSpPr>
          <p:nvPr>
            <p:ph type="body" sz="quarter" idx="14" hasCustomPrompt="1"/>
          </p:nvPr>
        </p:nvSpPr>
        <p:spPr>
          <a:xfrm>
            <a:off x="534049" y="3504157"/>
            <a:ext cx="4589280" cy="707886"/>
          </a:xfrm>
        </p:spPr>
        <p:txBody>
          <a:bodyPr wrap="square" anchor="ctr">
            <a:spAutoFit/>
          </a:bodyPr>
          <a:lstStyle>
            <a:lvl1pPr marL="0" indent="0" algn="l">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8" name="Graphic 7">
            <a:extLst>
              <a:ext uri="{FF2B5EF4-FFF2-40B4-BE49-F238E27FC236}">
                <a16:creationId xmlns:a16="http://schemas.microsoft.com/office/drawing/2014/main" id="{E52876A9-6666-0EEE-9805-FF6044EE71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163698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WT Personnel">
    <p:bg>
      <p:bgPr>
        <a:solidFill>
          <a:schemeClr val="bg2"/>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735F057-F848-0D65-9E39-1B7F88CD0851}"/>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 name="Graphic 2">
            <a:extLst>
              <a:ext uri="{FF2B5EF4-FFF2-40B4-BE49-F238E27FC236}">
                <a16:creationId xmlns:a16="http://schemas.microsoft.com/office/drawing/2014/main" id="{387F3719-F05C-215B-B28E-5D9F2B3FE1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sp>
        <p:nvSpPr>
          <p:cNvPr id="11" name="Text Placeholder 23">
            <a:extLst>
              <a:ext uri="{FF2B5EF4-FFF2-40B4-BE49-F238E27FC236}">
                <a16:creationId xmlns:a16="http://schemas.microsoft.com/office/drawing/2014/main" id="{7C275C6D-395E-E9CD-2912-62E3BDAC5CD8}"/>
              </a:ext>
            </a:extLst>
          </p:cNvPr>
          <p:cNvSpPr>
            <a:spLocks noGrp="1"/>
          </p:cNvSpPr>
          <p:nvPr>
            <p:ph type="body" sz="quarter" idx="14" hasCustomPrompt="1"/>
          </p:nvPr>
        </p:nvSpPr>
        <p:spPr>
          <a:xfrm>
            <a:off x="967154" y="1764792"/>
            <a:ext cx="10257692" cy="589999"/>
          </a:xfrm>
        </p:spPr>
        <p:txBody>
          <a:bodyPr>
            <a:noAutofit/>
          </a:bodyPr>
          <a:lstStyle>
            <a:lvl1pPr marL="12696" indent="0">
              <a:lnSpc>
                <a:spcPct val="150000"/>
              </a:lnSpc>
              <a:buNone/>
              <a:tabLst/>
              <a:defRPr sz="1150" b="0" i="0">
                <a:solidFill>
                  <a:schemeClr val="tx1"/>
                </a:solidFill>
                <a:latin typeface="Montserrat" pitchFamily="2" charset="77"/>
              </a:defRPr>
            </a:lvl1pPr>
            <a:lvl2pPr marL="12696" indent="0">
              <a:buNone/>
              <a:tabLst/>
              <a:defRPr sz="1600" b="0" i="0">
                <a:latin typeface="Montserrat" pitchFamily="2" charset="77"/>
              </a:defRPr>
            </a:lvl2pPr>
            <a:lvl3pPr marL="12696" indent="0">
              <a:buNone/>
              <a:tabLst/>
              <a:defRPr sz="1600" b="0" i="0">
                <a:latin typeface="Montserrat" pitchFamily="2" charset="77"/>
              </a:defRPr>
            </a:lvl3pPr>
            <a:lvl4pPr marL="12696" indent="0">
              <a:buNone/>
              <a:tabLst/>
              <a:defRPr sz="1600" b="0" i="0">
                <a:latin typeface="Montserrat" pitchFamily="2" charset="77"/>
              </a:defRPr>
            </a:lvl4pPr>
            <a:lvl5pPr marL="12696" indent="0">
              <a:buNone/>
              <a:tabLst/>
              <a:defRPr sz="1600" b="0" i="0">
                <a:latin typeface="Montserrat" pitchFamily="2" charset="77"/>
              </a:defRPr>
            </a:lvl5pPr>
          </a:lstStyle>
          <a:p>
            <a:pPr lvl="0"/>
            <a:r>
              <a:rPr lang="en-US"/>
              <a:t>Our Digital team consists of experienced creatives, strategists and engineers with decades of experience dreaming and creating transformational digital experiences. Our engagement team consists of the following key team players:</a:t>
            </a:r>
          </a:p>
          <a:p>
            <a:pPr lvl="0"/>
            <a:endParaRPr lang="en-US"/>
          </a:p>
        </p:txBody>
      </p:sp>
      <p:pic>
        <p:nvPicPr>
          <p:cNvPr id="8" name="Graphic 7">
            <a:extLst>
              <a:ext uri="{FF2B5EF4-FFF2-40B4-BE49-F238E27FC236}">
                <a16:creationId xmlns:a16="http://schemas.microsoft.com/office/drawing/2014/main" id="{4D4C2861-FB56-4410-FB20-9464B1D4E0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1154" y="2687700"/>
            <a:ext cx="3529186" cy="3614911"/>
          </a:xfrm>
          <a:prstGeom prst="rect">
            <a:avLst/>
          </a:prstGeom>
          <a:effectLst>
            <a:outerShdw blurRad="609600" algn="ctr" rotWithShape="0">
              <a:prstClr val="black">
                <a:alpha val="15283"/>
              </a:prstClr>
            </a:outerShdw>
          </a:effectLst>
        </p:spPr>
      </p:pic>
      <p:pic>
        <p:nvPicPr>
          <p:cNvPr id="13" name="Graphic 12">
            <a:extLst>
              <a:ext uri="{FF2B5EF4-FFF2-40B4-BE49-F238E27FC236}">
                <a16:creationId xmlns:a16="http://schemas.microsoft.com/office/drawing/2014/main" id="{DC541649-3F0C-2DB0-5BFE-41FAD2ECE6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31408" y="2687700"/>
            <a:ext cx="3529186" cy="3614911"/>
          </a:xfrm>
          <a:prstGeom prst="rect">
            <a:avLst/>
          </a:prstGeom>
          <a:effectLst>
            <a:outerShdw blurRad="609600" algn="ctr" rotWithShape="0">
              <a:prstClr val="black">
                <a:alpha val="15283"/>
              </a:prstClr>
            </a:outerShdw>
          </a:effectLst>
        </p:spPr>
      </p:pic>
      <p:pic>
        <p:nvPicPr>
          <p:cNvPr id="15" name="Graphic 14">
            <a:extLst>
              <a:ext uri="{FF2B5EF4-FFF2-40B4-BE49-F238E27FC236}">
                <a16:creationId xmlns:a16="http://schemas.microsoft.com/office/drawing/2014/main" id="{7B1B50C9-CF77-2199-F5A0-41ABC65101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1660" y="2687700"/>
            <a:ext cx="3529186" cy="3614911"/>
          </a:xfrm>
          <a:prstGeom prst="rect">
            <a:avLst/>
          </a:prstGeom>
          <a:effectLst>
            <a:outerShdw blurRad="609600" algn="ctr" rotWithShape="0">
              <a:prstClr val="black">
                <a:alpha val="15283"/>
              </a:prstClr>
            </a:outerShdw>
          </a:effectLst>
        </p:spPr>
      </p:pic>
      <p:sp>
        <p:nvSpPr>
          <p:cNvPr id="23" name="Picture Placeholder 21">
            <a:extLst>
              <a:ext uri="{FF2B5EF4-FFF2-40B4-BE49-F238E27FC236}">
                <a16:creationId xmlns:a16="http://schemas.microsoft.com/office/drawing/2014/main" id="{0E6057AA-4EB8-2D0A-7169-B26935DF665D}"/>
              </a:ext>
            </a:extLst>
          </p:cNvPr>
          <p:cNvSpPr>
            <a:spLocks noGrp="1"/>
          </p:cNvSpPr>
          <p:nvPr>
            <p:ph type="pic" sz="quarter" idx="19"/>
          </p:nvPr>
        </p:nvSpPr>
        <p:spPr>
          <a:xfrm>
            <a:off x="5615327"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4" name="Picture Placeholder 21">
            <a:extLst>
              <a:ext uri="{FF2B5EF4-FFF2-40B4-BE49-F238E27FC236}">
                <a16:creationId xmlns:a16="http://schemas.microsoft.com/office/drawing/2014/main" id="{42F0A3DA-A2C7-170F-EBC0-A2991A857354}"/>
              </a:ext>
            </a:extLst>
          </p:cNvPr>
          <p:cNvSpPr>
            <a:spLocks noGrp="1"/>
          </p:cNvSpPr>
          <p:nvPr>
            <p:ph type="pic" sz="quarter" idx="20"/>
          </p:nvPr>
        </p:nvSpPr>
        <p:spPr>
          <a:xfrm>
            <a:off x="9359056" y="2443842"/>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22" name="Picture Placeholder 21">
            <a:extLst>
              <a:ext uri="{FF2B5EF4-FFF2-40B4-BE49-F238E27FC236}">
                <a16:creationId xmlns:a16="http://schemas.microsoft.com/office/drawing/2014/main" id="{0B573FDF-F95C-1EE8-90DF-0BE5997D464C}"/>
              </a:ext>
            </a:extLst>
          </p:cNvPr>
          <p:cNvSpPr>
            <a:spLocks noGrp="1"/>
          </p:cNvSpPr>
          <p:nvPr>
            <p:ph type="pic" sz="quarter" idx="18"/>
          </p:nvPr>
        </p:nvSpPr>
        <p:spPr>
          <a:xfrm>
            <a:off x="1852031" y="2422791"/>
            <a:ext cx="914400" cy="914400"/>
          </a:xfrm>
          <a:prstGeom prst="ellipse">
            <a:avLst/>
          </a:prstGeom>
          <a:solidFill>
            <a:schemeClr val="bg1"/>
          </a:solidFill>
          <a:ln w="31750">
            <a:gradFill>
              <a:gsLst>
                <a:gs pos="0">
                  <a:schemeClr val="accent1"/>
                </a:gs>
                <a:gs pos="52000">
                  <a:schemeClr val="accent2"/>
                </a:gs>
                <a:gs pos="100000">
                  <a:schemeClr val="bg2"/>
                </a:gs>
              </a:gsLst>
              <a:lin ang="5400000" scaled="1"/>
            </a:gradFill>
          </a:ln>
        </p:spPr>
        <p:txBody>
          <a:bodyPr anchor="ctr"/>
          <a:lstStyle>
            <a:lvl1pPr marL="0" indent="0" algn="ctr">
              <a:buNone/>
              <a:defRPr sz="1000"/>
            </a:lvl1pPr>
          </a:lstStyle>
          <a:p>
            <a:endParaRPr lang="en-US"/>
          </a:p>
        </p:txBody>
      </p:sp>
      <p:sp>
        <p:nvSpPr>
          <p:cNvPr id="5" name="Text Placeholder 4">
            <a:extLst>
              <a:ext uri="{FF2B5EF4-FFF2-40B4-BE49-F238E27FC236}">
                <a16:creationId xmlns:a16="http://schemas.microsoft.com/office/drawing/2014/main" id="{92CFD964-8E4F-9CF4-D1E6-B51F7DA56FAA}"/>
              </a:ext>
            </a:extLst>
          </p:cNvPr>
          <p:cNvSpPr>
            <a:spLocks noGrp="1"/>
          </p:cNvSpPr>
          <p:nvPr>
            <p:ph type="body" sz="quarter" idx="15" hasCustomPrompt="1"/>
          </p:nvPr>
        </p:nvSpPr>
        <p:spPr>
          <a:xfrm>
            <a:off x="791179" y="3571393"/>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0" name="Text Placeholder 4">
            <a:extLst>
              <a:ext uri="{FF2B5EF4-FFF2-40B4-BE49-F238E27FC236}">
                <a16:creationId xmlns:a16="http://schemas.microsoft.com/office/drawing/2014/main" id="{18E0CDB7-B6D9-D90F-8CE0-69EF37AD13A0}"/>
              </a:ext>
            </a:extLst>
          </p:cNvPr>
          <p:cNvSpPr>
            <a:spLocks noGrp="1"/>
          </p:cNvSpPr>
          <p:nvPr>
            <p:ph type="body" sz="quarter" idx="16" hasCustomPrompt="1"/>
          </p:nvPr>
        </p:nvSpPr>
        <p:spPr>
          <a:xfrm>
            <a:off x="791179" y="3893561"/>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7" name="Text Placeholder 6">
            <a:extLst>
              <a:ext uri="{FF2B5EF4-FFF2-40B4-BE49-F238E27FC236}">
                <a16:creationId xmlns:a16="http://schemas.microsoft.com/office/drawing/2014/main" id="{48E0F6FD-F37A-B026-C4B9-7270BF4D1B30}"/>
              </a:ext>
            </a:extLst>
          </p:cNvPr>
          <p:cNvSpPr>
            <a:spLocks noGrp="1"/>
          </p:cNvSpPr>
          <p:nvPr>
            <p:ph type="body" sz="quarter" idx="17" hasCustomPrompt="1"/>
          </p:nvPr>
        </p:nvSpPr>
        <p:spPr>
          <a:xfrm>
            <a:off x="790506" y="4460817"/>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5" name="Text Placeholder 4">
            <a:extLst>
              <a:ext uri="{FF2B5EF4-FFF2-40B4-BE49-F238E27FC236}">
                <a16:creationId xmlns:a16="http://schemas.microsoft.com/office/drawing/2014/main" id="{9BCF1CEB-124C-659C-7B22-569E8A599374}"/>
              </a:ext>
            </a:extLst>
          </p:cNvPr>
          <p:cNvSpPr>
            <a:spLocks noGrp="1"/>
          </p:cNvSpPr>
          <p:nvPr>
            <p:ph type="body" sz="quarter" idx="21" hasCustomPrompt="1"/>
          </p:nvPr>
        </p:nvSpPr>
        <p:spPr>
          <a:xfrm>
            <a:off x="4541432" y="3565114"/>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6" name="Text Placeholder 4">
            <a:extLst>
              <a:ext uri="{FF2B5EF4-FFF2-40B4-BE49-F238E27FC236}">
                <a16:creationId xmlns:a16="http://schemas.microsoft.com/office/drawing/2014/main" id="{7A55CFAA-CC15-D63B-AE3A-B390D899D3EE}"/>
              </a:ext>
            </a:extLst>
          </p:cNvPr>
          <p:cNvSpPr>
            <a:spLocks noGrp="1"/>
          </p:cNvSpPr>
          <p:nvPr>
            <p:ph type="body" sz="quarter" idx="22" hasCustomPrompt="1"/>
          </p:nvPr>
        </p:nvSpPr>
        <p:spPr>
          <a:xfrm>
            <a:off x="4541432" y="3887282"/>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27" name="Text Placeholder 6">
            <a:extLst>
              <a:ext uri="{FF2B5EF4-FFF2-40B4-BE49-F238E27FC236}">
                <a16:creationId xmlns:a16="http://schemas.microsoft.com/office/drawing/2014/main" id="{64B5C830-912C-1ACA-C249-E49B6E30D5F6}"/>
              </a:ext>
            </a:extLst>
          </p:cNvPr>
          <p:cNvSpPr>
            <a:spLocks noGrp="1"/>
          </p:cNvSpPr>
          <p:nvPr>
            <p:ph type="body" sz="quarter" idx="23" hasCustomPrompt="1"/>
          </p:nvPr>
        </p:nvSpPr>
        <p:spPr>
          <a:xfrm>
            <a:off x="4540759" y="4454538"/>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28" name="Text Placeholder 4">
            <a:extLst>
              <a:ext uri="{FF2B5EF4-FFF2-40B4-BE49-F238E27FC236}">
                <a16:creationId xmlns:a16="http://schemas.microsoft.com/office/drawing/2014/main" id="{8356126D-DBB1-56FF-D4D2-C07531100EF3}"/>
              </a:ext>
            </a:extLst>
          </p:cNvPr>
          <p:cNvSpPr>
            <a:spLocks noGrp="1"/>
          </p:cNvSpPr>
          <p:nvPr>
            <p:ph type="body" sz="quarter" idx="24" hasCustomPrompt="1"/>
          </p:nvPr>
        </p:nvSpPr>
        <p:spPr>
          <a:xfrm>
            <a:off x="8291687" y="3546140"/>
            <a:ext cx="3109135" cy="373062"/>
          </a:xfrm>
        </p:spPr>
        <p:txBody>
          <a:bodyPr anchor="ctr"/>
          <a:lstStyle>
            <a:lvl1pPr marL="0" indent="0" algn="ctr">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First Last Name</a:t>
            </a:r>
          </a:p>
        </p:txBody>
      </p:sp>
      <p:sp>
        <p:nvSpPr>
          <p:cNvPr id="29" name="Text Placeholder 4">
            <a:extLst>
              <a:ext uri="{FF2B5EF4-FFF2-40B4-BE49-F238E27FC236}">
                <a16:creationId xmlns:a16="http://schemas.microsoft.com/office/drawing/2014/main" id="{03081CE0-8DFE-9C60-3ACF-CE326AB1E8F2}"/>
              </a:ext>
            </a:extLst>
          </p:cNvPr>
          <p:cNvSpPr>
            <a:spLocks noGrp="1"/>
          </p:cNvSpPr>
          <p:nvPr>
            <p:ph type="body" sz="quarter" idx="25" hasCustomPrompt="1"/>
          </p:nvPr>
        </p:nvSpPr>
        <p:spPr>
          <a:xfrm>
            <a:off x="8291687" y="3868308"/>
            <a:ext cx="3109135" cy="373062"/>
          </a:xfrm>
        </p:spPr>
        <p:txBody>
          <a:bodyPr anchor="ctr"/>
          <a:lstStyle>
            <a:lvl1pPr marL="0" indent="0" algn="ctr">
              <a:spcAft>
                <a:spcPts val="0"/>
              </a:spcAft>
              <a:buNone/>
              <a:defRPr sz="1050" b="0"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INSERT JOB TITLE</a:t>
            </a:r>
          </a:p>
        </p:txBody>
      </p:sp>
      <p:sp>
        <p:nvSpPr>
          <p:cNvPr id="30" name="Text Placeholder 6">
            <a:extLst>
              <a:ext uri="{FF2B5EF4-FFF2-40B4-BE49-F238E27FC236}">
                <a16:creationId xmlns:a16="http://schemas.microsoft.com/office/drawing/2014/main" id="{C143486C-B9EC-C19B-4790-5BA2C06B947F}"/>
              </a:ext>
            </a:extLst>
          </p:cNvPr>
          <p:cNvSpPr>
            <a:spLocks noGrp="1"/>
          </p:cNvSpPr>
          <p:nvPr>
            <p:ph type="body" sz="quarter" idx="26" hasCustomPrompt="1"/>
          </p:nvPr>
        </p:nvSpPr>
        <p:spPr>
          <a:xfrm>
            <a:off x="8291014" y="4435564"/>
            <a:ext cx="3109135" cy="1716025"/>
          </a:xfrm>
        </p:spPr>
        <p:txBody>
          <a:bodyPr/>
          <a:lstStyle>
            <a:lvl1pPr marL="0" indent="0">
              <a:spcAft>
                <a:spcPts val="0"/>
              </a:spcAft>
              <a:buNone/>
              <a:defRPr sz="90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6" name="Content Placeholder 8">
            <a:extLst>
              <a:ext uri="{FF2B5EF4-FFF2-40B4-BE49-F238E27FC236}">
                <a16:creationId xmlns:a16="http://schemas.microsoft.com/office/drawing/2014/main" id="{DDB18688-75DD-AA5D-1A24-5220E4AC3EDB}"/>
              </a:ext>
            </a:extLst>
          </p:cNvPr>
          <p:cNvSpPr>
            <a:spLocks noGrp="1"/>
          </p:cNvSpPr>
          <p:nvPr>
            <p:ph sz="quarter" idx="27"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12" name="Text Placeholder 10">
            <a:extLst>
              <a:ext uri="{FF2B5EF4-FFF2-40B4-BE49-F238E27FC236}">
                <a16:creationId xmlns:a16="http://schemas.microsoft.com/office/drawing/2014/main" id="{4784969D-E500-2935-53FE-C6F6ED8C89F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WWT Digital Personnel</a:t>
            </a:r>
          </a:p>
        </p:txBody>
      </p:sp>
      <p:pic>
        <p:nvPicPr>
          <p:cNvPr id="9" name="Picture 8" descr="A black and white logo&#10;&#10;Description automatically generated with low confidence">
            <a:extLst>
              <a:ext uri="{FF2B5EF4-FFF2-40B4-BE49-F238E27FC236}">
                <a16:creationId xmlns:a16="http://schemas.microsoft.com/office/drawing/2014/main" id="{03997A77-A0E4-37C8-22A9-C6B59D87E92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 name="TextBox 1">
            <a:extLst>
              <a:ext uri="{FF2B5EF4-FFF2-40B4-BE49-F238E27FC236}">
                <a16:creationId xmlns:a16="http://schemas.microsoft.com/office/drawing/2014/main" id="{AEB72601-8822-DAF5-AC7A-B99EABB9542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52601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hite Box + 4 Boxes">
    <p:bg>
      <p:bgPr>
        <a:solidFill>
          <a:schemeClr val="bg2"/>
        </a:solidFill>
        <a:effectLst/>
      </p:bgPr>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C8CD9252-2096-AE96-563B-1C48F1F3C8F2}"/>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23" name="Graphic 22">
            <a:extLst>
              <a:ext uri="{FF2B5EF4-FFF2-40B4-BE49-F238E27FC236}">
                <a16:creationId xmlns:a16="http://schemas.microsoft.com/office/drawing/2014/main" id="{F407D6EF-E2A1-CA4D-8E4E-B2EEC903D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0" name="Graphic 29">
            <a:extLst>
              <a:ext uri="{FF2B5EF4-FFF2-40B4-BE49-F238E27FC236}">
                <a16:creationId xmlns:a16="http://schemas.microsoft.com/office/drawing/2014/main" id="{18E043D7-FA57-8148-8ED8-79BECF3D30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2527545"/>
            <a:ext cx="5271684" cy="1754062"/>
          </a:xfrm>
          <a:prstGeom prst="rect">
            <a:avLst/>
          </a:prstGeom>
          <a:effectLst>
            <a:outerShdw blurRad="609600" algn="ctr" rotWithShape="0">
              <a:prstClr val="black">
                <a:alpha val="15283"/>
              </a:prstClr>
            </a:outerShdw>
          </a:effectLst>
        </p:spPr>
      </p:pic>
      <p:sp>
        <p:nvSpPr>
          <p:cNvPr id="34" name="Circle">
            <a:extLst>
              <a:ext uri="{FF2B5EF4-FFF2-40B4-BE49-F238E27FC236}">
                <a16:creationId xmlns:a16="http://schemas.microsoft.com/office/drawing/2014/main" id="{F91EA385-762E-5432-173A-C4072CF2E577}"/>
              </a:ext>
            </a:extLst>
          </p:cNvPr>
          <p:cNvSpPr/>
          <p:nvPr userDrawn="1"/>
        </p:nvSpPr>
        <p:spPr>
          <a:xfrm>
            <a:off x="189798"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4B7C702D-AD07-882A-5874-62275572C02A}"/>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3EB753C3-0EBA-3C24-7990-5BF790BBFE6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A88BF182-F9AE-7277-62D1-E5EA52ECDC5F}"/>
              </a:ext>
            </a:extLst>
          </p:cNvPr>
          <p:cNvSpPr>
            <a:spLocks noGrp="1"/>
          </p:cNvSpPr>
          <p:nvPr>
            <p:ph type="body" sz="quarter" idx="15" hasCustomPrompt="1"/>
          </p:nvPr>
        </p:nvSpPr>
        <p:spPr>
          <a:xfrm>
            <a:off x="1178131"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4">
            <a:extLst>
              <a:ext uri="{FF2B5EF4-FFF2-40B4-BE49-F238E27FC236}">
                <a16:creationId xmlns:a16="http://schemas.microsoft.com/office/drawing/2014/main" id="{EDB52E06-0EC3-2338-C64F-45F103F1ECE4}"/>
              </a:ext>
            </a:extLst>
          </p:cNvPr>
          <p:cNvSpPr>
            <a:spLocks noGrp="1"/>
          </p:cNvSpPr>
          <p:nvPr>
            <p:ph type="body" sz="quarter" idx="22" hasCustomPrompt="1"/>
          </p:nvPr>
        </p:nvSpPr>
        <p:spPr>
          <a:xfrm>
            <a:off x="1178131"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7" name="Graphic 6">
            <a:extLst>
              <a:ext uri="{FF2B5EF4-FFF2-40B4-BE49-F238E27FC236}">
                <a16:creationId xmlns:a16="http://schemas.microsoft.com/office/drawing/2014/main" id="{11D62DC2-1722-463A-7A36-F96055887F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8583" y="4477987"/>
            <a:ext cx="5271684" cy="175406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9FEDDCC1-DB20-114D-274E-56CE863AFC66}"/>
              </a:ext>
            </a:extLst>
          </p:cNvPr>
          <p:cNvSpPr/>
          <p:nvPr userDrawn="1"/>
        </p:nvSpPr>
        <p:spPr>
          <a:xfrm>
            <a:off x="189798"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7E9EBBE1-41B3-DB97-3BC1-84F60C7B7F6F}"/>
              </a:ext>
            </a:extLst>
          </p:cNvPr>
          <p:cNvSpPr>
            <a:spLocks noGrp="1"/>
          </p:cNvSpPr>
          <p:nvPr>
            <p:ph type="body" sz="quarter" idx="23" hasCustomPrompt="1"/>
          </p:nvPr>
        </p:nvSpPr>
        <p:spPr>
          <a:xfrm>
            <a:off x="1178131"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4">
            <a:extLst>
              <a:ext uri="{FF2B5EF4-FFF2-40B4-BE49-F238E27FC236}">
                <a16:creationId xmlns:a16="http://schemas.microsoft.com/office/drawing/2014/main" id="{977FD57F-5330-0322-655E-C2DB788F0032}"/>
              </a:ext>
            </a:extLst>
          </p:cNvPr>
          <p:cNvSpPr>
            <a:spLocks noGrp="1"/>
          </p:cNvSpPr>
          <p:nvPr>
            <p:ph type="body" sz="quarter" idx="24" hasCustomPrompt="1"/>
          </p:nvPr>
        </p:nvSpPr>
        <p:spPr>
          <a:xfrm>
            <a:off x="1178131"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1" name="Graphic 10">
            <a:extLst>
              <a:ext uri="{FF2B5EF4-FFF2-40B4-BE49-F238E27FC236}">
                <a16:creationId xmlns:a16="http://schemas.microsoft.com/office/drawing/2014/main" id="{F5F7BE7D-F72F-83AA-2A98-471495F64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2527545"/>
            <a:ext cx="5271684" cy="175406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49C32AA7-D375-055E-2C2C-B9F1D59CA767}"/>
              </a:ext>
            </a:extLst>
          </p:cNvPr>
          <p:cNvSpPr/>
          <p:nvPr userDrawn="1"/>
        </p:nvSpPr>
        <p:spPr>
          <a:xfrm>
            <a:off x="6196972" y="3005740"/>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51DDF5BB-4453-47F3-F1A8-94B9BD54D2BB}"/>
              </a:ext>
            </a:extLst>
          </p:cNvPr>
          <p:cNvSpPr>
            <a:spLocks noGrp="1"/>
          </p:cNvSpPr>
          <p:nvPr>
            <p:ph type="body" sz="quarter" idx="25" hasCustomPrompt="1"/>
          </p:nvPr>
        </p:nvSpPr>
        <p:spPr>
          <a:xfrm>
            <a:off x="7185305" y="2877414"/>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4">
            <a:extLst>
              <a:ext uri="{FF2B5EF4-FFF2-40B4-BE49-F238E27FC236}">
                <a16:creationId xmlns:a16="http://schemas.microsoft.com/office/drawing/2014/main" id="{E7D511E4-94BA-5996-08A5-623981A98ABF}"/>
              </a:ext>
            </a:extLst>
          </p:cNvPr>
          <p:cNvSpPr>
            <a:spLocks noGrp="1"/>
          </p:cNvSpPr>
          <p:nvPr>
            <p:ph type="body" sz="quarter" idx="26" hasCustomPrompt="1"/>
          </p:nvPr>
        </p:nvSpPr>
        <p:spPr>
          <a:xfrm>
            <a:off x="7185305" y="3199582"/>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pic>
        <p:nvPicPr>
          <p:cNvPr id="15" name="Graphic 14">
            <a:extLst>
              <a:ext uri="{FF2B5EF4-FFF2-40B4-BE49-F238E27FC236}">
                <a16:creationId xmlns:a16="http://schemas.microsoft.com/office/drawing/2014/main" id="{9A84F0EB-E3CB-C0D7-87B3-8A069FD13B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5757" y="4477987"/>
            <a:ext cx="5271684" cy="1754062"/>
          </a:xfrm>
          <a:prstGeom prst="rect">
            <a:avLst/>
          </a:prstGeom>
          <a:effectLst>
            <a:outerShdw blurRad="609600" algn="ctr" rotWithShape="0">
              <a:prstClr val="black">
                <a:alpha val="15283"/>
              </a:prstClr>
            </a:outerShdw>
          </a:effectLst>
        </p:spPr>
      </p:pic>
      <p:sp>
        <p:nvSpPr>
          <p:cNvPr id="16" name="Circle">
            <a:extLst>
              <a:ext uri="{FF2B5EF4-FFF2-40B4-BE49-F238E27FC236}">
                <a16:creationId xmlns:a16="http://schemas.microsoft.com/office/drawing/2014/main" id="{5B04C861-7B5E-71DF-73B3-D7CCF4C0A974}"/>
              </a:ext>
            </a:extLst>
          </p:cNvPr>
          <p:cNvSpPr/>
          <p:nvPr userDrawn="1"/>
        </p:nvSpPr>
        <p:spPr>
          <a:xfrm>
            <a:off x="6196972" y="4956182"/>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7" name="Text Placeholder 4">
            <a:extLst>
              <a:ext uri="{FF2B5EF4-FFF2-40B4-BE49-F238E27FC236}">
                <a16:creationId xmlns:a16="http://schemas.microsoft.com/office/drawing/2014/main" id="{3F4F4766-B39E-0214-071B-BB0572226823}"/>
              </a:ext>
            </a:extLst>
          </p:cNvPr>
          <p:cNvSpPr>
            <a:spLocks noGrp="1"/>
          </p:cNvSpPr>
          <p:nvPr>
            <p:ph type="body" sz="quarter" idx="27" hasCustomPrompt="1"/>
          </p:nvPr>
        </p:nvSpPr>
        <p:spPr>
          <a:xfrm>
            <a:off x="7185305" y="4827856"/>
            <a:ext cx="4429293" cy="373062"/>
          </a:xfrm>
        </p:spPr>
        <p:txBody>
          <a:bodyPr anchor="ctr"/>
          <a:lstStyle>
            <a:lvl1pPr marL="0" indent="0" algn="l">
              <a:spcAft>
                <a:spcPts val="0"/>
              </a:spcAft>
              <a:buNone/>
              <a:defRPr sz="1200" b="1"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8" name="Text Placeholder 4">
            <a:extLst>
              <a:ext uri="{FF2B5EF4-FFF2-40B4-BE49-F238E27FC236}">
                <a16:creationId xmlns:a16="http://schemas.microsoft.com/office/drawing/2014/main" id="{10FFFE72-AA2C-2179-EEA5-11DA379BAC71}"/>
              </a:ext>
            </a:extLst>
          </p:cNvPr>
          <p:cNvSpPr>
            <a:spLocks noGrp="1"/>
          </p:cNvSpPr>
          <p:nvPr>
            <p:ph type="body" sz="quarter" idx="28" hasCustomPrompt="1"/>
          </p:nvPr>
        </p:nvSpPr>
        <p:spPr>
          <a:xfrm>
            <a:off x="7185305" y="5150024"/>
            <a:ext cx="4429293" cy="797672"/>
          </a:xfrm>
        </p:spPr>
        <p:txBody>
          <a:bodyPr anchor="ctr"/>
          <a:lstStyle>
            <a:lvl1pPr marL="0" indent="0" algn="l">
              <a:spcAft>
                <a:spcPts val="0"/>
              </a:spcAft>
              <a:buNone/>
              <a:defRPr sz="900" b="0" i="0" cap="none" spc="0" baseline="0">
                <a:solidFill>
                  <a:schemeClr val="tx1"/>
                </a:solidFill>
                <a:latin typeface="Montserrat"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Sub text</a:t>
            </a:r>
          </a:p>
        </p:txBody>
      </p:sp>
      <p:sp>
        <p:nvSpPr>
          <p:cNvPr id="24" name="Text Placeholder 2">
            <a:extLst>
              <a:ext uri="{FF2B5EF4-FFF2-40B4-BE49-F238E27FC236}">
                <a16:creationId xmlns:a16="http://schemas.microsoft.com/office/drawing/2014/main" id="{EC870EEF-53E1-8272-8DD5-3A553B2EB8D9}"/>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2" name="Graphic 21">
            <a:extLst>
              <a:ext uri="{FF2B5EF4-FFF2-40B4-BE49-F238E27FC236}">
                <a16:creationId xmlns:a16="http://schemas.microsoft.com/office/drawing/2014/main" id="{6DC5F483-AAC2-6B70-2E1C-9005B686F6E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3" name="TextBox 2">
            <a:extLst>
              <a:ext uri="{FF2B5EF4-FFF2-40B4-BE49-F238E27FC236}">
                <a16:creationId xmlns:a16="http://schemas.microsoft.com/office/drawing/2014/main" id="{62C9C8E3-0BDE-8DB3-81B4-940CA0D628F3}"/>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8834064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chemeClr val="bg2"/>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104124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chemeClr val="bg2"/>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1627422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51872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47B9F4-B628-D24A-9F70-B42A95122882}"/>
              </a:ext>
            </a:extLst>
          </p:cNvPr>
          <p:cNvGraphicFramePr>
            <a:graphicFrameLocks noChangeAspect="1"/>
          </p:cNvGraphicFramePr>
          <p:nvPr userDrawn="1">
            <p:custDataLst>
              <p:tags r:id="rId1"/>
            </p:custDataLst>
            <p:extLst>
              <p:ext uri="{D42A27DB-BD31-4B8C-83A1-F6EECF244321}">
                <p14:modId xmlns:p14="http://schemas.microsoft.com/office/powerpoint/2010/main" val="86657430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D047B9F4-B628-D24A-9F70-B42A95122882}"/>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a:xfrm>
            <a:off x="5587779" y="365126"/>
            <a:ext cx="5957382" cy="811922"/>
          </a:xfrm>
        </p:spPr>
        <p:txBody>
          <a:bodyPr vert="horz"/>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79"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0" y="-1"/>
            <a:ext cx="4900971" cy="6858000"/>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1924155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chemeClr val="accent1"/>
              </a:gs>
              <a:gs pos="55000">
                <a:schemeClr val="accent2"/>
              </a:gs>
              <a:gs pos="100000">
                <a:schemeClr val="bg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321424324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56030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chemeClr val="bg2"/>
            </a:gs>
            <a:gs pos="28000">
              <a:schemeClr val="accent2"/>
            </a:gs>
            <a:gs pos="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6" name="Picture 5" descr="A picture containing graphics, font, red, logo&#10;&#10;Description automatically generated">
            <a:extLst>
              <a:ext uri="{FF2B5EF4-FFF2-40B4-BE49-F238E27FC236}">
                <a16:creationId xmlns:a16="http://schemas.microsoft.com/office/drawing/2014/main" id="{067BB295-F261-AE69-DD9F-C21A9EF420D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00326" y="6220821"/>
            <a:ext cx="1317062" cy="330920"/>
          </a:xfrm>
          <a:prstGeom prst="rect">
            <a:avLst/>
          </a:prstGeom>
        </p:spPr>
      </p:pic>
    </p:spTree>
    <p:extLst>
      <p:ext uri="{BB962C8B-B14F-4D97-AF65-F5344CB8AC3E}">
        <p14:creationId xmlns:p14="http://schemas.microsoft.com/office/powerpoint/2010/main" val="51056222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se Study: Client with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4" name="Graphic 3">
            <a:extLst>
              <a:ext uri="{FF2B5EF4-FFF2-40B4-BE49-F238E27FC236}">
                <a16:creationId xmlns:a16="http://schemas.microsoft.com/office/drawing/2014/main" id="{DF99E9C5-620C-52DE-1F24-588DEF41C14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08741715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30171539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ase Study: WWTD Blank">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74C2E4C5-D48E-B4C9-66E4-20F261E7A0F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71048270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se Study: Client with Logo WWT Brand">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7" name="Picture Placeholder 6">
            <a:extLst>
              <a:ext uri="{FF2B5EF4-FFF2-40B4-BE49-F238E27FC236}">
                <a16:creationId xmlns:a16="http://schemas.microsoft.com/office/drawing/2014/main" id="{B2B82CAE-B750-E883-4E1C-1D8112F35A21}"/>
              </a:ext>
            </a:extLst>
          </p:cNvPr>
          <p:cNvSpPr>
            <a:spLocks noGrp="1"/>
          </p:cNvSpPr>
          <p:nvPr>
            <p:ph type="pic" sz="quarter" idx="10"/>
          </p:nvPr>
        </p:nvSpPr>
        <p:spPr>
          <a:xfrm>
            <a:off x="540647" y="214926"/>
            <a:ext cx="1251042" cy="770594"/>
          </a:xfrm>
        </p:spPr>
        <p:txBody>
          <a:bodyPr/>
          <a:lstStyle>
            <a:lvl1pPr marL="0" indent="0">
              <a:buNone/>
              <a:defRPr b="0" i="0"/>
            </a:lvl1pPr>
          </a:lstStyle>
          <a:p>
            <a:endParaRPr lang="en-US"/>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pic>
        <p:nvPicPr>
          <p:cNvPr id="3" name="Graphic 2">
            <a:extLst>
              <a:ext uri="{FF2B5EF4-FFF2-40B4-BE49-F238E27FC236}">
                <a16:creationId xmlns:a16="http://schemas.microsoft.com/office/drawing/2014/main" id="{0FE53020-2B41-96EF-C9C6-26C80C25D35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155320113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 ">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900" b="0" i="0" spc="150" baseline="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15403691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WWT Blank">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pic>
        <p:nvPicPr>
          <p:cNvPr id="3" name="Graphic 2">
            <a:extLst>
              <a:ext uri="{FF2B5EF4-FFF2-40B4-BE49-F238E27FC236}">
                <a16:creationId xmlns:a16="http://schemas.microsoft.com/office/drawing/2014/main" id="{E8091DD7-8CC6-8631-2505-426E86E521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4617729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White &amp; Navy Diagonal 1">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31EFEEAE-7323-2046-90DA-0CB5B73E5AD8}"/>
              </a:ext>
            </a:extLst>
          </p:cNvPr>
          <p:cNvSpPr/>
          <p:nvPr userDrawn="1"/>
        </p:nvSpPr>
        <p:spPr>
          <a:xfrm flipH="1">
            <a:off x="1" y="1379505"/>
            <a:ext cx="12192000" cy="54784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591" y="11587"/>
                </a:lnTo>
                <a:lnTo>
                  <a:pt x="0" y="0"/>
                </a:lnTo>
                <a:close/>
              </a:path>
            </a:pathLst>
          </a:custGeom>
          <a:solidFill>
            <a:srgbClr val="133C55"/>
          </a:solidFill>
          <a:ln w="12700">
            <a:miter lim="400000"/>
          </a:ln>
        </p:spPr>
        <p:txBody>
          <a:bodyPr lIns="0" tIns="0" rIns="0" bIns="0" anchor="ctr"/>
          <a:lstStyle/>
          <a:p>
            <a:pPr>
              <a:defRPr sz="3200" b="0">
                <a:solidFill>
                  <a:srgbClr val="FFFFFF"/>
                </a:solidFill>
                <a:latin typeface="Arial"/>
                <a:ea typeface="Arial"/>
                <a:cs typeface="Arial"/>
                <a:sym typeface="Arial"/>
              </a:defRPr>
            </a:pPr>
            <a:endParaRPr sz="1600" b="0" i="0">
              <a:latin typeface="Montserrat" pitchFamily="2" charset="77"/>
            </a:endParaRPr>
          </a:p>
        </p:txBody>
      </p:sp>
      <p:pic>
        <p:nvPicPr>
          <p:cNvPr id="2" name="Picture 1" descr="A black and white logo&#10;&#10;Description automatically generated with low confidence">
            <a:extLst>
              <a:ext uri="{FF2B5EF4-FFF2-40B4-BE49-F238E27FC236}">
                <a16:creationId xmlns:a16="http://schemas.microsoft.com/office/drawing/2014/main" id="{A9E0CBB5-21FA-310A-7171-8B9DAF42C2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993672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C3AAC79-646E-334D-A343-60686B105637}"/>
              </a:ext>
            </a:extLst>
          </p:cNvPr>
          <p:cNvGraphicFramePr>
            <a:graphicFrameLocks noChangeAspect="1"/>
          </p:cNvGraphicFramePr>
          <p:nvPr userDrawn="1">
            <p:custDataLst>
              <p:tags r:id="rId1"/>
            </p:custDataLst>
            <p:extLst>
              <p:ext uri="{D42A27DB-BD31-4B8C-83A1-F6EECF244321}">
                <p14:modId xmlns:p14="http://schemas.microsoft.com/office/powerpoint/2010/main" val="25145786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C3AAC79-646E-334D-A343-60686B105637}"/>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1"/>
            <a:ext cx="5181600" cy="4766453"/>
          </a:xfrm>
        </p:spPr>
        <p:txBody>
          <a:bodyPr/>
          <a:lstStyle>
            <a:lvl1pPr>
              <a:defRPr>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5504238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11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a:endParaRPr lang="en-US" sz="1800"/>
          </a:p>
        </p:txBody>
      </p:sp>
    </p:spTree>
    <p:extLst>
      <p:ext uri="{BB962C8B-B14F-4D97-AF65-F5344CB8AC3E}">
        <p14:creationId xmlns:p14="http://schemas.microsoft.com/office/powerpoint/2010/main" val="24384514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13508B-B238-40BC-B19A-EBA3E172CB34}"/>
              </a:ext>
            </a:extLst>
          </p:cNvPr>
          <p:cNvGraphicFramePr>
            <a:graphicFrameLocks noChangeAspect="1"/>
          </p:cNvGraphicFramePr>
          <p:nvPr userDrawn="1">
            <p:custDataLst>
              <p:tags r:id="rId2"/>
            </p:custDataLst>
            <p:extLst>
              <p:ext uri="{D42A27DB-BD31-4B8C-83A1-F6EECF244321}">
                <p14:modId xmlns:p14="http://schemas.microsoft.com/office/powerpoint/2010/main" val="713787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F313508B-B238-40BC-B19A-EBA3E172CB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hasCustomPrompt="1"/>
          </p:nvPr>
        </p:nvSpPr>
        <p:spPr>
          <a:xfrm>
            <a:off x="794528" y="1854201"/>
            <a:ext cx="10338528" cy="1655763"/>
          </a:xfrm>
          <a:prstGeom prst="rect">
            <a:avLst/>
          </a:prstGeom>
        </p:spPr>
        <p:txBody>
          <a:bodyPr vert="horz" anchor="b">
            <a:noAutofit/>
          </a:bodyPr>
          <a:lstStyle>
            <a:lvl1pPr algn="l">
              <a:spcBef>
                <a:spcPts val="0"/>
              </a:spcBef>
              <a:defRPr sz="4000">
                <a:solidFill>
                  <a:schemeClr val="bg1"/>
                </a:solidFill>
                <a:latin typeface="+mn-lt"/>
              </a:defRPr>
            </a:lvl1pPr>
          </a:lstStyle>
          <a:p>
            <a:r>
              <a:rPr lang="en-US"/>
              <a:t>Click to edit customer name &amp; project title</a:t>
            </a:r>
          </a:p>
        </p:txBody>
      </p:sp>
      <p:sp>
        <p:nvSpPr>
          <p:cNvPr id="3" name="Subtitle 2"/>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40000"/>
                    <a:lumOff val="6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794528"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66874161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White) - Text">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2161128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13" name="Text Placeholder 3">
            <a:extLst>
              <a:ext uri="{FF2B5EF4-FFF2-40B4-BE49-F238E27FC236}">
                <a16:creationId xmlns:a16="http://schemas.microsoft.com/office/drawing/2014/main" id="{94108034-3D4F-46F2-A702-118ACFB76CA9}"/>
              </a:ext>
            </a:extLst>
          </p:cNvPr>
          <p:cNvSpPr>
            <a:spLocks noGrp="1"/>
          </p:cNvSpPr>
          <p:nvPr>
            <p:ph type="body" sz="quarter" idx="10"/>
          </p:nvPr>
        </p:nvSpPr>
        <p:spPr>
          <a:xfrm>
            <a:off x="720725" y="1357313"/>
            <a:ext cx="10860088" cy="5043487"/>
          </a:xfrm>
          <a:prstGeom prst="rect">
            <a:avLst/>
          </a:prstGeom>
        </p:spPr>
        <p:txBody>
          <a:bodyPr/>
          <a:lstStyle>
            <a:lvl1pPr marL="0" indent="0">
              <a:buNone/>
              <a:defRPr sz="2000" b="1">
                <a:solidFill>
                  <a:schemeClr val="tx1"/>
                </a:solidFill>
                <a:latin typeface="+mn-lt"/>
                <a:cs typeface="Arial" panose="020B0604020202020204" pitchFamily="34" charset="0"/>
              </a:defRPr>
            </a:lvl1pPr>
            <a:lvl2pPr marL="685800" indent="-228600">
              <a:buFont typeface="Arial" panose="020B0604020202020204" pitchFamily="34" charset="0"/>
              <a:buChar char="•"/>
              <a:defRPr sz="2000">
                <a:solidFill>
                  <a:schemeClr val="tx1"/>
                </a:solidFill>
                <a:latin typeface="+mn-lt"/>
                <a:cs typeface="Arial" panose="020B0604020202020204" pitchFamily="34" charset="0"/>
              </a:defRPr>
            </a:lvl2pPr>
            <a:lvl3pPr marL="1143000" indent="-228600">
              <a:buFont typeface="AppleSymbols" panose="02000000000000000000" pitchFamily="2" charset="-79"/>
              <a:buChar char="⎼"/>
              <a:defRPr sz="2000">
                <a:solidFill>
                  <a:schemeClr val="tx1"/>
                </a:solidFill>
                <a:latin typeface="+mn-lt"/>
                <a:cs typeface="Arial" panose="020B0604020202020204" pitchFamily="34" charset="0"/>
              </a:defRPr>
            </a:lvl3pPr>
            <a:lvl4pPr>
              <a:defRPr sz="2000">
                <a:solidFill>
                  <a:schemeClr val="tx1"/>
                </a:solidFill>
                <a:latin typeface="+mn-lt"/>
                <a:cs typeface="Arial" panose="020B0604020202020204" pitchFamily="34" charset="0"/>
              </a:defRPr>
            </a:lvl4pPr>
            <a:lvl5pPr>
              <a:defRPr sz="2000">
                <a:solidFill>
                  <a:schemeClr val="tx1"/>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4" descr="FedEx Logo transparent PNG - StickPNG">
            <a:extLst>
              <a:ext uri="{FF2B5EF4-FFF2-40B4-BE49-F238E27FC236}">
                <a16:creationId xmlns:a16="http://schemas.microsoft.com/office/drawing/2014/main" id="{8DB82A0C-D1B6-8E92-3287-C5124B9EBAD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53665" y="6096318"/>
            <a:ext cx="1217610" cy="97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5660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White) - Blank">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698469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264055" y="274638"/>
            <a:ext cx="11663891" cy="613258"/>
          </a:xfrm>
          <a:prstGeom prst="rect">
            <a:avLst/>
          </a:prstGeom>
        </p:spPr>
        <p:txBody>
          <a:bodyPr vert="horz" anchor="t">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pic>
        <p:nvPicPr>
          <p:cNvPr id="5" name="Picture 4">
            <a:extLst>
              <a:ext uri="{FF2B5EF4-FFF2-40B4-BE49-F238E27FC236}">
                <a16:creationId xmlns:a16="http://schemas.microsoft.com/office/drawing/2014/main" id="{72F706F6-DF8C-ECE4-7415-E7140AC83C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118124137"/>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B6FAF7-2A9E-4C55-86A1-E20CA00735BE}"/>
              </a:ext>
            </a:extLst>
          </p:cNvPr>
          <p:cNvGraphicFramePr>
            <a:graphicFrameLocks noChangeAspect="1"/>
          </p:cNvGraphicFramePr>
          <p:nvPr userDrawn="1">
            <p:custDataLst>
              <p:tags r:id="rId2"/>
            </p:custDataLst>
            <p:extLst>
              <p:ext uri="{D42A27DB-BD31-4B8C-83A1-F6EECF244321}">
                <p14:modId xmlns:p14="http://schemas.microsoft.com/office/powerpoint/2010/main" val="3249582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0BB6FAF7-2A9E-4C55-86A1-E20CA00735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a:prstGeom prst="rect">
            <a:avLst/>
          </a:prstGeom>
        </p:spPr>
        <p:txBody>
          <a:bodyPr vert="horz" anchor="b">
            <a:noAutofit/>
          </a:bodyPr>
          <a:lstStyle>
            <a:lvl1pPr algn="l">
              <a:spcBef>
                <a:spcPts val="0"/>
              </a:spcBef>
              <a:defRPr sz="4000">
                <a:solidFill>
                  <a:schemeClr val="tx1"/>
                </a:solidFill>
              </a:defRPr>
            </a:lvl1pPr>
          </a:lstStyle>
          <a:p>
            <a:r>
              <a:rPr lang="en-US"/>
              <a:t>Click to edit Master 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8"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 2023</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
        <p:nvSpPr>
          <p:cNvPr id="4" name="Subtitle 2">
            <a:extLst>
              <a:ext uri="{FF2B5EF4-FFF2-40B4-BE49-F238E27FC236}">
                <a16:creationId xmlns:a16="http://schemas.microsoft.com/office/drawing/2014/main" id="{A0945B47-49F4-4C7F-0422-98793196AC2B}"/>
              </a:ext>
            </a:extLst>
          </p:cNvPr>
          <p:cNvSpPr>
            <a:spLocks noGrp="1"/>
          </p:cNvSpPr>
          <p:nvPr>
            <p:ph type="subTitle" idx="1" hasCustomPrompt="1"/>
          </p:nvPr>
        </p:nvSpPr>
        <p:spPr>
          <a:xfrm>
            <a:off x="794528" y="3470060"/>
            <a:ext cx="7375649" cy="479771"/>
          </a:xfrm>
          <a:prstGeom prst="rect">
            <a:avLst/>
          </a:prstGeom>
        </p:spPr>
        <p:txBody>
          <a:bodyPr>
            <a:noAutofit/>
          </a:bodyPr>
          <a:lstStyle>
            <a:lvl1pPr marL="0" indent="0" algn="l">
              <a:spcBef>
                <a:spcPts val="0"/>
              </a:spcBef>
              <a:buNone/>
              <a:defRPr sz="2400" b="1">
                <a:solidFill>
                  <a:schemeClr val="accent2">
                    <a:lumMod val="60000"/>
                    <a:lumOff val="40000"/>
                  </a:schemeClr>
                </a:solidFill>
                <a:latin typeface="+mn-lt"/>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meeting title</a:t>
            </a:r>
          </a:p>
        </p:txBody>
      </p:sp>
    </p:spTree>
    <p:custDataLst>
      <p:tags r:id="rId1"/>
    </p:custDataLst>
    <p:extLst>
      <p:ext uri="{BB962C8B-B14F-4D97-AF65-F5344CB8AC3E}">
        <p14:creationId xmlns:p14="http://schemas.microsoft.com/office/powerpoint/2010/main" val="3079145465"/>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7111CB9-C321-4732-9C83-FFF60EFB909F}"/>
              </a:ext>
            </a:extLst>
          </p:cNvPr>
          <p:cNvGraphicFramePr>
            <a:graphicFrameLocks noChangeAspect="1"/>
          </p:cNvGraphicFramePr>
          <p:nvPr userDrawn="1">
            <p:custDataLst>
              <p:tags r:id="rId2"/>
            </p:custDataLst>
            <p:extLst>
              <p:ext uri="{D42A27DB-BD31-4B8C-83A1-F6EECF244321}">
                <p14:modId xmlns:p14="http://schemas.microsoft.com/office/powerpoint/2010/main" val="3429532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D7111CB9-C321-4732-9C83-FFF60EFB9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a:prstGeom prst="rect">
            <a:avLst/>
          </a:prstGeom>
        </p:spPr>
        <p:txBody>
          <a:bodyPr vert="horz" anchor="b">
            <a:noAutofit/>
          </a:bodyPr>
          <a:lstStyle>
            <a:lvl1pPr algn="ctr">
              <a:spcBef>
                <a:spcPts val="0"/>
              </a:spcBef>
              <a:defRPr sz="48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a:prstGeom prst="rect">
            <a:avLst/>
          </a:prstGeom>
        </p:spPr>
        <p:txBody>
          <a:bodyPr>
            <a:noAutofit/>
          </a:bodyPr>
          <a:lstStyle>
            <a:lvl1pPr marL="0" indent="0" algn="ctr">
              <a:spcBef>
                <a:spcPts val="0"/>
              </a:spcBef>
              <a:buNone/>
              <a:defRPr sz="2000">
                <a:solidFill>
                  <a:schemeClr val="bg2"/>
                </a:solidFill>
                <a:latin typeface="+mn-lt"/>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2977898632"/>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 Blu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9BB0433-7909-5E5C-1EA6-35DCC57FB5C6}"/>
              </a:ext>
            </a:extLst>
          </p:cNvPr>
          <p:cNvGraphicFramePr>
            <a:graphicFrameLocks noChangeAspect="1"/>
          </p:cNvGraphicFramePr>
          <p:nvPr userDrawn="1">
            <p:custDataLst>
              <p:tags r:id="rId2"/>
            </p:custDataLst>
            <p:extLst>
              <p:ext uri="{D42A27DB-BD31-4B8C-83A1-F6EECF244321}">
                <p14:modId xmlns:p14="http://schemas.microsoft.com/office/powerpoint/2010/main" val="1831599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C9BB0433-7909-5E5C-1EA6-35DCC57FB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752401647"/>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C00352A-BD43-4A6C-BD67-55BD2F37C1A0}"/>
              </a:ext>
            </a:extLst>
          </p:cNvPr>
          <p:cNvGraphicFramePr>
            <a:graphicFrameLocks noChangeAspect="1"/>
          </p:cNvGraphicFramePr>
          <p:nvPr userDrawn="1">
            <p:custDataLst>
              <p:tags r:id="rId2"/>
            </p:custDataLst>
            <p:extLst>
              <p:ext uri="{D42A27DB-BD31-4B8C-83A1-F6EECF244321}">
                <p14:modId xmlns:p14="http://schemas.microsoft.com/office/powerpoint/2010/main" val="273935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Object 4" hidden="1">
                        <a:extLst>
                          <a:ext uri="{FF2B5EF4-FFF2-40B4-BE49-F238E27FC236}">
                            <a16:creationId xmlns:a16="http://schemas.microsoft.com/office/drawing/2014/main" id="{8C00352A-BD43-4A6C-BD67-55BD2F37C1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1607549399"/>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7AD-F80D-A441-7466-E500495D7C24}"/>
              </a:ext>
            </a:extLst>
          </p:cNvPr>
          <p:cNvSpPr>
            <a:spLocks noGrp="1"/>
          </p:cNvSpPr>
          <p:nvPr>
            <p:ph type="title" hasCustomPrompt="1"/>
          </p:nvPr>
        </p:nvSpPr>
        <p:spPr/>
        <p:txBody>
          <a:bodyPr/>
          <a:lstStyle>
            <a:lvl1pPr>
              <a:defRPr/>
            </a:lvl1pPr>
          </a:lstStyle>
          <a:p>
            <a:r>
              <a:rPr lang="en-US"/>
              <a:t>Stakeholders</a:t>
            </a:r>
          </a:p>
        </p:txBody>
      </p:sp>
    </p:spTree>
    <p:extLst>
      <p:ext uri="{BB962C8B-B14F-4D97-AF65-F5344CB8AC3E}">
        <p14:creationId xmlns:p14="http://schemas.microsoft.com/office/powerpoint/2010/main" val="418703267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Two-column content v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3C2C1DE-F936-0D46-98FA-76081C89890B}"/>
              </a:ext>
            </a:extLst>
          </p:cNvPr>
          <p:cNvGraphicFramePr>
            <a:graphicFrameLocks noChangeAspect="1"/>
          </p:cNvGraphicFramePr>
          <p:nvPr userDrawn="1">
            <p:custDataLst>
              <p:tags r:id="rId1"/>
            </p:custDataLst>
            <p:extLst>
              <p:ext uri="{D42A27DB-BD31-4B8C-83A1-F6EECF244321}">
                <p14:modId xmlns:p14="http://schemas.microsoft.com/office/powerpoint/2010/main" val="145881307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03C2C1DE-F936-0D46-98FA-76081C89890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8" y="365126"/>
            <a:ext cx="10515600" cy="811922"/>
          </a:xfrm>
        </p:spPr>
        <p:txBody>
          <a:bodyPr vert="horz">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9" y="1340695"/>
            <a:ext cx="5157787"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65"/>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5"/>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1284927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White) - Blank &amp; Tag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B982697-23C3-418F-969A-4F5D7BA3B53F}"/>
              </a:ext>
            </a:extLst>
          </p:cNvPr>
          <p:cNvGraphicFramePr>
            <a:graphicFrameLocks noChangeAspect="1"/>
          </p:cNvGraphicFramePr>
          <p:nvPr userDrawn="1">
            <p:custDataLst>
              <p:tags r:id="rId1"/>
            </p:custDataLst>
            <p:extLst>
              <p:ext uri="{D42A27DB-BD31-4B8C-83A1-F6EECF244321}">
                <p14:modId xmlns:p14="http://schemas.microsoft.com/office/powerpoint/2010/main" val="759747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1" name="Object 10" hidden="1">
                        <a:extLst>
                          <a:ext uri="{FF2B5EF4-FFF2-40B4-BE49-F238E27FC236}">
                            <a16:creationId xmlns:a16="http://schemas.microsoft.com/office/drawing/2014/main" id="{EB982697-23C3-418F-969A-4F5D7BA3B5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C018D5E5-7E92-44A9-8856-80C1B9FF1378}"/>
              </a:ext>
            </a:extLst>
          </p:cNvPr>
          <p:cNvSpPr>
            <a:spLocks noGrp="1"/>
          </p:cNvSpPr>
          <p:nvPr>
            <p:ph type="title" hasCustomPrompt="1"/>
          </p:nvPr>
        </p:nvSpPr>
        <p:spPr>
          <a:xfrm>
            <a:off x="609600" y="274638"/>
            <a:ext cx="10970683" cy="613258"/>
          </a:xfrm>
          <a:prstGeom prst="rect">
            <a:avLst/>
          </a:prstGeom>
        </p:spPr>
        <p:txBody>
          <a:bodyPr vert="horz">
            <a:noAutofit/>
          </a:bodyPr>
          <a:lstStyle>
            <a:lvl1pPr algn="l">
              <a:defRPr sz="2800" b="1" i="0" cap="none" baseline="0">
                <a:solidFill>
                  <a:schemeClr val="tx2"/>
                </a:solidFill>
                <a:latin typeface="+mn-lt"/>
                <a:cs typeface="Arial" pitchFamily="34" charset="0"/>
              </a:defRPr>
            </a:lvl1pPr>
          </a:lstStyle>
          <a:p>
            <a:r>
              <a:rPr lang="en-US"/>
              <a:t>Click here to insert title</a:t>
            </a:r>
          </a:p>
        </p:txBody>
      </p:sp>
      <p:sp>
        <p:nvSpPr>
          <p:cNvPr id="8" name="Text Placeholder 7">
            <a:extLst>
              <a:ext uri="{FF2B5EF4-FFF2-40B4-BE49-F238E27FC236}">
                <a16:creationId xmlns:a16="http://schemas.microsoft.com/office/drawing/2014/main" id="{DAF82248-095C-E4F0-C817-84C12579A775}"/>
              </a:ext>
            </a:extLst>
          </p:cNvPr>
          <p:cNvSpPr>
            <a:spLocks noGrp="1"/>
          </p:cNvSpPr>
          <p:nvPr>
            <p:ph type="body" sz="quarter" idx="15" hasCustomPrompt="1"/>
          </p:nvPr>
        </p:nvSpPr>
        <p:spPr>
          <a:xfrm>
            <a:off x="617989" y="830028"/>
            <a:ext cx="10674350" cy="365125"/>
          </a:xfrm>
          <a:prstGeom prst="rect">
            <a:avLst/>
          </a:prstGeom>
        </p:spPr>
        <p:txBody>
          <a:bodyPr/>
          <a:lstStyle>
            <a:lvl1pPr>
              <a:defRPr sz="1800" i="1"/>
            </a:lvl1pPr>
          </a:lstStyle>
          <a:p>
            <a:pPr lvl="0"/>
            <a:r>
              <a:rPr lang="en-US"/>
              <a:t>Click to insert tagline</a:t>
            </a:r>
          </a:p>
        </p:txBody>
      </p:sp>
      <p:sp>
        <p:nvSpPr>
          <p:cNvPr id="9" name="Slide Number Placeholder 8">
            <a:extLst>
              <a:ext uri="{FF2B5EF4-FFF2-40B4-BE49-F238E27FC236}">
                <a16:creationId xmlns:a16="http://schemas.microsoft.com/office/drawing/2014/main" id="{F03140A1-4AD7-C9FE-AEA5-107B1E283206}"/>
              </a:ext>
            </a:extLst>
          </p:cNvPr>
          <p:cNvSpPr>
            <a:spLocks noGrp="1"/>
          </p:cNvSpPr>
          <p:nvPr>
            <p:ph type="sldNum" sz="quarter" idx="12"/>
          </p:nvPr>
        </p:nvSpPr>
        <p:spPr>
          <a:xfrm>
            <a:off x="11821937" y="6664707"/>
            <a:ext cx="365760" cy="182880"/>
          </a:xfrm>
        </p:spPr>
        <p:txBody>
          <a:bodyPr/>
          <a:lstStyle>
            <a:lvl1pPr>
              <a:defRPr sz="1100"/>
            </a:lvl1pPr>
          </a:lstStyle>
          <a:p>
            <a:fld id="{590844AD-CB3B-4EEE-AD68-5C3258E142BD}" type="slidenum">
              <a:rPr lang="en-US" smtClean="0"/>
              <a:pPr/>
              <a:t>‹#›</a:t>
            </a:fld>
            <a:endParaRPr lang="en-US"/>
          </a:p>
        </p:txBody>
      </p:sp>
    </p:spTree>
    <p:extLst>
      <p:ext uri="{BB962C8B-B14F-4D97-AF65-F5344CB8AC3E}">
        <p14:creationId xmlns:p14="http://schemas.microsoft.com/office/powerpoint/2010/main" val="757288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64DE914-BE27-2C91-86D6-EB017C7186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40303316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F839768-7CD8-3012-0EE8-BE64E835632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1995"/>
          <a:stretch/>
        </p:blipFill>
        <p:spPr>
          <a:xfrm>
            <a:off x="11424386" y="6309230"/>
            <a:ext cx="654876" cy="358105"/>
          </a:xfrm>
          <a:prstGeom prst="rect">
            <a:avLst/>
          </a:prstGeom>
        </p:spPr>
      </p:pic>
    </p:spTree>
    <p:extLst>
      <p:ext uri="{BB962C8B-B14F-4D97-AF65-F5344CB8AC3E}">
        <p14:creationId xmlns:p14="http://schemas.microsoft.com/office/powerpoint/2010/main" val="7284207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Tree>
    <p:extLst>
      <p:ext uri="{BB962C8B-B14F-4D97-AF65-F5344CB8AC3E}">
        <p14:creationId xmlns:p14="http://schemas.microsoft.com/office/powerpoint/2010/main" val="1539952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03098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D7CC5-2709-AC25-31AD-0DDF5ABD625C}"/>
              </a:ext>
            </a:extLst>
          </p:cNvPr>
          <p:cNvSpPr>
            <a:spLocks noGrp="1"/>
          </p:cNvSpPr>
          <p:nvPr>
            <p:ph type="dt" sz="half" idx="10"/>
          </p:nvPr>
        </p:nvSpPr>
        <p:spPr/>
        <p:txBody>
          <a:bodyPr/>
          <a:lstStyle/>
          <a:p>
            <a:fld id="{22D9DABC-EBE9-EE4A-B705-E4D068DFA0F0}" type="datetimeFigureOut">
              <a:rPr lang="en-US" smtClean="0"/>
              <a:t>9/24/2024</a:t>
            </a:fld>
            <a:endParaRPr lang="en-US"/>
          </a:p>
        </p:txBody>
      </p:sp>
      <p:sp>
        <p:nvSpPr>
          <p:cNvPr id="3" name="Footer Placeholder 2">
            <a:extLst>
              <a:ext uri="{FF2B5EF4-FFF2-40B4-BE49-F238E27FC236}">
                <a16:creationId xmlns:a16="http://schemas.microsoft.com/office/drawing/2014/main" id="{233FC716-7DB0-E002-AC2D-4209589EF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803FF-5F75-51C5-54BE-3A68C81B3F0E}"/>
              </a:ext>
            </a:extLst>
          </p:cNvPr>
          <p:cNvSpPr>
            <a:spLocks noGrp="1"/>
          </p:cNvSpPr>
          <p:nvPr>
            <p:ph type="sldNum" sz="quarter" idx="12"/>
          </p:nvPr>
        </p:nvSpPr>
        <p:spPr/>
        <p:txBody>
          <a:bodyPr/>
          <a:lstStyle/>
          <a:p>
            <a:fld id="{71C17D64-FD04-CB4B-8BD5-CA1AD28DA2DF}" type="slidenum">
              <a:rPr lang="en-US" smtClean="0"/>
              <a:t>‹#›</a:t>
            </a:fld>
            <a:endParaRPr lang="en-US"/>
          </a:p>
        </p:txBody>
      </p:sp>
    </p:spTree>
    <p:extLst>
      <p:ext uri="{BB962C8B-B14F-4D97-AF65-F5344CB8AC3E}">
        <p14:creationId xmlns:p14="http://schemas.microsoft.com/office/powerpoint/2010/main" val="6869029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White with log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52E9FB-5E57-5105-71F6-5C83853F0543}"/>
              </a:ext>
            </a:extLst>
          </p:cNvPr>
          <p:cNvGraphicFramePr>
            <a:graphicFrameLocks noChangeAspect="1"/>
          </p:cNvGraphicFramePr>
          <p:nvPr userDrawn="1">
            <p:custDataLst>
              <p:tags r:id="rId1"/>
            </p:custDataLst>
            <p:extLst>
              <p:ext uri="{D42A27DB-BD31-4B8C-83A1-F6EECF244321}">
                <p14:modId xmlns:p14="http://schemas.microsoft.com/office/powerpoint/2010/main" val="1987067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3" imgH="336" progId="TCLayout.ActiveDocument.1">
                  <p:embed/>
                </p:oleObj>
              </mc:Choice>
              <mc:Fallback>
                <p:oleObj name="think-cell Slide" r:id="rId3" imgW="333" imgH="336" progId="TCLayout.ActiveDocument.1">
                  <p:embed/>
                  <p:pic>
                    <p:nvPicPr>
                      <p:cNvPr id="4" name="Object 3" hidden="1">
                        <a:extLst>
                          <a:ext uri="{FF2B5EF4-FFF2-40B4-BE49-F238E27FC236}">
                            <a16:creationId xmlns:a16="http://schemas.microsoft.com/office/drawing/2014/main" id="{8E52E9FB-5E57-5105-71F6-5C83853F05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2"/>
          </a:xfrm>
        </p:spPr>
        <p:txBody>
          <a:bodyPr vert="horz"/>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2"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41945917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_2-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799"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7" name="Content Placeholder 6">
            <a:extLst>
              <a:ext uri="{FF2B5EF4-FFF2-40B4-BE49-F238E27FC236}">
                <a16:creationId xmlns:a16="http://schemas.microsoft.com/office/drawing/2014/main" id="{9E448B19-0CB4-3043-9B1D-AE5E1E187FC5}"/>
              </a:ext>
            </a:extLst>
          </p:cNvPr>
          <p:cNvSpPr>
            <a:spLocks noGrp="1"/>
          </p:cNvSpPr>
          <p:nvPr>
            <p:ph sz="quarter" idx="11" hasCustomPrompt="1"/>
          </p:nvPr>
        </p:nvSpPr>
        <p:spPr>
          <a:xfrm>
            <a:off x="208541" y="6525492"/>
            <a:ext cx="11650950" cy="235527"/>
          </a:xfrm>
          <a:prstGeom prst="rect">
            <a:avLst/>
          </a:prstGeom>
        </p:spPr>
        <p:txBody>
          <a:bodyPr anchor="b"/>
          <a:lstStyle>
            <a:lvl1pPr marL="0" indent="0">
              <a:buNone/>
              <a:defRPr sz="1100">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825130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BD5E16-3B11-3B4E-939E-C44AA8852D66}"/>
              </a:ext>
            </a:extLst>
          </p:cNvPr>
          <p:cNvGraphicFramePr>
            <a:graphicFrameLocks noChangeAspect="1"/>
          </p:cNvGraphicFramePr>
          <p:nvPr userDrawn="1">
            <p:custDataLst>
              <p:tags r:id="rId1"/>
            </p:custDataLst>
            <p:extLst>
              <p:ext uri="{D42A27DB-BD31-4B8C-83A1-F6EECF244321}">
                <p14:modId xmlns:p14="http://schemas.microsoft.com/office/powerpoint/2010/main" val="41511279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CBD5E16-3B11-3B4E-939E-C44AA8852D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r="61995"/>
          <a:stretch/>
        </p:blipFill>
        <p:spPr>
          <a:xfrm>
            <a:off x="11462150" y="6367413"/>
            <a:ext cx="491157" cy="268578"/>
          </a:xfrm>
          <a:prstGeom prst="rect">
            <a:avLst/>
          </a:prstGeom>
        </p:spPr>
      </p:pic>
      <p:sp>
        <p:nvSpPr>
          <p:cNvPr id="5" name="Slide Number Placeholder 4">
            <a:extLst>
              <a:ext uri="{FF2B5EF4-FFF2-40B4-BE49-F238E27FC236}">
                <a16:creationId xmlns:a16="http://schemas.microsoft.com/office/drawing/2014/main" id="{67C0D58E-0A8D-6848-9729-2D1DEC2E40DC}"/>
              </a:ext>
            </a:extLst>
          </p:cNvPr>
          <p:cNvSpPr>
            <a:spLocks noGrp="1"/>
          </p:cNvSpPr>
          <p:nvPr>
            <p:ph type="sldNum" sz="quarter" idx="11"/>
          </p:nvPr>
        </p:nvSpPr>
        <p:spPr>
          <a:xfrm>
            <a:off x="11542906" y="6492875"/>
            <a:ext cx="649094"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FA41B7-D6E1-4CE7-979C-95137B90FFAB}" type="slidenum">
              <a:rPr kumimoji="0" lang="en-US" sz="1200" b="0" i="0" u="none" strike="noStrike" kern="1200" cap="none" spc="0" normalizeH="0" baseline="0" noProof="0" smtClean="0">
                <a:ln>
                  <a:noFill/>
                </a:ln>
                <a:solidFill>
                  <a:srgbClr val="12121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21212">
                  <a:tint val="75000"/>
                </a:srgbClr>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0CA1F6E7-7538-CA44-A38A-986F1DA98B66}"/>
              </a:ext>
            </a:extLst>
          </p:cNvPr>
          <p:cNvSpPr>
            <a:spLocks noGrp="1"/>
          </p:cNvSpPr>
          <p:nvPr>
            <p:ph type="body" sz="quarter" idx="12" hasCustomPrompt="1"/>
          </p:nvPr>
        </p:nvSpPr>
        <p:spPr>
          <a:xfrm>
            <a:off x="2875829" y="6466418"/>
            <a:ext cx="7731368" cy="261745"/>
          </a:xfrm>
        </p:spPr>
        <p:txBody>
          <a:bodyPr/>
          <a:lstStyle>
            <a:lvl1pPr marL="0" indent="0">
              <a:buNone/>
              <a:defRPr sz="1000"/>
            </a:lvl1pPr>
            <a:lvl2pPr marL="457086" indent="0">
              <a:buNone/>
              <a:defRPr sz="1000"/>
            </a:lvl2pPr>
            <a:lvl3pPr marL="914171" indent="0">
              <a:buNone/>
              <a:defRPr sz="1000"/>
            </a:lvl3pPr>
            <a:lvl4pPr marL="1371257" indent="0">
              <a:buNone/>
              <a:defRPr sz="1000"/>
            </a:lvl4pPr>
            <a:lvl5pPr marL="1828343" indent="0">
              <a:buNone/>
              <a:defRPr sz="1000"/>
            </a:lvl5pPr>
          </a:lstStyle>
          <a:p>
            <a:pPr lvl="0"/>
            <a:r>
              <a:rPr lang="en-US"/>
              <a:t>Insert source and/or footnotes here</a:t>
            </a:r>
          </a:p>
        </p:txBody>
      </p:sp>
      <p:sp>
        <p:nvSpPr>
          <p:cNvPr id="14" name="Title 13">
            <a:extLst>
              <a:ext uri="{FF2B5EF4-FFF2-40B4-BE49-F238E27FC236}">
                <a16:creationId xmlns:a16="http://schemas.microsoft.com/office/drawing/2014/main" id="{841D6EC9-2400-CA44-935E-0132E5ADEA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538512"/>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spTree>
    <p:extLst>
      <p:ext uri="{BB962C8B-B14F-4D97-AF65-F5344CB8AC3E}">
        <p14:creationId xmlns:p14="http://schemas.microsoft.com/office/powerpoint/2010/main" val="92420800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982E789-8744-D246-A980-316EC32C8866}"/>
              </a:ext>
            </a:extLst>
          </p:cNvPr>
          <p:cNvGraphicFramePr>
            <a:graphicFrameLocks noChangeAspect="1"/>
          </p:cNvGraphicFramePr>
          <p:nvPr userDrawn="1">
            <p:custDataLst>
              <p:tags r:id="rId1"/>
            </p:custDataLst>
            <p:extLst>
              <p:ext uri="{D42A27DB-BD31-4B8C-83A1-F6EECF244321}">
                <p14:modId xmlns:p14="http://schemas.microsoft.com/office/powerpoint/2010/main" val="192701781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2982E789-8744-D246-A980-316EC32C886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275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764136"/>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520"/>
              </a:spcAft>
              <a:defRPr>
                <a:solidFill>
                  <a:schemeClr val="tx1"/>
                </a:solidFill>
              </a:defRPr>
            </a:lvl1pPr>
            <a:lvl2pPr>
              <a:spcBef>
                <a:spcPts val="0"/>
              </a:spcBef>
              <a:spcAft>
                <a:spcPts val="520"/>
              </a:spcAft>
              <a:defRPr>
                <a:solidFill>
                  <a:schemeClr val="tx1"/>
                </a:solidFill>
              </a:defRPr>
            </a:lvl2pPr>
            <a:lvl3pPr>
              <a:spcBef>
                <a:spcPts val="0"/>
              </a:spcBef>
              <a:spcAft>
                <a:spcPts val="520"/>
              </a:spcAft>
              <a:defRPr>
                <a:solidFill>
                  <a:schemeClr val="tx1"/>
                </a:solidFill>
              </a:defRPr>
            </a:lvl3pPr>
            <a:lvl4pPr>
              <a:spcBef>
                <a:spcPts val="0"/>
              </a:spcBef>
              <a:spcAft>
                <a:spcPts val="520"/>
              </a:spcAft>
              <a:defRPr>
                <a:solidFill>
                  <a:schemeClr val="tx1"/>
                </a:solidFill>
              </a:defRPr>
            </a:lvl4pPr>
            <a:lvl5pPr>
              <a:spcBef>
                <a:spcPts val="0"/>
              </a:spcBef>
              <a:spcAft>
                <a:spcPts val="52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a:extLst>
              <a:ext uri="{FF2B5EF4-FFF2-40B4-BE49-F238E27FC236}">
                <a16:creationId xmlns:a16="http://schemas.microsoft.com/office/drawing/2014/main" id="{65F83B3C-9835-418C-A8E8-4CF7BB7CF50F}"/>
              </a:ext>
            </a:extLst>
          </p:cNvPr>
          <p:cNvSpPr>
            <a:spLocks noGrp="1"/>
          </p:cNvSpPr>
          <p:nvPr>
            <p:ph sz="quarter" idx="11" hasCustomPrompt="1"/>
          </p:nvPr>
        </p:nvSpPr>
        <p:spPr>
          <a:xfrm>
            <a:off x="112742" y="6448642"/>
            <a:ext cx="11241061" cy="268579"/>
          </a:xfrm>
          <a:prstGeom prst="rect">
            <a:avLst/>
          </a:prstGeom>
        </p:spPr>
        <p:txBody>
          <a:bodyPr anchor="b"/>
          <a:lstStyle>
            <a:lvl1pPr marL="0" indent="0">
              <a:buNone/>
              <a:defRPr sz="925">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extLst>
      <p:ext uri="{BB962C8B-B14F-4D97-AF65-F5344CB8AC3E}">
        <p14:creationId xmlns:p14="http://schemas.microsoft.com/office/powerpoint/2010/main" val="3335391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19265391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5"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custDataLst>
      <p:tags r:id="rId1"/>
    </p:custDataLst>
    <p:extLst>
      <p:ext uri="{BB962C8B-B14F-4D97-AF65-F5344CB8AC3E}">
        <p14:creationId xmlns:p14="http://schemas.microsoft.com/office/powerpoint/2010/main" val="25350913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custDataLst>
      <p:tags r:id="rId1"/>
    </p:custDataLst>
    <p:extLst>
      <p:ext uri="{BB962C8B-B14F-4D97-AF65-F5344CB8AC3E}">
        <p14:creationId xmlns:p14="http://schemas.microsoft.com/office/powerpoint/2010/main" val="36047968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7" name="Title 1">
            <a:extLst>
              <a:ext uri="{FF2B5EF4-FFF2-40B4-BE49-F238E27FC236}">
                <a16:creationId xmlns:a16="http://schemas.microsoft.com/office/drawing/2014/main" id="{BA677169-CDC6-4034-9FC5-31E08D578E3C}"/>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3B42EB1F-B8F4-4806-A247-027DBB961C4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1223171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8"/>
            <a:ext cx="10515600" cy="4766452"/>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US"/>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7"/>
            <a:ext cx="12192000" cy="93867"/>
          </a:xfrm>
          <a:prstGeom prst="rect">
            <a:avLst/>
          </a:prstGeom>
        </p:spPr>
      </p:pic>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308554" y="988523"/>
            <a:ext cx="10515709" cy="377048"/>
          </a:xfrm>
        </p:spPr>
        <p:txBody>
          <a:bodyPr/>
          <a:lstStyle>
            <a:lvl1pPr marL="0" indent="0">
              <a:buNone/>
              <a:defRPr sz="1800" b="1"/>
            </a:lvl1pPr>
            <a:lvl2pPr marL="457167" indent="0">
              <a:buNone/>
              <a:defRPr/>
            </a:lvl2pPr>
          </a:lstStyle>
          <a:p>
            <a:pPr lvl="0"/>
            <a:r>
              <a:rPr lang="en-US"/>
              <a:t>Click to edit subtitle</a:t>
            </a:r>
          </a:p>
        </p:txBody>
      </p:sp>
      <p:sp>
        <p:nvSpPr>
          <p:cNvPr id="9" name="Title 1">
            <a:extLst>
              <a:ext uri="{FF2B5EF4-FFF2-40B4-BE49-F238E27FC236}">
                <a16:creationId xmlns:a16="http://schemas.microsoft.com/office/drawing/2014/main" id="{6501E587-9B45-4316-A345-57357C863BD8}"/>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3562BE6D-8AEE-4D0E-B1A5-14DF8F6A0D9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654539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8" name="Content Placeholder 6">
            <a:extLst>
              <a:ext uri="{FF2B5EF4-FFF2-40B4-BE49-F238E27FC236}">
                <a16:creationId xmlns:a16="http://schemas.microsoft.com/office/drawing/2014/main" id="{5D1F2FED-4299-467D-9C20-1066455B637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5298324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Content Placeholder 6">
            <a:extLst>
              <a:ext uri="{FF2B5EF4-FFF2-40B4-BE49-F238E27FC236}">
                <a16:creationId xmlns:a16="http://schemas.microsoft.com/office/drawing/2014/main" id="{D97CD980-4659-4714-A3A3-8B7809B99151}"/>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6350083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1"/>
                </a:solidFill>
              </a:defRPr>
            </a:lvl1pPr>
          </a:lstStyle>
          <a:p>
            <a:r>
              <a:rPr lang="en-US"/>
              <a:t>Click to edit Master title style</a:t>
            </a:r>
          </a:p>
        </p:txBody>
      </p:sp>
      <p:sp>
        <p:nvSpPr>
          <p:cNvPr id="3" name="Content Placeholder 2"/>
          <p:cNvSpPr>
            <a:spLocks noGrp="1"/>
          </p:cNvSpPr>
          <p:nvPr>
            <p:ph idx="1"/>
          </p:nvPr>
        </p:nvSpPr>
        <p:spPr>
          <a:xfrm>
            <a:off x="838201" y="1446035"/>
            <a:ext cx="6220899" cy="490160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6"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5"/>
            <a:ext cx="3952064" cy="2679719"/>
          </a:xfrm>
        </p:spPr>
        <p:txBody>
          <a:bodyPr>
            <a:noAutofit/>
          </a:bodyPr>
          <a:lstStyle>
            <a:lvl1pPr>
              <a:defRPr sz="1800">
                <a:solidFill>
                  <a:schemeClr val="tx1"/>
                </a:solidFill>
              </a:defRPr>
            </a:lvl1pPr>
            <a:lvl2pPr>
              <a:defRPr sz="1400">
                <a:solidFill>
                  <a:schemeClr val="tx1"/>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
        <p:nvSpPr>
          <p:cNvPr id="11" name="Content Placeholder 6">
            <a:extLst>
              <a:ext uri="{FF2B5EF4-FFF2-40B4-BE49-F238E27FC236}">
                <a16:creationId xmlns:a16="http://schemas.microsoft.com/office/drawing/2014/main" id="{2052A631-2ADD-43B8-97BA-92E35D8CE8C3}"/>
              </a:ext>
            </a:extLst>
          </p:cNvPr>
          <p:cNvSpPr>
            <a:spLocks noGrp="1"/>
          </p:cNvSpPr>
          <p:nvPr>
            <p:ph sz="quarter" idx="13" hasCustomPrompt="1"/>
          </p:nvPr>
        </p:nvSpPr>
        <p:spPr>
          <a:xfrm>
            <a:off x="112739" y="6448639"/>
            <a:ext cx="11241061" cy="268579"/>
          </a:xfrm>
          <a:prstGeom prst="rect">
            <a:avLst/>
          </a:prstGeom>
        </p:spPr>
        <p:txBody>
          <a:bodyPr anchor="b"/>
          <a:lstStyle>
            <a:lvl1pPr marL="0" indent="0">
              <a:buNone/>
              <a:defRPr sz="1333">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4019766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two content z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noAutofit/>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95A3962-55ED-8C40-AA36-DC8AC2758F03}"/>
              </a:ext>
            </a:extLst>
          </p:cNvPr>
          <p:cNvSpPr>
            <a:spLocks noGrp="1"/>
          </p:cNvSpPr>
          <p:nvPr>
            <p:ph idx="10"/>
          </p:nvPr>
        </p:nvSpPr>
        <p:spPr>
          <a:xfrm>
            <a:off x="7596320" y="1410515"/>
            <a:ext cx="4099641" cy="4766452"/>
          </a:xfrm>
        </p:spPr>
        <p:txBody>
          <a:bodyPr>
            <a:noAutofit/>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9E53EA4-444F-4B5A-B892-3A3DAAB1C5BD}"/>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2995602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1A3DE76-68B8-F546-9AAF-AAF342D655E0}"/>
              </a:ext>
            </a:extLst>
          </p:cNvPr>
          <p:cNvGraphicFramePr>
            <a:graphicFrameLocks noChangeAspect="1"/>
          </p:cNvGraphicFramePr>
          <p:nvPr userDrawn="1">
            <p:custDataLst>
              <p:tags r:id="rId1"/>
            </p:custDataLst>
            <p:extLst>
              <p:ext uri="{D42A27DB-BD31-4B8C-83A1-F6EECF244321}">
                <p14:modId xmlns:p14="http://schemas.microsoft.com/office/powerpoint/2010/main" val="2746218812"/>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91A3DE76-68B8-F546-9AAF-AAF342D655E0}"/>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a:xfrm>
            <a:off x="839789" y="457200"/>
            <a:ext cx="3932237" cy="1600200"/>
          </a:xfrm>
        </p:spPr>
        <p:txBody>
          <a:bodyPr vert="horz" anchor="b">
            <a:noAutofit/>
          </a:bodyPr>
          <a:lstStyle>
            <a:lvl1pPr>
              <a:spcBef>
                <a:spcPts val="0"/>
              </a:spcBef>
              <a:spcAft>
                <a:spcPts val="0"/>
              </a:spcAft>
              <a:defRPr sz="3199">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noAutofit/>
          </a:bodyPr>
          <a:lstStyle>
            <a:lvl1pPr>
              <a:defRPr sz="2699">
                <a:solidFill>
                  <a:schemeClr val="tx2"/>
                </a:solidFill>
              </a:defRPr>
            </a:lvl1pPr>
            <a:lvl2pPr>
              <a:defRPr sz="2400">
                <a:solidFill>
                  <a:schemeClr val="tx2"/>
                </a:solidFill>
              </a:defRPr>
            </a:lvl2pPr>
            <a:lvl3pPr>
              <a:defRPr sz="2000">
                <a:solidFill>
                  <a:schemeClr val="tx2"/>
                </a:solidFill>
              </a:defRPr>
            </a:lvl3pPr>
            <a:lvl4pPr>
              <a:defRPr sz="1600">
                <a:solidFill>
                  <a:schemeClr val="tx2"/>
                </a:solidFill>
              </a:defRPr>
            </a:lvl4pPr>
            <a:lvl5pP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11920"/>
            <a:ext cx="3932237" cy="3657068"/>
          </a:xfrm>
        </p:spPr>
        <p:txBody>
          <a:bodyPr>
            <a:noAutofit/>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6838952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8"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838204"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4"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20" y="365128"/>
            <a:ext cx="4099641" cy="5811837"/>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8" name="Content Placeholder 6">
            <a:extLst>
              <a:ext uri="{FF2B5EF4-FFF2-40B4-BE49-F238E27FC236}">
                <a16:creationId xmlns:a16="http://schemas.microsoft.com/office/drawing/2014/main" id="{8E391B03-2A5A-4B4E-BF6A-14340D6FD42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1217651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mage with sid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0"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587780" y="365133"/>
            <a:ext cx="5957381" cy="811921"/>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5587780" y="1410515"/>
            <a:ext cx="5957381"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3" y="0"/>
            <a:ext cx="4900972" cy="6858000"/>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pic>
        <p:nvPicPr>
          <p:cNvPr id="7" name="Picture 6">
            <a:extLst>
              <a:ext uri="{FF2B5EF4-FFF2-40B4-BE49-F238E27FC236}">
                <a16:creationId xmlns:a16="http://schemas.microsoft.com/office/drawing/2014/main" id="{CD8AC9FD-618E-B24B-9587-DE9E8F9E1E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9" name="Content Placeholder 6">
            <a:extLst>
              <a:ext uri="{FF2B5EF4-FFF2-40B4-BE49-F238E27FC236}">
                <a16:creationId xmlns:a16="http://schemas.microsoft.com/office/drawing/2014/main" id="{8A5302CD-6728-496B-929A-6B1557F54F12}"/>
              </a:ext>
            </a:extLst>
          </p:cNvPr>
          <p:cNvSpPr>
            <a:spLocks noGrp="1"/>
          </p:cNvSpPr>
          <p:nvPr>
            <p:ph sz="quarter" idx="12"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8953086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0515"/>
            <a:ext cx="5181600" cy="4766452"/>
          </a:xfrm>
        </p:spPr>
        <p:txBody>
          <a:bodyPr/>
          <a:lstStyle>
            <a:lvl1pPr>
              <a:defRPr>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7F10EE1-DD34-B345-A74A-427B234620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7" name="Content Placeholder 6">
            <a:extLst>
              <a:ext uri="{FF2B5EF4-FFF2-40B4-BE49-F238E27FC236}">
                <a16:creationId xmlns:a16="http://schemas.microsoft.com/office/drawing/2014/main" id="{36FE17D3-BAA5-4063-9715-9D8A99BA1962}"/>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19455595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column content v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40695"/>
            <a:ext cx="5157787"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6270"/>
            <a:ext cx="5157787"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340695"/>
            <a:ext cx="5183188" cy="823912"/>
          </a:xfrm>
        </p:spPr>
        <p:txBody>
          <a:bodyPr anchor="b">
            <a:noAutofit/>
          </a:bodyPr>
          <a:lstStyle>
            <a:lvl1pPr marL="0" indent="0" algn="ctr">
              <a:spcBef>
                <a:spcPts val="0"/>
              </a:spcBef>
              <a:spcAft>
                <a:spcPts val="0"/>
              </a:spcAft>
              <a:buNone/>
              <a:defRPr sz="2200" b="0">
                <a:solidFill>
                  <a:schemeClr val="bg2"/>
                </a:solidFill>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16270"/>
            <a:ext cx="5183188" cy="3873399"/>
          </a:xfrm>
        </p:spPr>
        <p:txBody>
          <a:bodyPr>
            <a:noAutofit/>
          </a:bodyPr>
          <a:lstStyle>
            <a:lvl1pPr>
              <a:defRPr sz="1800">
                <a:solidFill>
                  <a:schemeClr val="tx1"/>
                </a:solidFill>
              </a:defRPr>
            </a:lvl1pPr>
            <a:lvl2pPr>
              <a:defRPr sz="140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8" name="Title 1">
            <a:extLst>
              <a:ext uri="{FF2B5EF4-FFF2-40B4-BE49-F238E27FC236}">
                <a16:creationId xmlns:a16="http://schemas.microsoft.com/office/drawing/2014/main" id="{DB30C50F-4B47-417D-9B38-0194F2E3A205}"/>
              </a:ext>
            </a:extLst>
          </p:cNvPr>
          <p:cNvSpPr>
            <a:spLocks noGrp="1"/>
          </p:cNvSpPr>
          <p:nvPr>
            <p:ph type="title"/>
          </p:nvPr>
        </p:nvSpPr>
        <p:spPr>
          <a:xfrm>
            <a:off x="297204" y="275073"/>
            <a:ext cx="10515600" cy="811921"/>
          </a:xfrm>
        </p:spPr>
        <p:txBody>
          <a:bodyPr/>
          <a:lstStyle>
            <a:lvl1pPr>
              <a:defRPr>
                <a:solidFill>
                  <a:schemeClr val="tx1"/>
                </a:solidFill>
              </a:defRPr>
            </a:lvl1pPr>
          </a:lstStyle>
          <a:p>
            <a:r>
              <a:rPr lang="en-US"/>
              <a:t>Click to edit Master title style</a:t>
            </a:r>
          </a:p>
        </p:txBody>
      </p:sp>
      <p:sp>
        <p:nvSpPr>
          <p:cNvPr id="11" name="Content Placeholder 6">
            <a:extLst>
              <a:ext uri="{FF2B5EF4-FFF2-40B4-BE49-F238E27FC236}">
                <a16:creationId xmlns:a16="http://schemas.microsoft.com/office/drawing/2014/main" id="{EB3B8491-C628-4787-8129-EF593935B070}"/>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1626555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279C3E-A58B-2242-A545-FD30234FD1AB}"/>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559AE80-4F93-FA4F-B929-081C7576BF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spcBef>
                <a:spcPts val="0"/>
              </a:spcBef>
              <a:spcAft>
                <a:spcPts val="0"/>
              </a:spcAft>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noAutofit/>
          </a:bodyPr>
          <a:lstStyle>
            <a:lvl1pPr>
              <a:defRPr sz="27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922"/>
            <a:ext cx="3932237" cy="3657068"/>
          </a:xfrm>
        </p:spPr>
        <p:txBody>
          <a:bodyPr>
            <a:noAutofit/>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0BDB2E16-32A4-AF4B-9059-DD4B3639EBC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2" name="Content Placeholder 6">
            <a:extLst>
              <a:ext uri="{FF2B5EF4-FFF2-40B4-BE49-F238E27FC236}">
                <a16:creationId xmlns:a16="http://schemas.microsoft.com/office/drawing/2014/main" id="{EAE9EC65-5C99-4BEF-A44F-CA870074B6B6}"/>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40706251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spcBef>
                <a:spcPts val="0"/>
              </a:spcBef>
              <a:spcAft>
                <a:spcPts val="0"/>
              </a:spcAft>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r>
              <a:rPr lang="en-US"/>
              <a:t>Click icon to add picture</a:t>
            </a:r>
          </a:p>
        </p:txBody>
      </p:sp>
      <p:sp>
        <p:nvSpPr>
          <p:cNvPr id="4" name="Text Placeholder 3"/>
          <p:cNvSpPr>
            <a:spLocks noGrp="1"/>
          </p:cNvSpPr>
          <p:nvPr>
            <p:ph type="body" sz="half" idx="2"/>
          </p:nvPr>
        </p:nvSpPr>
        <p:spPr>
          <a:xfrm>
            <a:off x="839788" y="2211922"/>
            <a:ext cx="3932237" cy="3657068"/>
          </a:xfrm>
        </p:spPr>
        <p:txBody>
          <a:bodyPr/>
          <a:lstStyle>
            <a:lvl1pPr marL="0" indent="0">
              <a:spcBef>
                <a:spcPts val="0"/>
              </a:spcBef>
              <a:spcAft>
                <a:spcPts val="0"/>
              </a:spcAft>
              <a:buNone/>
              <a:defRPr sz="1600">
                <a:solidFill>
                  <a:schemeClr val="bg2"/>
                </a:solidFill>
              </a:defRPr>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0" name="Content Placeholder 6">
            <a:extLst>
              <a:ext uri="{FF2B5EF4-FFF2-40B4-BE49-F238E27FC236}">
                <a16:creationId xmlns:a16="http://schemas.microsoft.com/office/drawing/2014/main" id="{C30DEF04-481C-43CA-B180-7310FABCF093}"/>
              </a:ext>
            </a:extLst>
          </p:cNvPr>
          <p:cNvSpPr>
            <a:spLocks noGrp="1"/>
          </p:cNvSpPr>
          <p:nvPr>
            <p:ph sz="quarter" idx="11" hasCustomPrompt="1"/>
          </p:nvPr>
        </p:nvSpPr>
        <p:spPr>
          <a:xfrm>
            <a:off x="112739" y="6448639"/>
            <a:ext cx="11241061" cy="268579"/>
          </a:xfrm>
          <a:prstGeom prst="rect">
            <a:avLst/>
          </a:prstGeom>
        </p:spPr>
        <p:txBody>
          <a:bodyPr anchor="b"/>
          <a:lstStyle>
            <a:lvl1pPr marL="0" indent="0">
              <a:buNone/>
              <a:defRPr sz="106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spTree>
    <p:custDataLst>
      <p:tags r:id="rId1"/>
    </p:custDataLst>
    <p:extLst>
      <p:ext uri="{BB962C8B-B14F-4D97-AF65-F5344CB8AC3E}">
        <p14:creationId xmlns:p14="http://schemas.microsoft.com/office/powerpoint/2010/main" val="37807545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with cultur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4375" y="0"/>
            <a:ext cx="12187631" cy="6858000"/>
            <a:chOff x="8739" y="-1"/>
            <a:chExt cx="24378435"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9" y="5723738"/>
              <a:ext cx="799226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8739"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12F8B860-788E-C94C-8B7F-A0F8612C5C7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24776127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Content with globe im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A7B6F4-6436-F242-8F6A-DD1937B4E77D}"/>
              </a:ext>
            </a:extLst>
          </p:cNvPr>
          <p:cNvGrpSpPr/>
          <p:nvPr userDrawn="1"/>
        </p:nvGrpSpPr>
        <p:grpSpPr>
          <a:xfrm>
            <a:off x="0" y="0"/>
            <a:ext cx="12192000" cy="6858000"/>
            <a:chOff x="0" y="-1"/>
            <a:chExt cx="24387174"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67743" y="-1"/>
              <a:ext cx="21019431" cy="13716001"/>
            </a:xfrm>
            <a:prstGeom prst="rect">
              <a:avLst/>
            </a:prstGeom>
          </p:spPr>
        </p:pic>
        <p:pic>
          <p:nvPicPr>
            <p:cNvPr id="10" name="Picture 9">
              <a:extLst>
                <a:ext uri="{FF2B5EF4-FFF2-40B4-BE49-F238E27FC236}">
                  <a16:creationId xmlns:a16="http://schemas.microsoft.com/office/drawing/2014/main" id="{3F58673A-3513-5743-958C-9C412BB83FA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29" y="5723738"/>
              <a:ext cx="7988881" cy="7992261"/>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0"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60026E35-AE92-3445-9E54-A0E496165B3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custDataLst>
      <p:tags r:id="rId1"/>
    </p:custDataLst>
    <p:extLst>
      <p:ext uri="{BB962C8B-B14F-4D97-AF65-F5344CB8AC3E}">
        <p14:creationId xmlns:p14="http://schemas.microsoft.com/office/powerpoint/2010/main" val="41375234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Content with ATC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7A49E-927A-1344-A669-95309DFE1783}"/>
              </a:ext>
            </a:extLst>
          </p:cNvPr>
          <p:cNvGrpSpPr/>
          <p:nvPr userDrawn="1"/>
        </p:nvGrpSpPr>
        <p:grpSpPr>
          <a:xfrm>
            <a:off x="5214" y="0"/>
            <a:ext cx="12192203" cy="6858000"/>
            <a:chOff x="10429" y="-1"/>
            <a:chExt cx="24387581" cy="13716001"/>
          </a:xfrm>
        </p:grpSpPr>
        <p:pic>
          <p:nvPicPr>
            <p:cNvPr id="9" name="Picture 8">
              <a:extLst>
                <a:ext uri="{FF2B5EF4-FFF2-40B4-BE49-F238E27FC236}">
                  <a16:creationId xmlns:a16="http://schemas.microsoft.com/office/drawing/2014/main" id="{E7CE0A0F-E976-8C4F-A3B5-4CA2332386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0429" y="-1"/>
              <a:ext cx="24366316" cy="13716001"/>
            </a:xfrm>
            <a:prstGeom prst="rect">
              <a:avLst/>
            </a:prstGeom>
          </p:spPr>
        </p:pic>
        <p:pic>
          <p:nvPicPr>
            <p:cNvPr id="5" name="Picture 4">
              <a:extLst>
                <a:ext uri="{FF2B5EF4-FFF2-40B4-BE49-F238E27FC236}">
                  <a16:creationId xmlns:a16="http://schemas.microsoft.com/office/drawing/2014/main" id="{53104CA5-8EFF-954C-B094-7039A51926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14813" y="5724144"/>
              <a:ext cx="7983197" cy="7991856"/>
            </a:xfrm>
            <a:prstGeom prst="rect">
              <a:avLst/>
            </a:prstGeom>
          </p:spPr>
        </p:pic>
        <p:pic>
          <p:nvPicPr>
            <p:cNvPr id="11" name="Picture 10">
              <a:extLst>
                <a:ext uri="{FF2B5EF4-FFF2-40B4-BE49-F238E27FC236}">
                  <a16:creationId xmlns:a16="http://schemas.microsoft.com/office/drawing/2014/main" id="{99F57033-62A5-2F4A-A1A0-4D5EDB3A5E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25124" y="2982686"/>
              <a:ext cx="8472886" cy="10733314"/>
            </a:xfrm>
            <a:prstGeom prst="rect">
              <a:avLst/>
            </a:prstGeom>
          </p:spPr>
        </p:pic>
      </p:grpSp>
      <p:sp>
        <p:nvSpPr>
          <p:cNvPr id="2" name="Title 1"/>
          <p:cNvSpPr>
            <a:spLocks noGrp="1"/>
          </p:cNvSpPr>
          <p:nvPr>
            <p:ph type="title"/>
          </p:nvPr>
        </p:nvSpPr>
        <p:spPr>
          <a:xfrm>
            <a:off x="838204" y="365133"/>
            <a:ext cx="5774389" cy="811921"/>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4" y="1410515"/>
            <a:ext cx="5774389" cy="4766452"/>
          </a:xfrm>
        </p:spPr>
        <p:txBody>
          <a:bodyPr/>
          <a:lstStyle>
            <a:lvl1pPr>
              <a:buNone/>
              <a:defRPr>
                <a:solidFill>
                  <a:schemeClr val="bg2"/>
                </a:solidFill>
              </a:defRPr>
            </a:lvl1pPr>
            <a:lvl2pPr>
              <a:buNone/>
              <a:defRPr>
                <a:solidFill>
                  <a:schemeClr val="bg2">
                    <a:lumMod val="60000"/>
                    <a:lumOff val="40000"/>
                  </a:schemeClr>
                </a:solidFill>
              </a:defRPr>
            </a:lvl2pPr>
            <a:lvl3pPr>
              <a:defRPr>
                <a:solidFill>
                  <a:srgbClr val="505050"/>
                </a:solidFill>
              </a:defRPr>
            </a:lvl3pPr>
            <a:lvl4pPr>
              <a:defRPr>
                <a:solidFill>
                  <a:srgbClr val="505050"/>
                </a:solidFill>
              </a:defRPr>
            </a:lvl4pPr>
            <a:lvl5pPr>
              <a:defRPr>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7572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421386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AA860F-4322-9D46-8295-FF5CE8CF90E4}"/>
              </a:ext>
            </a:extLst>
          </p:cNvPr>
          <p:cNvGraphicFramePr>
            <a:graphicFrameLocks noChangeAspect="1"/>
          </p:cNvGraphicFramePr>
          <p:nvPr userDrawn="1">
            <p:custDataLst>
              <p:tags r:id="rId1"/>
            </p:custDataLst>
            <p:extLst>
              <p:ext uri="{D42A27DB-BD31-4B8C-83A1-F6EECF244321}">
                <p14:modId xmlns:p14="http://schemas.microsoft.com/office/powerpoint/2010/main" val="148580316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3BAA860F-4322-9D46-8295-FF5CE8CF90E4}"/>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a:xfrm>
            <a:off x="839789" y="457200"/>
            <a:ext cx="3932237" cy="1600200"/>
          </a:xfrm>
        </p:spPr>
        <p:txBody>
          <a:bodyPr vert="horz" anchor="b"/>
          <a:lstStyle>
            <a:lvl1pPr>
              <a:spcBef>
                <a:spcPts val="0"/>
              </a:spcBef>
              <a:spcAft>
                <a:spcPts val="0"/>
              </a:spcAft>
              <a:defRPr sz="3199">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4" name="Text Placeholder 3"/>
          <p:cNvSpPr>
            <a:spLocks noGrp="1"/>
          </p:cNvSpPr>
          <p:nvPr>
            <p:ph type="body" sz="half" idx="2"/>
          </p:nvPr>
        </p:nvSpPr>
        <p:spPr>
          <a:xfrm>
            <a:off x="839789" y="2211920"/>
            <a:ext cx="3932237" cy="3657068"/>
          </a:xfrm>
        </p:spPr>
        <p:txBody>
          <a:bodyPr/>
          <a:lstStyle>
            <a:lvl1pPr marL="0" indent="0">
              <a:spcBef>
                <a:spcPts val="0"/>
              </a:spcBef>
              <a:spcAft>
                <a:spcPts val="0"/>
              </a:spcAft>
              <a:buNone/>
              <a:defRPr sz="1600">
                <a:solidFill>
                  <a:schemeClr val="bg2"/>
                </a:solidFill>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pic>
        <p:nvPicPr>
          <p:cNvPr id="7" name="Picture 6">
            <a:extLst>
              <a:ext uri="{FF2B5EF4-FFF2-40B4-BE49-F238E27FC236}">
                <a16:creationId xmlns:a16="http://schemas.microsoft.com/office/drawing/2014/main" id="{902DF55B-0C82-0C4F-A4E7-7BE9E969493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9381919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custDataLst>
      <p:tags r:id="rId1"/>
    </p:custDataLst>
    <p:extLst>
      <p:ext uri="{BB962C8B-B14F-4D97-AF65-F5344CB8AC3E}">
        <p14:creationId xmlns:p14="http://schemas.microsoft.com/office/powerpoint/2010/main" val="915990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1537665-E4FF-2E45-B26C-60631B29F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412275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158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AE6176-C7C7-814E-B6A9-318924F3BDF0}"/>
              </a:ext>
            </a:extLst>
          </p:cNvPr>
          <p:cNvSpPr/>
          <p:nvPr userDrawn="1"/>
        </p:nvSpPr>
        <p:spPr>
          <a:xfrm>
            <a:off x="7100267" y="0"/>
            <a:ext cx="5091733"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b="0" i="0">
              <a:latin typeface="Arial" panose="020B0604020202020204" pitchFamily="34" charset="0"/>
            </a:endParaRPr>
          </a:p>
        </p:txBody>
      </p:sp>
      <p:sp>
        <p:nvSpPr>
          <p:cNvPr id="2" name="Title 1"/>
          <p:cNvSpPr>
            <a:spLocks noGrp="1"/>
          </p:cNvSpPr>
          <p:nvPr>
            <p:ph type="title"/>
          </p:nvPr>
        </p:nvSpPr>
        <p:spPr>
          <a:xfrm>
            <a:off x="838201" y="365126"/>
            <a:ext cx="5957382" cy="81192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838201" y="1410511"/>
            <a:ext cx="5957382" cy="4766453"/>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5AE6F173-2A3B-7F43-9627-694572B6F067}"/>
              </a:ext>
            </a:extLst>
          </p:cNvPr>
          <p:cNvSpPr>
            <a:spLocks noGrp="1" noChangeAspect="1"/>
          </p:cNvSpPr>
          <p:nvPr>
            <p:ph type="pic" idx="11"/>
          </p:nvPr>
        </p:nvSpPr>
        <p:spPr>
          <a:xfrm>
            <a:off x="7596314" y="365126"/>
            <a:ext cx="4099641" cy="5811837"/>
          </a:xfrm>
        </p:spPr>
        <p:txBody>
          <a:bodyPr anchor="t"/>
          <a:lstStyle>
            <a:lvl1pPr marL="0" indent="0">
              <a:buNone/>
              <a:defRPr sz="3199"/>
            </a:lvl1pPr>
            <a:lvl2pPr marL="457106" indent="0">
              <a:buNone/>
              <a:defRPr sz="2799"/>
            </a:lvl2pPr>
            <a:lvl3pPr marL="914211" indent="0">
              <a:buNone/>
              <a:defRPr sz="2400"/>
            </a:lvl3pPr>
            <a:lvl4pPr marL="1371317" indent="0">
              <a:buNone/>
              <a:defRPr sz="2000"/>
            </a:lvl4pPr>
            <a:lvl5pPr marL="1828422" indent="0">
              <a:buNone/>
              <a:defRPr sz="2000"/>
            </a:lvl5pPr>
            <a:lvl6pPr marL="2285528" indent="0">
              <a:buNone/>
              <a:defRPr sz="2000"/>
            </a:lvl6pPr>
            <a:lvl7pPr marL="2742633" indent="0">
              <a:buNone/>
              <a:defRPr sz="2000"/>
            </a:lvl7pPr>
            <a:lvl8pPr marL="3199739" indent="0">
              <a:buNone/>
              <a:defRPr sz="2000"/>
            </a:lvl8pPr>
            <a:lvl9pPr marL="3656844" indent="0">
              <a:buNone/>
              <a:defRPr sz="2000"/>
            </a:lvl9pPr>
          </a:lstStyle>
          <a:p>
            <a:r>
              <a:rPr lang="en-US"/>
              <a:t>Click icon to add picture</a:t>
            </a:r>
          </a:p>
        </p:txBody>
      </p:sp>
    </p:spTree>
    <p:extLst>
      <p:ext uri="{BB962C8B-B14F-4D97-AF65-F5344CB8AC3E}">
        <p14:creationId xmlns:p14="http://schemas.microsoft.com/office/powerpoint/2010/main" val="9287867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a:srcRect/>
          <a:stretch/>
        </p:blipFill>
        <p:spPr>
          <a:xfrm>
            <a:off x="3579" y="1568"/>
            <a:ext cx="12184842" cy="6854866"/>
          </a:xfrm>
          <a:prstGeom prst="rect">
            <a:avLst/>
          </a:prstGeom>
        </p:spPr>
      </p:pic>
      <p:sp>
        <p:nvSpPr>
          <p:cNvPr id="2" name="Title 1"/>
          <p:cNvSpPr>
            <a:spLocks noGrp="1"/>
          </p:cNvSpPr>
          <p:nvPr>
            <p:ph type="title"/>
          </p:nvPr>
        </p:nvSpPr>
        <p:spPr>
          <a:xfrm>
            <a:off x="831850" y="1598072"/>
            <a:ext cx="10515600" cy="1500187"/>
          </a:xfrm>
        </p:spPr>
        <p:txBody>
          <a:bodyPr anchor="b">
            <a:norm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rmAutofit/>
          </a:bodyPr>
          <a:lstStyle>
            <a:lvl1pPr marL="0" indent="0" algn="ctr">
              <a:spcBef>
                <a:spcPts val="0"/>
              </a:spcBef>
              <a:buNone/>
              <a:defRPr sz="2000">
                <a:solidFill>
                  <a:schemeClr val="bg2"/>
                </a:solidFill>
              </a:defRPr>
            </a:lvl1pPr>
            <a:lvl2pPr marL="457106" indent="0">
              <a:buNone/>
              <a:defRPr sz="2000">
                <a:solidFill>
                  <a:schemeClr val="tx1">
                    <a:tint val="75000"/>
                  </a:schemeClr>
                </a:solidFill>
              </a:defRPr>
            </a:lvl2pPr>
            <a:lvl3pPr marL="914211" indent="0">
              <a:buNone/>
              <a:defRPr sz="1800">
                <a:solidFill>
                  <a:schemeClr val="tx1">
                    <a:tint val="75000"/>
                  </a:schemeClr>
                </a:solidFill>
              </a:defRPr>
            </a:lvl3pPr>
            <a:lvl4pPr marL="1371317" indent="0">
              <a:buNone/>
              <a:defRPr sz="1600">
                <a:solidFill>
                  <a:schemeClr val="tx1">
                    <a:tint val="75000"/>
                  </a:schemeClr>
                </a:solidFill>
              </a:defRPr>
            </a:lvl4pPr>
            <a:lvl5pPr marL="1828422" indent="0">
              <a:buNone/>
              <a:defRPr sz="1600">
                <a:solidFill>
                  <a:schemeClr val="tx1">
                    <a:tint val="75000"/>
                  </a:schemeClr>
                </a:solidFill>
              </a:defRPr>
            </a:lvl5pPr>
            <a:lvl6pPr marL="2285528" indent="0">
              <a:buNone/>
              <a:defRPr sz="1600">
                <a:solidFill>
                  <a:schemeClr val="tx1">
                    <a:tint val="75000"/>
                  </a:schemeClr>
                </a:solidFill>
              </a:defRPr>
            </a:lvl6pPr>
            <a:lvl7pPr marL="2742633" indent="0">
              <a:buNone/>
              <a:defRPr sz="1600">
                <a:solidFill>
                  <a:schemeClr val="tx1">
                    <a:tint val="75000"/>
                  </a:schemeClr>
                </a:solidFill>
              </a:defRPr>
            </a:lvl7pPr>
            <a:lvl8pPr marL="3199739" indent="0">
              <a:buNone/>
              <a:defRPr sz="1600">
                <a:solidFill>
                  <a:schemeClr val="tx1">
                    <a:tint val="75000"/>
                  </a:schemeClr>
                </a:solidFill>
              </a:defRPr>
            </a:lvl8pPr>
            <a:lvl9pPr marL="3656844"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30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0B3E26-53D1-454B-8A4B-75511906C30F}"/>
              </a:ext>
            </a:extLst>
          </p:cNvPr>
          <p:cNvGraphicFramePr>
            <a:graphicFrameLocks noChangeAspect="1"/>
          </p:cNvGraphicFramePr>
          <p:nvPr userDrawn="1">
            <p:custDataLst>
              <p:tags r:id="rId1"/>
            </p:custDataLst>
            <p:extLst>
              <p:ext uri="{D42A27DB-BD31-4B8C-83A1-F6EECF244321}">
                <p14:modId xmlns:p14="http://schemas.microsoft.com/office/powerpoint/2010/main" val="288253873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00B3E26-53D1-454B-8A4B-75511906C30F}"/>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sp>
        <p:nvSpPr>
          <p:cNvPr id="2" name="Title 1"/>
          <p:cNvSpPr>
            <a:spLocks noGrp="1"/>
          </p:cNvSpPr>
          <p:nvPr>
            <p:ph type="ctrTitle"/>
          </p:nvPr>
        </p:nvSpPr>
        <p:spPr>
          <a:xfrm>
            <a:off x="794521" y="1854201"/>
            <a:ext cx="7375650" cy="1655762"/>
          </a:xfrm>
        </p:spPr>
        <p:txBody>
          <a:bodyPr vert="horz" anchor="b">
            <a:noAutofit/>
          </a:bodyPr>
          <a:lstStyle>
            <a:lvl1pPr algn="l">
              <a:spcBef>
                <a:spcPts val="0"/>
              </a:spcBef>
              <a:defRPr sz="3999">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1" y="3602038"/>
            <a:ext cx="7375650" cy="1655762"/>
          </a:xfrm>
        </p:spPr>
        <p:txBody>
          <a:bodyPr>
            <a:noAutofit/>
          </a:bodyPr>
          <a:lstStyle>
            <a:lvl1pPr marL="0" indent="0" algn="l">
              <a:spcBef>
                <a:spcPts val="0"/>
              </a:spcBef>
              <a:buNone/>
              <a:defRPr sz="200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34051" y="5846673"/>
            <a:ext cx="2284207" cy="647695"/>
          </a:xfrm>
          <a:prstGeom prst="rect">
            <a:avLst/>
          </a:prstGeom>
        </p:spPr>
      </p:pic>
    </p:spTree>
    <p:extLst>
      <p:ext uri="{BB962C8B-B14F-4D97-AF65-F5344CB8AC3E}">
        <p14:creationId xmlns:p14="http://schemas.microsoft.com/office/powerpoint/2010/main" val="346397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on light blue backgroun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59A3F2D-6DB4-9145-B24E-98B1A632E145}"/>
              </a:ext>
            </a:extLst>
          </p:cNvPr>
          <p:cNvGraphicFramePr>
            <a:graphicFrameLocks noChangeAspect="1"/>
          </p:cNvGraphicFramePr>
          <p:nvPr userDrawn="1">
            <p:custDataLst>
              <p:tags r:id="rId1"/>
            </p:custDataLst>
            <p:extLst>
              <p:ext uri="{D42A27DB-BD31-4B8C-83A1-F6EECF244321}">
                <p14:modId xmlns:p14="http://schemas.microsoft.com/office/powerpoint/2010/main" val="3777548080"/>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759A3F2D-6DB4-9145-B24E-98B1A632E145}"/>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C912B50-56C0-E042-933C-5F60016A649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469AE5BB-E509-BD44-9B19-3673A2CE24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462148" y="6367413"/>
            <a:ext cx="491157" cy="268578"/>
          </a:xfrm>
          <a:prstGeom prst="rect">
            <a:avLst/>
          </a:prstGeom>
        </p:spPr>
      </p:pic>
    </p:spTree>
    <p:extLst>
      <p:ext uri="{BB962C8B-B14F-4D97-AF65-F5344CB8AC3E}">
        <p14:creationId xmlns:p14="http://schemas.microsoft.com/office/powerpoint/2010/main" val="459941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74223" y="2707341"/>
            <a:ext cx="4851155" cy="1375561"/>
          </a:xfrm>
          <a:prstGeom prst="rect">
            <a:avLst/>
          </a:prstGeom>
        </p:spPr>
      </p:pic>
    </p:spTree>
    <p:extLst>
      <p:ext uri="{BB962C8B-B14F-4D97-AF65-F5344CB8AC3E}">
        <p14:creationId xmlns:p14="http://schemas.microsoft.com/office/powerpoint/2010/main" val="3247661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 y="0"/>
            <a:ext cx="12187945"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4223" y="2707341"/>
            <a:ext cx="4851155" cy="1375562"/>
          </a:xfrm>
          <a:prstGeom prst="rect">
            <a:avLst/>
          </a:prstGeom>
        </p:spPr>
      </p:pic>
    </p:spTree>
    <p:extLst>
      <p:ext uri="{BB962C8B-B14F-4D97-AF65-F5344CB8AC3E}">
        <p14:creationId xmlns:p14="http://schemas.microsoft.com/office/powerpoint/2010/main" val="2309450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08255" y="6175040"/>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031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1075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872146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34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29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374205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2867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2C9A8E-86E6-4B44-8DA8-63BFC31811D3}"/>
              </a:ext>
            </a:extLst>
          </p:cNvPr>
          <p:cNvGraphicFramePr>
            <a:graphicFrameLocks noChangeAspect="1"/>
          </p:cNvGraphicFramePr>
          <p:nvPr userDrawn="1">
            <p:custDataLst>
              <p:tags r:id="rId1"/>
            </p:custDataLst>
            <p:extLst>
              <p:ext uri="{D42A27DB-BD31-4B8C-83A1-F6EECF244321}">
                <p14:modId xmlns:p14="http://schemas.microsoft.com/office/powerpoint/2010/main" val="342993178"/>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062C9A8E-86E6-4B44-8DA8-63BFC31811D3}"/>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306309"/>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85" t="20608" r="8339" b="34816"/>
          <a:stretch/>
        </p:blipFill>
        <p:spPr>
          <a:xfrm>
            <a:off x="4949208" y="5156189"/>
            <a:ext cx="2293584" cy="502769"/>
          </a:xfrm>
          <a:prstGeom prst="rect">
            <a:avLst/>
          </a:prstGeom>
        </p:spPr>
      </p:pic>
    </p:spTree>
    <p:extLst>
      <p:ext uri="{BB962C8B-B14F-4D97-AF65-F5344CB8AC3E}">
        <p14:creationId xmlns:p14="http://schemas.microsoft.com/office/powerpoint/2010/main" val="104100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710237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192949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75653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054115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97212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2541702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298546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7299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604362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107518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B80307-DA79-8543-9751-0DDD807630E9}"/>
              </a:ext>
            </a:extLst>
          </p:cNvPr>
          <p:cNvGraphicFramePr>
            <a:graphicFrameLocks noChangeAspect="1"/>
          </p:cNvGraphicFramePr>
          <p:nvPr userDrawn="1">
            <p:custDataLst>
              <p:tags r:id="rId1"/>
            </p:custDataLst>
            <p:extLst>
              <p:ext uri="{D42A27DB-BD31-4B8C-83A1-F6EECF244321}">
                <p14:modId xmlns:p14="http://schemas.microsoft.com/office/powerpoint/2010/main" val="2864292386"/>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7B80307-DA79-8543-9751-0DDD807630E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579" y="1567"/>
            <a:ext cx="12184841" cy="6854866"/>
          </a:xfrm>
          <a:prstGeom prst="rect">
            <a:avLst/>
          </a:prstGeom>
        </p:spPr>
      </p:pic>
      <p:sp>
        <p:nvSpPr>
          <p:cNvPr id="2" name="Title 1"/>
          <p:cNvSpPr>
            <a:spLocks noGrp="1"/>
          </p:cNvSpPr>
          <p:nvPr>
            <p:ph type="title"/>
          </p:nvPr>
        </p:nvSpPr>
        <p:spPr>
          <a:xfrm>
            <a:off x="831850" y="1598073"/>
            <a:ext cx="10515600" cy="1500187"/>
          </a:xfrm>
        </p:spPr>
        <p:txBody>
          <a:bodyPr vert="horz" anchor="b">
            <a:noAutofit/>
          </a:bodyPr>
          <a:lstStyle>
            <a:lvl1pPr algn="ctr">
              <a:spcBef>
                <a:spcPts val="0"/>
              </a:spcBef>
              <a:defRPr sz="4799">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3319126"/>
            <a:ext cx="10515600" cy="1741972"/>
          </a:xfrm>
        </p:spPr>
        <p:txBody>
          <a:bodyPr>
            <a:noAutofit/>
          </a:bodyPr>
          <a:lstStyle>
            <a:lvl1pPr marL="0" indent="0" algn="ctr">
              <a:spcBef>
                <a:spcPts val="0"/>
              </a:spcBef>
              <a:buNone/>
              <a:defRPr sz="2000">
                <a:solidFill>
                  <a:schemeClr val="bg2"/>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6213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4295055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041542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234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353079763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9543215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3892414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33542898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bg>
      <p:bgPr>
        <a:gradFill flip="none" rotWithShape="1">
          <a:gsLst>
            <a:gs pos="78000">
              <a:srgbClr val="4D148C"/>
            </a:gs>
            <a:gs pos="28000">
              <a:srgbClr val="FF6600"/>
            </a:gs>
            <a:gs pos="0">
              <a:srgbClr val="4D14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r>
              <a:rPr lang="en-US" sz="1600" b="0" i="0" kern="0">
                <a:solidFill>
                  <a:srgbClr val="FFFFFF"/>
                </a:solidFill>
                <a:latin typeface="Montserrat" pitchFamily="2" charset="77"/>
                <a:cs typeface="Arial"/>
                <a:sym typeface="Helvetica Neue Medium"/>
              </a:rPr>
              <a:t>P</a:t>
            </a: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4634254" y="6039323"/>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19709" y="6139754"/>
            <a:ext cx="1442594" cy="333933"/>
          </a:xfrm>
          <a:prstGeom prst="rect">
            <a:avLst/>
          </a:prstGeom>
        </p:spPr>
      </p:pic>
      <p:sp>
        <p:nvSpPr>
          <p:cNvPr id="3" name="TextBox 2">
            <a:extLst>
              <a:ext uri="{FF2B5EF4-FFF2-40B4-BE49-F238E27FC236}">
                <a16:creationId xmlns:a16="http://schemas.microsoft.com/office/drawing/2014/main" id="{1489B313-F09E-ECF4-1A0B-192537A8AAD2}"/>
              </a:ext>
            </a:extLst>
          </p:cNvPr>
          <p:cNvSpPr txBox="1"/>
          <p:nvPr userDrawn="1"/>
        </p:nvSpPr>
        <p:spPr>
          <a:xfrm>
            <a:off x="5124767" y="6619889"/>
            <a:ext cx="1857816" cy="276999"/>
          </a:xfrm>
          <a:prstGeom prst="rect">
            <a:avLst/>
          </a:prstGeom>
          <a:noFill/>
        </p:spPr>
        <p:txBody>
          <a:bodyPr wrap="none" rtlCol="0">
            <a:spAutoFit/>
          </a:bodyPr>
          <a:lstStyle/>
          <a:p>
            <a:r>
              <a:rPr lang="en-US" sz="1200" i="1"/>
              <a:t>Privileged and Confidential</a:t>
            </a:r>
          </a:p>
        </p:txBody>
      </p:sp>
      <p:pic>
        <p:nvPicPr>
          <p:cNvPr id="1028" name="Picture 4" descr="FedEx Logo transparent PNG - StickPNG">
            <a:extLst>
              <a:ext uri="{FF2B5EF4-FFF2-40B4-BE49-F238E27FC236}">
                <a16:creationId xmlns:a16="http://schemas.microsoft.com/office/drawing/2014/main" id="{552E8BF7-B67A-29E7-1DCD-E39F033E045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9982" t="36783" r="20213" b="38815"/>
          <a:stretch/>
        </p:blipFill>
        <p:spPr bwMode="auto">
          <a:xfrm>
            <a:off x="5381105" y="6073132"/>
            <a:ext cx="1429789" cy="467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C69C2-9C09-6717-9D2F-DA7DA4A5AB6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t="8574" b="18045"/>
          <a:stretch/>
        </p:blipFill>
        <p:spPr bwMode="auto">
          <a:xfrm>
            <a:off x="1" y="-8854"/>
            <a:ext cx="12191999" cy="5697816"/>
          </a:xfrm>
          <a:prstGeom prst="rect">
            <a:avLst/>
          </a:prstGeom>
          <a:noFill/>
          <a:extLst>
            <a:ext uri="{909E8E84-426E-40DD-AFC4-6F175D3DCCD1}">
              <a14:hiddenFill xmlns:a14="http://schemas.microsoft.com/office/drawing/2010/main">
                <a:solidFill>
                  <a:srgbClr val="FFFFFF"/>
                </a:solidFill>
              </a14:hiddenFill>
            </a:ext>
          </a:extLst>
        </p:spPr>
      </p:pic>
      <p:sp>
        <p:nvSpPr>
          <p:cNvPr id="5" name="+">
            <a:extLst>
              <a:ext uri="{FF2B5EF4-FFF2-40B4-BE49-F238E27FC236}">
                <a16:creationId xmlns:a16="http://schemas.microsoft.com/office/drawing/2014/main" id="{0EFA86CA-CAE5-A045-E3AB-D42ED2FBDD84}"/>
              </a:ext>
            </a:extLst>
          </p:cNvPr>
          <p:cNvSpPr txBox="1"/>
          <p:nvPr userDrawn="1"/>
        </p:nvSpPr>
        <p:spPr>
          <a:xfrm>
            <a:off x="6982583" y="6039322"/>
            <a:ext cx="310725" cy="491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dirty="0">
                <a:solidFill>
                  <a:srgbClr val="333333"/>
                </a:solidFill>
                <a:latin typeface="Roboto" panose="02000000000000000000" pitchFamily="2" charset="0"/>
                <a:ea typeface="Roboto" panose="02000000000000000000" pitchFamily="2" charset="0"/>
              </a:rPr>
              <a:t>+</a:t>
            </a:r>
            <a:endParaRPr sz="2300" b="1" kern="0" spc="0" dirty="0">
              <a:solidFill>
                <a:srgbClr val="333333"/>
              </a:solidFill>
              <a:latin typeface="Roboto" panose="02000000000000000000" pitchFamily="2" charset="0"/>
              <a:ea typeface="Roboto" panose="02000000000000000000" pitchFamily="2" charset="0"/>
            </a:endParaRPr>
          </a:p>
        </p:txBody>
      </p:sp>
      <p:pic>
        <p:nvPicPr>
          <p:cNvPr id="6" name="Picture 4" descr="Networking, Cloud, and Cybersecurity Solutions - Cisco">
            <a:extLst>
              <a:ext uri="{FF2B5EF4-FFF2-40B4-BE49-F238E27FC236}">
                <a16:creationId xmlns:a16="http://schemas.microsoft.com/office/drawing/2014/main" id="{ADEFDFE6-963F-E92D-51E9-480DBEA4396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24314" y="6032402"/>
            <a:ext cx="1036035"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3387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Experiences">
    <p:bg>
      <p:bgPr>
        <a:gradFill>
          <a:gsLst>
            <a:gs pos="100000">
              <a:srgbClr val="4D148C"/>
            </a:gs>
            <a:gs pos="37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A9FB54-B62C-9059-6370-513B10E35ED5}"/>
              </a:ext>
            </a:extLst>
          </p:cNvPr>
          <p:cNvPicPr>
            <a:picLocks noChangeAspect="1" noChangeArrowheads="1"/>
          </p:cNvPicPr>
          <p:nvPr userDrawn="1"/>
        </p:nvPicPr>
        <p:blipFill rotWithShape="1">
          <a:blip r:embed="rId2">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316241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Client Color">
    <p:bg>
      <p:bgPr>
        <a:solidFill>
          <a:srgbClr val="4D148C"/>
        </a:soli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D050250-4356-689B-2314-9317F0351A2E}"/>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F0DABF64-4136-BCC0-8272-C37E8D35FF57}"/>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6" name="Picture 5" descr="A black and white logo&#10;&#10;Description automatically generated with low confidence">
            <a:extLst>
              <a:ext uri="{FF2B5EF4-FFF2-40B4-BE49-F238E27FC236}">
                <a16:creationId xmlns:a16="http://schemas.microsoft.com/office/drawing/2014/main" id="{459367C9-A8F7-7122-D2D0-269CAF48C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2514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with white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5850AC8-49AC-B641-BC3B-CAF5F825344D}"/>
              </a:ext>
            </a:extLst>
          </p:cNvPr>
          <p:cNvGraphicFramePr>
            <a:graphicFrameLocks noChangeAspect="1"/>
          </p:cNvGraphicFramePr>
          <p:nvPr userDrawn="1">
            <p:custDataLst>
              <p:tags r:id="rId1"/>
            </p:custDataLst>
            <p:extLst>
              <p:ext uri="{D42A27DB-BD31-4B8C-83A1-F6EECF244321}">
                <p14:modId xmlns:p14="http://schemas.microsoft.com/office/powerpoint/2010/main" val="360543432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5850AC8-49AC-B641-BC3B-CAF5F825344D}"/>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597314" y="6406231"/>
            <a:ext cx="491157" cy="268578"/>
          </a:xfrm>
          <a:prstGeom prst="rect">
            <a:avLst/>
          </a:prstGeom>
        </p:spPr>
      </p:pic>
    </p:spTree>
    <p:extLst>
      <p:ext uri="{BB962C8B-B14F-4D97-AF65-F5344CB8AC3E}">
        <p14:creationId xmlns:p14="http://schemas.microsoft.com/office/powerpoint/2010/main" val="681326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4098" name="Picture 2">
            <a:extLst>
              <a:ext uri="{FF2B5EF4-FFF2-40B4-BE49-F238E27FC236}">
                <a16:creationId xmlns:a16="http://schemas.microsoft.com/office/drawing/2014/main" id="{55786F74-75DB-4774-C0C0-E6DAAEA71B13}"/>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54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pic>
        <p:nvPicPr>
          <p:cNvPr id="6146" name="Picture 2">
            <a:extLst>
              <a:ext uri="{FF2B5EF4-FFF2-40B4-BE49-F238E27FC236}">
                <a16:creationId xmlns:a16="http://schemas.microsoft.com/office/drawing/2014/main" id="{246838C4-F39C-51D0-B013-9965A2F66F79}"/>
              </a:ext>
            </a:extLst>
          </p:cNvPr>
          <p:cNvPicPr>
            <a:picLocks noChangeAspect="1" noChangeArrowheads="1"/>
          </p:cNvPicPr>
          <p:nvPr userDrawn="1"/>
        </p:nvPicPr>
        <p:blipFill rotWithShape="1">
          <a:blip r:embed="rId4">
            <a:alphaModFix amt="33000"/>
            <a:extLst>
              <a:ext uri="{28A0092B-C50C-407E-A947-70E740481C1C}">
                <a14:useLocalDpi xmlns:a14="http://schemas.microsoft.com/office/drawing/2010/main" val="0"/>
              </a:ext>
            </a:extLst>
          </a:blip>
          <a:srcRect b="116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70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2876846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7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
            <a:ext cx="12192000" cy="5688963"/>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0" y="5688964"/>
            <a:ext cx="12192000" cy="1169037"/>
          </a:xfrm>
          <a:prstGeom prst="rect">
            <a:avLst/>
          </a:prstGeom>
          <a:solidFill>
            <a:srgbClr val="FFFFFF"/>
          </a:solidFill>
          <a:ln w="98425">
            <a:noFill/>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5898313" y="6046843"/>
            <a:ext cx="310725" cy="491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lang="en-US" sz="2300" b="1" kern="0" spc="0">
                <a:solidFill>
                  <a:srgbClr val="333333"/>
                </a:solidFill>
                <a:latin typeface="Roboto" panose="02000000000000000000" pitchFamily="2" charset="0"/>
                <a:ea typeface="Roboto" panose="02000000000000000000" pitchFamily="2" charset="0"/>
              </a:rPr>
              <a:t>+</a:t>
            </a:r>
            <a:endParaRPr sz="2300" b="1" kern="0" spc="0">
              <a:solidFill>
                <a:srgbClr val="333333"/>
              </a:solidFill>
              <a:latin typeface="Roboto" panose="02000000000000000000" pitchFamily="2" charset="0"/>
              <a:ea typeface="Roboto" panose="02000000000000000000" pitchFamily="2" charset="0"/>
            </a:endParaRPr>
          </a:p>
        </p:txBody>
      </p:sp>
      <p:sp>
        <p:nvSpPr>
          <p:cNvPr id="2" name="Content Placeholder 8">
            <a:extLst>
              <a:ext uri="{FF2B5EF4-FFF2-40B4-BE49-F238E27FC236}">
                <a16:creationId xmlns:a16="http://schemas.microsoft.com/office/drawing/2014/main" id="{8BCD88D3-776E-472A-2219-A8265AB7AD2D}"/>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2C3CC04-FF47-4CB5-B3C0-5E97562BB08C}"/>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Presentation title</a:t>
            </a:r>
          </a:p>
        </p:txBody>
      </p:sp>
      <p:pic>
        <p:nvPicPr>
          <p:cNvPr id="15" name="Picture 14" descr="A picture containing graphical user interface&#10;&#10;Description automatically generated">
            <a:extLst>
              <a:ext uri="{FF2B5EF4-FFF2-40B4-BE49-F238E27FC236}">
                <a16:creationId xmlns:a16="http://schemas.microsoft.com/office/drawing/2014/main" id="{D178FA09-03CD-F586-0DB1-8D5961FF77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08255" y="6151890"/>
            <a:ext cx="1442594" cy="333933"/>
          </a:xfrm>
          <a:prstGeom prst="rect">
            <a:avLst/>
          </a:prstGeom>
        </p:spPr>
      </p:pic>
      <p:pic>
        <p:nvPicPr>
          <p:cNvPr id="3" name="Picture 4" descr="FedEx Logo transparent PNG - StickPNG">
            <a:extLst>
              <a:ext uri="{FF2B5EF4-FFF2-40B4-BE49-F238E27FC236}">
                <a16:creationId xmlns:a16="http://schemas.microsoft.com/office/drawing/2014/main" id="{0A44D176-D120-3A34-26AD-428056A7446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982" t="36783" r="20213" b="38815"/>
          <a:stretch/>
        </p:blipFill>
        <p:spPr bwMode="auto">
          <a:xfrm>
            <a:off x="4269307" y="6039892"/>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520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Break: Experiences">
    <p:bg>
      <p:bgPr>
        <a:gradFill>
          <a:gsLst>
            <a:gs pos="100000">
              <a:srgbClr val="4D148C"/>
            </a:gs>
            <a:gs pos="52000">
              <a:srgbClr val="FF6600"/>
            </a:gs>
            <a:gs pos="0">
              <a:srgbClr val="FF6600"/>
            </a:gs>
          </a:gsLst>
          <a:lin ang="18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7DA4C7-E533-BEB9-321E-55EC7149D2C0}"/>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30566" y="0"/>
            <a:ext cx="12222566" cy="6858000"/>
          </a:xfrm>
          <a:prstGeom prst="rect">
            <a:avLst/>
          </a:prstGeom>
        </p:spPr>
      </p:pic>
      <p:grpSp>
        <p:nvGrpSpPr>
          <p:cNvPr id="6" name="Group 5">
            <a:extLst>
              <a:ext uri="{FF2B5EF4-FFF2-40B4-BE49-F238E27FC236}">
                <a16:creationId xmlns:a16="http://schemas.microsoft.com/office/drawing/2014/main" id="{D19F69FD-980C-78AB-897F-669226AEB874}"/>
              </a:ext>
            </a:extLst>
          </p:cNvPr>
          <p:cNvGrpSpPr/>
          <p:nvPr userDrawn="1"/>
        </p:nvGrpSpPr>
        <p:grpSpPr>
          <a:xfrm>
            <a:off x="1843570" y="3231478"/>
            <a:ext cx="8504862" cy="1234197"/>
            <a:chOff x="3296248" y="6314100"/>
            <a:chExt cx="17011938" cy="2468394"/>
          </a:xfrm>
          <a:effectLst>
            <a:outerShdw blurRad="431800" dist="152400" dir="5400000" algn="t" rotWithShape="0">
              <a:prstClr val="black">
                <a:alpha val="25000"/>
              </a:prstClr>
            </a:outerShdw>
          </a:effectLst>
        </p:grpSpPr>
        <p:sp>
          <p:nvSpPr>
            <p:cNvPr id="7" name="Text Placeholder 2">
              <a:extLst>
                <a:ext uri="{FF2B5EF4-FFF2-40B4-BE49-F238E27FC236}">
                  <a16:creationId xmlns:a16="http://schemas.microsoft.com/office/drawing/2014/main" id="{A0732C55-6C1F-2C5D-5906-4B4294BC1FE3}"/>
                </a:ext>
              </a:extLst>
            </p:cNvPr>
            <p:cNvSpPr txBox="1">
              <a:spLocks/>
            </p:cNvSpPr>
            <p:nvPr/>
          </p:nvSpPr>
          <p:spPr>
            <a:xfrm>
              <a:off x="3296248" y="6314100"/>
              <a:ext cx="17011938" cy="2468394"/>
            </a:xfrm>
            <a:prstGeom prst="rect">
              <a:avLst/>
            </a:prstGeom>
            <a:solidFill>
              <a:schemeClr val="tx1"/>
            </a:solidFill>
            <a:ln>
              <a:noFill/>
            </a:ln>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8" name="Rectangle 7">
              <a:extLst>
                <a:ext uri="{FF2B5EF4-FFF2-40B4-BE49-F238E27FC236}">
                  <a16:creationId xmlns:a16="http://schemas.microsoft.com/office/drawing/2014/main" id="{963F459E-8E82-9949-2E2A-48FAD87558AC}"/>
                </a:ext>
              </a:extLst>
            </p:cNvPr>
            <p:cNvSpPr/>
            <p:nvPr/>
          </p:nvSpPr>
          <p:spPr>
            <a:xfrm>
              <a:off x="5294574" y="6717392"/>
              <a:ext cx="13015281" cy="1672828"/>
            </a:xfrm>
            <a:prstGeom prst="rect">
              <a:avLst/>
            </a:prstGeom>
            <a:ln>
              <a:noFill/>
            </a:ln>
          </p:spPr>
          <p:txBody>
            <a:bodyPr wrap="none" anchor="ctr">
              <a:noAutofit/>
            </a:bodyPr>
            <a:lstStyle/>
            <a:p>
              <a:pPr algn="ctr" defTabSz="412626">
                <a:defRPr/>
              </a:pPr>
              <a:r>
                <a:rPr lang="en-US" sz="4400" b="0" i="0" kern="0">
                  <a:solidFill>
                    <a:srgbClr val="FFFFFF"/>
                  </a:solidFill>
                  <a:latin typeface="Roboto" panose="02000000000000000000" pitchFamily="2" charset="0"/>
                  <a:ea typeface="Roboto" panose="02000000000000000000" pitchFamily="2" charset="0"/>
                  <a:cs typeface="Arial Black" panose="020B0604020202020204" pitchFamily="34" charset="0"/>
                  <a:sym typeface="Arial"/>
                </a:rPr>
                <a:t>experiences</a:t>
              </a:r>
              <a:r>
                <a:rPr lang="en-US" sz="4400" b="0"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 that </a:t>
              </a:r>
              <a:r>
                <a:rPr lang="en-US" sz="4400" b="1" i="0" kern="0">
                  <a:solidFill>
                    <a:srgbClr val="FFFFFF"/>
                  </a:solidFill>
                  <a:latin typeface="Roboto" panose="02000000000000000000" pitchFamily="2" charset="0"/>
                  <a:ea typeface="Roboto" panose="02000000000000000000" pitchFamily="2" charset="0"/>
                  <a:cs typeface="Arial" panose="020B0604020202020204" pitchFamily="34" charset="0"/>
                  <a:sym typeface="Arial"/>
                </a:rPr>
                <a:t>matter</a:t>
              </a:r>
            </a:p>
          </p:txBody>
        </p:sp>
      </p:grpSp>
      <p:grpSp>
        <p:nvGrpSpPr>
          <p:cNvPr id="9" name="Group 8">
            <a:extLst>
              <a:ext uri="{FF2B5EF4-FFF2-40B4-BE49-F238E27FC236}">
                <a16:creationId xmlns:a16="http://schemas.microsoft.com/office/drawing/2014/main" id="{2662BFF3-DC7B-6C07-E632-CF752B0B467E}"/>
              </a:ext>
            </a:extLst>
          </p:cNvPr>
          <p:cNvGrpSpPr/>
          <p:nvPr userDrawn="1"/>
        </p:nvGrpSpPr>
        <p:grpSpPr>
          <a:xfrm>
            <a:off x="1538952" y="2843346"/>
            <a:ext cx="2182673" cy="620278"/>
            <a:chOff x="2548425" y="5309101"/>
            <a:chExt cx="4365914" cy="1240556"/>
          </a:xfrm>
          <a:effectLst>
            <a:outerShdw blurRad="431800" dist="152400" dir="5400000" algn="t" rotWithShape="0">
              <a:prstClr val="black">
                <a:alpha val="25000"/>
              </a:prstClr>
            </a:outerShdw>
          </a:effectLst>
        </p:grpSpPr>
        <p:sp>
          <p:nvSpPr>
            <p:cNvPr id="10" name="Text Placeholder 2">
              <a:extLst>
                <a:ext uri="{FF2B5EF4-FFF2-40B4-BE49-F238E27FC236}">
                  <a16:creationId xmlns:a16="http://schemas.microsoft.com/office/drawing/2014/main" id="{FA9722BB-6E5F-5A02-D984-FCA4E32773DF}"/>
                </a:ext>
              </a:extLst>
            </p:cNvPr>
            <p:cNvSpPr txBox="1">
              <a:spLocks/>
            </p:cNvSpPr>
            <p:nvPr/>
          </p:nvSpPr>
          <p:spPr>
            <a:xfrm>
              <a:off x="2548425" y="5309101"/>
              <a:ext cx="4365914" cy="1240556"/>
            </a:xfrm>
            <a:prstGeom prst="rect">
              <a:avLst/>
            </a:prstGeom>
            <a:solidFill>
              <a:schemeClr val="bg1"/>
            </a:solidFill>
          </p:spPr>
          <p:txBody>
            <a:bodyPr anchor="ctr">
              <a:noAutofit/>
            </a:bodyPr>
            <a:lstStyle>
              <a:lvl1pPr marL="319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1pPr>
              <a:lvl2pPr marL="763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2pPr>
              <a:lvl3pPr marL="1208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3pPr>
              <a:lvl4pPr marL="1652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4pPr>
              <a:lvl5pPr marL="2097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5pPr>
              <a:lvl6pPr marL="2541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6pPr>
              <a:lvl7pPr marL="2986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7pPr>
              <a:lvl8pPr marL="34309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8pPr>
              <a:lvl9pPr marL="3875484" marR="0" indent="-319484" algn="l" defTabSz="653075" rtl="0" latinLnBrk="0">
                <a:lnSpc>
                  <a:spcPct val="160000"/>
                </a:lnSpc>
                <a:spcBef>
                  <a:spcPts val="0"/>
                </a:spcBef>
                <a:spcAft>
                  <a:spcPts val="0"/>
                </a:spcAft>
                <a:buClrTx/>
                <a:buSzPct val="145000"/>
                <a:buFontTx/>
                <a:buChar char="•"/>
                <a:tabLst/>
                <a:defRPr sz="2300" b="0" i="0" u="none" strike="noStrike" cap="none" spc="92" baseline="0">
                  <a:solidFill>
                    <a:srgbClr val="434E5B"/>
                  </a:solidFill>
                  <a:uFillTx/>
                  <a:latin typeface="Montserrat Regular"/>
                  <a:ea typeface="Montserrat Regular"/>
                  <a:cs typeface="Montserrat Regular"/>
                  <a:sym typeface="Montserrat Regular"/>
                </a:defRPr>
              </a:lvl9pPr>
            </a:lstStyle>
            <a:p>
              <a:pPr marL="0" indent="0" algn="ctr">
                <a:buNone/>
                <a:defRPr/>
              </a:pPr>
              <a:endParaRPr lang="en-US" sz="2000" b="0" i="0" kern="0">
                <a:solidFill>
                  <a:srgbClr val="0237A8"/>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E871393D-2666-2764-F7D8-3F2080F9181C}"/>
                </a:ext>
              </a:extLst>
            </p:cNvPr>
            <p:cNvSpPr/>
            <p:nvPr/>
          </p:nvSpPr>
          <p:spPr>
            <a:xfrm>
              <a:off x="3247704" y="5565923"/>
              <a:ext cx="2967354" cy="861774"/>
            </a:xfrm>
            <a:prstGeom prst="rect">
              <a:avLst/>
            </a:prstGeom>
          </p:spPr>
          <p:txBody>
            <a:bodyPr wrap="none">
              <a:noAutofit/>
            </a:bodyPr>
            <a:lstStyle/>
            <a:p>
              <a:pPr algn="ctr" defTabSz="412626">
                <a:defRPr/>
              </a:pPr>
              <a:r>
                <a:rPr lang="en-US" sz="2200" b="0" i="0" kern="0">
                  <a:solidFill>
                    <a:srgbClr val="121212"/>
                  </a:solidFill>
                  <a:latin typeface="Montserrat" pitchFamily="2" charset="77"/>
                  <a:cs typeface="Arial" panose="020B0604020202020204" pitchFamily="34" charset="0"/>
                  <a:sym typeface="Arial"/>
                </a:rPr>
                <a:t>we make</a:t>
              </a:r>
            </a:p>
          </p:txBody>
        </p:sp>
      </p:grpSp>
      <p:pic>
        <p:nvPicPr>
          <p:cNvPr id="15" name="Picture 14" descr="A black and white logo&#10;&#10;Description automatically generated with low confidence">
            <a:extLst>
              <a:ext uri="{FF2B5EF4-FFF2-40B4-BE49-F238E27FC236}">
                <a16:creationId xmlns:a16="http://schemas.microsoft.com/office/drawing/2014/main" id="{14DE4832-F469-563D-53EF-A57EB4EED5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1982447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Break: logo">
    <p:bg>
      <p:bgPr>
        <a:gradFill>
          <a:gsLst>
            <a:gs pos="98000">
              <a:srgbClr val="4D148C"/>
            </a:gs>
            <a:gs pos="0">
              <a:srgbClr val="FF6600"/>
            </a:gs>
            <a:gs pos="48000">
              <a:srgbClr val="FF6600"/>
            </a:gs>
          </a:gsLst>
          <a:lin ang="21594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AFB12-161B-3BB9-3858-7A0D9CAFB62D}"/>
              </a:ext>
            </a:extLst>
          </p:cNvPr>
          <p:cNvPicPr>
            <a:picLocks noChangeAspect="1"/>
          </p:cNvPicPr>
          <p:nvPr userDrawn="1"/>
        </p:nvPicPr>
        <p:blipFill rotWithShape="1">
          <a:blip r:embed="rId2" cstate="screen">
            <a:alphaModFix amt="21000"/>
            <a:extLst>
              <a:ext uri="{BEBA8EAE-BF5A-486C-A8C5-ECC9F3942E4B}">
                <a14:imgProps xmlns:a14="http://schemas.microsoft.com/office/drawing/2010/main">
                  <a14:imgLayer r:embed="rId3">
                    <a14:imgEffect>
                      <a14:sharpenSoften amount="18000"/>
                    </a14:imgEffect>
                    <a14:imgEffect>
                      <a14:saturation sat="0"/>
                    </a14:imgEffect>
                    <a14:imgEffect>
                      <a14:brightnessContrast bright="19000" contrast="13000"/>
                    </a14:imgEffect>
                  </a14:imgLayer>
                </a14:imgProps>
              </a:ext>
              <a:ext uri="{28A0092B-C50C-407E-A947-70E740481C1C}">
                <a14:useLocalDpi xmlns:a14="http://schemas.microsoft.com/office/drawing/2010/main"/>
              </a:ext>
            </a:extLst>
          </a:blip>
          <a:srcRect/>
          <a:stretch/>
        </p:blipFill>
        <p:spPr>
          <a:xfrm>
            <a:off x="0" y="13343"/>
            <a:ext cx="12192000" cy="6858000"/>
          </a:xfrm>
          <a:prstGeom prst="rect">
            <a:avLst/>
          </a:prstGeom>
        </p:spPr>
      </p:pic>
      <p:sp>
        <p:nvSpPr>
          <p:cNvPr id="2" name="Content Placeholder 8">
            <a:extLst>
              <a:ext uri="{FF2B5EF4-FFF2-40B4-BE49-F238E27FC236}">
                <a16:creationId xmlns:a16="http://schemas.microsoft.com/office/drawing/2014/main" id="{963748FC-CDA0-591D-B826-42A262668D1B}"/>
              </a:ext>
            </a:extLst>
          </p:cNvPr>
          <p:cNvSpPr>
            <a:spLocks noGrp="1"/>
          </p:cNvSpPr>
          <p:nvPr>
            <p:ph sz="quarter" idx="10" hasCustomPrompt="1"/>
          </p:nvPr>
        </p:nvSpPr>
        <p:spPr>
          <a:xfrm>
            <a:off x="957912" y="3682033"/>
            <a:ext cx="10257692" cy="261610"/>
          </a:xfrm>
        </p:spPr>
        <p:txBody>
          <a:bodyPr wrap="square" anchor="ctr">
            <a:spAutoFit/>
          </a:bodyPr>
          <a:lstStyle>
            <a:lvl1pPr marL="0" indent="0" algn="ctr">
              <a:buFontTx/>
              <a:buNone/>
              <a:defRPr sz="1050" b="0" i="0" spc="0" baseline="0">
                <a:solidFill>
                  <a:schemeClr val="bg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1906C281-6836-14C3-F893-35443E5A0458}"/>
              </a:ext>
            </a:extLst>
          </p:cNvPr>
          <p:cNvSpPr>
            <a:spLocks noGrp="1"/>
          </p:cNvSpPr>
          <p:nvPr>
            <p:ph type="body" sz="quarter" idx="11" hasCustomPrompt="1"/>
          </p:nvPr>
        </p:nvSpPr>
        <p:spPr>
          <a:xfrm>
            <a:off x="958277" y="2956002"/>
            <a:ext cx="10257693" cy="707886"/>
          </a:xfrm>
        </p:spPr>
        <p:txBody>
          <a:bodyPr wrap="square" anchor="ctr">
            <a:spAutoFit/>
          </a:bodyPr>
          <a:lstStyle>
            <a:lvl1pPr marL="0" indent="0" algn="ctr">
              <a:buFontTx/>
              <a:buNone/>
              <a:defRPr sz="4000" b="1" i="0" cap="none" spc="0" baseline="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Title</a:t>
            </a:r>
          </a:p>
        </p:txBody>
      </p:sp>
      <p:pic>
        <p:nvPicPr>
          <p:cNvPr id="9" name="Graphic 8">
            <a:extLst>
              <a:ext uri="{FF2B5EF4-FFF2-40B4-BE49-F238E27FC236}">
                <a16:creationId xmlns:a16="http://schemas.microsoft.com/office/drawing/2014/main" id="{31E9C7F0-6827-6757-B00A-2EB26F6F0A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7110" y="5362879"/>
            <a:ext cx="1417780" cy="294898"/>
          </a:xfrm>
          <a:prstGeom prst="rect">
            <a:avLst/>
          </a:prstGeom>
        </p:spPr>
      </p:pic>
    </p:spTree>
    <p:extLst>
      <p:ext uri="{BB962C8B-B14F-4D97-AF65-F5344CB8AC3E}">
        <p14:creationId xmlns:p14="http://schemas.microsoft.com/office/powerpoint/2010/main" val="904029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or List ">
    <p:bg>
      <p:bgPr>
        <a:solidFill>
          <a:srgbClr val="4D148C"/>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BC387FA-30CE-BDD8-680C-4C980FEA9E5C}"/>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690269"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D98A7F99-76A1-1164-E960-C3236D1B1F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7" name="TextBox 6">
            <a:extLst>
              <a:ext uri="{FF2B5EF4-FFF2-40B4-BE49-F238E27FC236}">
                <a16:creationId xmlns:a16="http://schemas.microsoft.com/office/drawing/2014/main" id="{D593C07D-AD29-EB78-DA1F-DAFB7090AD3D}"/>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4279647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or List 2'">
    <p:bg>
      <p:bgPr>
        <a:solidFill>
          <a:srgbClr val="4D148C"/>
        </a:solidFill>
        <a:effectLst/>
      </p:bgPr>
    </p:bg>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DC435823-9F66-D842-0BAE-ABCDAD7E1AE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 name="Graphic 1">
            <a:extLst>
              <a:ext uri="{FF2B5EF4-FFF2-40B4-BE49-F238E27FC236}">
                <a16:creationId xmlns:a16="http://schemas.microsoft.com/office/drawing/2014/main" id="{E5047CEF-9DFE-9657-725E-BEDF2BE84B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0" name="Text Placeholder 10">
            <a:extLst>
              <a:ext uri="{FF2B5EF4-FFF2-40B4-BE49-F238E27FC236}">
                <a16:creationId xmlns:a16="http://schemas.microsoft.com/office/drawing/2014/main" id="{863321A3-8E3C-4944-B4E6-70D4CE9FD236}"/>
              </a:ext>
            </a:extLst>
          </p:cNvPr>
          <p:cNvSpPr>
            <a:spLocks noGrp="1"/>
          </p:cNvSpPr>
          <p:nvPr>
            <p:ph type="body" sz="quarter" idx="12" hasCustomPrompt="1"/>
          </p:nvPr>
        </p:nvSpPr>
        <p:spPr>
          <a:xfrm>
            <a:off x="913249"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a:t>
            </a:r>
          </a:p>
        </p:txBody>
      </p:sp>
      <p:sp>
        <p:nvSpPr>
          <p:cNvPr id="11" name="Text Placeholder 10">
            <a:extLst>
              <a:ext uri="{FF2B5EF4-FFF2-40B4-BE49-F238E27FC236}">
                <a16:creationId xmlns:a16="http://schemas.microsoft.com/office/drawing/2014/main" id="{66172831-0F03-D14D-A9A8-DFFD8640E671}"/>
              </a:ext>
            </a:extLst>
          </p:cNvPr>
          <p:cNvSpPr>
            <a:spLocks noGrp="1"/>
          </p:cNvSpPr>
          <p:nvPr>
            <p:ph type="body" sz="quarter" idx="13" hasCustomPrompt="1"/>
          </p:nvPr>
        </p:nvSpPr>
        <p:spPr>
          <a:xfrm>
            <a:off x="913249"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2.</a:t>
            </a:r>
          </a:p>
        </p:txBody>
      </p:sp>
      <p:sp>
        <p:nvSpPr>
          <p:cNvPr id="12" name="Text Placeholder 10">
            <a:extLst>
              <a:ext uri="{FF2B5EF4-FFF2-40B4-BE49-F238E27FC236}">
                <a16:creationId xmlns:a16="http://schemas.microsoft.com/office/drawing/2014/main" id="{5795939C-3A5F-2C4B-9CC2-B1390D339CB1}"/>
              </a:ext>
            </a:extLst>
          </p:cNvPr>
          <p:cNvSpPr>
            <a:spLocks noGrp="1"/>
          </p:cNvSpPr>
          <p:nvPr>
            <p:ph type="body" sz="quarter" idx="14" hasCustomPrompt="1"/>
          </p:nvPr>
        </p:nvSpPr>
        <p:spPr>
          <a:xfrm>
            <a:off x="913249"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3.</a:t>
            </a:r>
          </a:p>
        </p:txBody>
      </p:sp>
      <p:sp>
        <p:nvSpPr>
          <p:cNvPr id="13" name="Text Placeholder 10">
            <a:extLst>
              <a:ext uri="{FF2B5EF4-FFF2-40B4-BE49-F238E27FC236}">
                <a16:creationId xmlns:a16="http://schemas.microsoft.com/office/drawing/2014/main" id="{8AAD867B-64EE-F14A-A93C-1062E49B16C4}"/>
              </a:ext>
            </a:extLst>
          </p:cNvPr>
          <p:cNvSpPr>
            <a:spLocks noGrp="1"/>
          </p:cNvSpPr>
          <p:nvPr>
            <p:ph type="body" sz="quarter" idx="15" hasCustomPrompt="1"/>
          </p:nvPr>
        </p:nvSpPr>
        <p:spPr>
          <a:xfrm>
            <a:off x="913249"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4.</a:t>
            </a:r>
          </a:p>
        </p:txBody>
      </p:sp>
      <p:sp>
        <p:nvSpPr>
          <p:cNvPr id="14" name="Text Placeholder 10">
            <a:extLst>
              <a:ext uri="{FF2B5EF4-FFF2-40B4-BE49-F238E27FC236}">
                <a16:creationId xmlns:a16="http://schemas.microsoft.com/office/drawing/2014/main" id="{CE9027DA-DF10-6646-8749-6A38B5BA7006}"/>
              </a:ext>
            </a:extLst>
          </p:cNvPr>
          <p:cNvSpPr>
            <a:spLocks noGrp="1"/>
          </p:cNvSpPr>
          <p:nvPr>
            <p:ph type="body" sz="quarter" idx="16" hasCustomPrompt="1"/>
          </p:nvPr>
        </p:nvSpPr>
        <p:spPr>
          <a:xfrm>
            <a:off x="913249"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5.</a:t>
            </a:r>
          </a:p>
        </p:txBody>
      </p:sp>
      <p:sp>
        <p:nvSpPr>
          <p:cNvPr id="15" name="Text Placeholder 10">
            <a:extLst>
              <a:ext uri="{FF2B5EF4-FFF2-40B4-BE49-F238E27FC236}">
                <a16:creationId xmlns:a16="http://schemas.microsoft.com/office/drawing/2014/main" id="{20259EF6-80A9-F64A-9BF6-65321D108D1A}"/>
              </a:ext>
            </a:extLst>
          </p:cNvPr>
          <p:cNvSpPr>
            <a:spLocks noGrp="1"/>
          </p:cNvSpPr>
          <p:nvPr>
            <p:ph type="body" sz="quarter" idx="17" hasCustomPrompt="1"/>
          </p:nvPr>
        </p:nvSpPr>
        <p:spPr>
          <a:xfrm>
            <a:off x="913249"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6.</a:t>
            </a:r>
          </a:p>
        </p:txBody>
      </p:sp>
      <p:sp>
        <p:nvSpPr>
          <p:cNvPr id="16" name="Text Placeholder 10">
            <a:extLst>
              <a:ext uri="{FF2B5EF4-FFF2-40B4-BE49-F238E27FC236}">
                <a16:creationId xmlns:a16="http://schemas.microsoft.com/office/drawing/2014/main" id="{2EBB9907-E330-704E-8BB2-C8C14D2E22F9}"/>
              </a:ext>
            </a:extLst>
          </p:cNvPr>
          <p:cNvSpPr>
            <a:spLocks noGrp="1"/>
          </p:cNvSpPr>
          <p:nvPr>
            <p:ph type="body" sz="quarter" idx="18" hasCustomPrompt="1"/>
          </p:nvPr>
        </p:nvSpPr>
        <p:spPr>
          <a:xfrm>
            <a:off x="913249"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7.</a:t>
            </a:r>
          </a:p>
        </p:txBody>
      </p:sp>
      <p:sp>
        <p:nvSpPr>
          <p:cNvPr id="17" name="Text Placeholder 10">
            <a:extLst>
              <a:ext uri="{FF2B5EF4-FFF2-40B4-BE49-F238E27FC236}">
                <a16:creationId xmlns:a16="http://schemas.microsoft.com/office/drawing/2014/main" id="{5A1212DD-6A43-AC45-B219-95C01E21AAF7}"/>
              </a:ext>
            </a:extLst>
          </p:cNvPr>
          <p:cNvSpPr>
            <a:spLocks noGrp="1"/>
          </p:cNvSpPr>
          <p:nvPr>
            <p:ph type="body" sz="quarter" idx="19" hasCustomPrompt="1"/>
          </p:nvPr>
        </p:nvSpPr>
        <p:spPr>
          <a:xfrm>
            <a:off x="913249"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8.</a:t>
            </a:r>
          </a:p>
        </p:txBody>
      </p:sp>
      <p:sp>
        <p:nvSpPr>
          <p:cNvPr id="31" name="Content Placeholder 8">
            <a:extLst>
              <a:ext uri="{FF2B5EF4-FFF2-40B4-BE49-F238E27FC236}">
                <a16:creationId xmlns:a16="http://schemas.microsoft.com/office/drawing/2014/main" id="{B13C6B77-2E88-D96A-D91B-4A2DC16181DE}"/>
              </a:ext>
            </a:extLst>
          </p:cNvPr>
          <p:cNvSpPr>
            <a:spLocks noGrp="1"/>
          </p:cNvSpPr>
          <p:nvPr>
            <p:ph sz="quarter" idx="20" hasCustomPrompt="1"/>
          </p:nvPr>
        </p:nvSpPr>
        <p:spPr>
          <a:xfrm>
            <a:off x="1538576" y="193120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2" name="Content Placeholder 8">
            <a:extLst>
              <a:ext uri="{FF2B5EF4-FFF2-40B4-BE49-F238E27FC236}">
                <a16:creationId xmlns:a16="http://schemas.microsoft.com/office/drawing/2014/main" id="{FA60DAD7-8E0F-D013-ABB1-1B709B784EFE}"/>
              </a:ext>
            </a:extLst>
          </p:cNvPr>
          <p:cNvSpPr>
            <a:spLocks noGrp="1"/>
          </p:cNvSpPr>
          <p:nvPr>
            <p:ph sz="quarter" idx="21" hasCustomPrompt="1"/>
          </p:nvPr>
        </p:nvSpPr>
        <p:spPr>
          <a:xfrm>
            <a:off x="1538576" y="244208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3" name="Content Placeholder 8">
            <a:extLst>
              <a:ext uri="{FF2B5EF4-FFF2-40B4-BE49-F238E27FC236}">
                <a16:creationId xmlns:a16="http://schemas.microsoft.com/office/drawing/2014/main" id="{CF8F9177-5A8B-EFE5-B981-3C05DDF9CD72}"/>
              </a:ext>
            </a:extLst>
          </p:cNvPr>
          <p:cNvSpPr>
            <a:spLocks noGrp="1"/>
          </p:cNvSpPr>
          <p:nvPr>
            <p:ph sz="quarter" idx="22" hasCustomPrompt="1"/>
          </p:nvPr>
        </p:nvSpPr>
        <p:spPr>
          <a:xfrm>
            <a:off x="1538576" y="296736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4" name="Content Placeholder 8">
            <a:extLst>
              <a:ext uri="{FF2B5EF4-FFF2-40B4-BE49-F238E27FC236}">
                <a16:creationId xmlns:a16="http://schemas.microsoft.com/office/drawing/2014/main" id="{E24650AC-7198-8A38-2314-18E50D00C316}"/>
              </a:ext>
            </a:extLst>
          </p:cNvPr>
          <p:cNvSpPr>
            <a:spLocks noGrp="1"/>
          </p:cNvSpPr>
          <p:nvPr>
            <p:ph sz="quarter" idx="23" hasCustomPrompt="1"/>
          </p:nvPr>
        </p:nvSpPr>
        <p:spPr>
          <a:xfrm>
            <a:off x="1538576" y="348093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5" name="Content Placeholder 8">
            <a:extLst>
              <a:ext uri="{FF2B5EF4-FFF2-40B4-BE49-F238E27FC236}">
                <a16:creationId xmlns:a16="http://schemas.microsoft.com/office/drawing/2014/main" id="{7E8247CA-AD91-E8F3-12B9-E2F6F6D09F70}"/>
              </a:ext>
            </a:extLst>
          </p:cNvPr>
          <p:cNvSpPr>
            <a:spLocks noGrp="1"/>
          </p:cNvSpPr>
          <p:nvPr>
            <p:ph sz="quarter" idx="24" hasCustomPrompt="1"/>
          </p:nvPr>
        </p:nvSpPr>
        <p:spPr>
          <a:xfrm>
            <a:off x="1538576" y="400036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6" name="Content Placeholder 8">
            <a:extLst>
              <a:ext uri="{FF2B5EF4-FFF2-40B4-BE49-F238E27FC236}">
                <a16:creationId xmlns:a16="http://schemas.microsoft.com/office/drawing/2014/main" id="{C0F90C87-48C5-BD13-4F85-7A19BF749B83}"/>
              </a:ext>
            </a:extLst>
          </p:cNvPr>
          <p:cNvSpPr>
            <a:spLocks noGrp="1"/>
          </p:cNvSpPr>
          <p:nvPr>
            <p:ph sz="quarter" idx="25" hasCustomPrompt="1"/>
          </p:nvPr>
        </p:nvSpPr>
        <p:spPr>
          <a:xfrm>
            <a:off x="1538576" y="451978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7" name="Content Placeholder 8">
            <a:extLst>
              <a:ext uri="{FF2B5EF4-FFF2-40B4-BE49-F238E27FC236}">
                <a16:creationId xmlns:a16="http://schemas.microsoft.com/office/drawing/2014/main" id="{E3CF342B-849A-D07C-A349-24DCD5F68D92}"/>
              </a:ext>
            </a:extLst>
          </p:cNvPr>
          <p:cNvSpPr>
            <a:spLocks noGrp="1"/>
          </p:cNvSpPr>
          <p:nvPr>
            <p:ph sz="quarter" idx="26" hasCustomPrompt="1"/>
          </p:nvPr>
        </p:nvSpPr>
        <p:spPr>
          <a:xfrm>
            <a:off x="1538576" y="503921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8" name="Content Placeholder 8">
            <a:extLst>
              <a:ext uri="{FF2B5EF4-FFF2-40B4-BE49-F238E27FC236}">
                <a16:creationId xmlns:a16="http://schemas.microsoft.com/office/drawing/2014/main" id="{FD1B2A4E-270E-BE06-08C7-F07E702A3E39}"/>
              </a:ext>
            </a:extLst>
          </p:cNvPr>
          <p:cNvSpPr>
            <a:spLocks noGrp="1"/>
          </p:cNvSpPr>
          <p:nvPr>
            <p:ph sz="quarter" idx="27" hasCustomPrompt="1"/>
          </p:nvPr>
        </p:nvSpPr>
        <p:spPr>
          <a:xfrm>
            <a:off x="1538576" y="555864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3" name="Content Placeholder 8">
            <a:extLst>
              <a:ext uri="{FF2B5EF4-FFF2-40B4-BE49-F238E27FC236}">
                <a16:creationId xmlns:a16="http://schemas.microsoft.com/office/drawing/2014/main" id="{D34B9810-81E3-A96C-BF76-20F1F364FD9F}"/>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251E9A3C-6A11-6F2D-DA4E-53529DE6695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10">
            <a:extLst>
              <a:ext uri="{FF2B5EF4-FFF2-40B4-BE49-F238E27FC236}">
                <a16:creationId xmlns:a16="http://schemas.microsoft.com/office/drawing/2014/main" id="{6E22E486-2AC7-A01B-9073-68A6400400DD}"/>
              </a:ext>
            </a:extLst>
          </p:cNvPr>
          <p:cNvSpPr>
            <a:spLocks noGrp="1"/>
          </p:cNvSpPr>
          <p:nvPr>
            <p:ph type="body" sz="quarter" idx="28" hasCustomPrompt="1"/>
          </p:nvPr>
        </p:nvSpPr>
        <p:spPr>
          <a:xfrm>
            <a:off x="5963148" y="191070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9.</a:t>
            </a:r>
          </a:p>
        </p:txBody>
      </p:sp>
      <p:sp>
        <p:nvSpPr>
          <p:cNvPr id="6" name="Text Placeholder 10">
            <a:extLst>
              <a:ext uri="{FF2B5EF4-FFF2-40B4-BE49-F238E27FC236}">
                <a16:creationId xmlns:a16="http://schemas.microsoft.com/office/drawing/2014/main" id="{C7482399-7D2A-5502-D4FD-58EBB0926081}"/>
              </a:ext>
            </a:extLst>
          </p:cNvPr>
          <p:cNvSpPr>
            <a:spLocks noGrp="1"/>
          </p:cNvSpPr>
          <p:nvPr>
            <p:ph type="body" sz="quarter" idx="29" hasCustomPrompt="1"/>
          </p:nvPr>
        </p:nvSpPr>
        <p:spPr>
          <a:xfrm>
            <a:off x="5963148" y="242890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10.</a:t>
            </a:r>
          </a:p>
        </p:txBody>
      </p:sp>
      <p:sp>
        <p:nvSpPr>
          <p:cNvPr id="7" name="Text Placeholder 10">
            <a:extLst>
              <a:ext uri="{FF2B5EF4-FFF2-40B4-BE49-F238E27FC236}">
                <a16:creationId xmlns:a16="http://schemas.microsoft.com/office/drawing/2014/main" id="{7C634FEA-8422-BE60-1990-65929BD80E4B}"/>
              </a:ext>
            </a:extLst>
          </p:cNvPr>
          <p:cNvSpPr>
            <a:spLocks noGrp="1"/>
          </p:cNvSpPr>
          <p:nvPr>
            <p:ph type="body" sz="quarter" idx="30" hasCustomPrompt="1"/>
          </p:nvPr>
        </p:nvSpPr>
        <p:spPr>
          <a:xfrm>
            <a:off x="5963148" y="294711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11.</a:t>
            </a:r>
          </a:p>
        </p:txBody>
      </p:sp>
      <p:sp>
        <p:nvSpPr>
          <p:cNvPr id="8" name="Text Placeholder 10">
            <a:extLst>
              <a:ext uri="{FF2B5EF4-FFF2-40B4-BE49-F238E27FC236}">
                <a16:creationId xmlns:a16="http://schemas.microsoft.com/office/drawing/2014/main" id="{9016C576-B349-78DF-CC1D-A09D9F6A4B45}"/>
              </a:ext>
            </a:extLst>
          </p:cNvPr>
          <p:cNvSpPr>
            <a:spLocks noGrp="1"/>
          </p:cNvSpPr>
          <p:nvPr>
            <p:ph type="body" sz="quarter" idx="31" hasCustomPrompt="1"/>
          </p:nvPr>
        </p:nvSpPr>
        <p:spPr>
          <a:xfrm>
            <a:off x="5963148" y="346531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12.</a:t>
            </a:r>
          </a:p>
        </p:txBody>
      </p:sp>
      <p:sp>
        <p:nvSpPr>
          <p:cNvPr id="9" name="Text Placeholder 10">
            <a:extLst>
              <a:ext uri="{FF2B5EF4-FFF2-40B4-BE49-F238E27FC236}">
                <a16:creationId xmlns:a16="http://schemas.microsoft.com/office/drawing/2014/main" id="{635C2A8C-1C27-FBD2-A6DF-19262D1CF025}"/>
              </a:ext>
            </a:extLst>
          </p:cNvPr>
          <p:cNvSpPr>
            <a:spLocks noGrp="1"/>
          </p:cNvSpPr>
          <p:nvPr>
            <p:ph type="body" sz="quarter" idx="32" hasCustomPrompt="1"/>
          </p:nvPr>
        </p:nvSpPr>
        <p:spPr>
          <a:xfrm>
            <a:off x="5963148" y="398352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13.</a:t>
            </a:r>
          </a:p>
        </p:txBody>
      </p:sp>
      <p:sp>
        <p:nvSpPr>
          <p:cNvPr id="18" name="Text Placeholder 10">
            <a:extLst>
              <a:ext uri="{FF2B5EF4-FFF2-40B4-BE49-F238E27FC236}">
                <a16:creationId xmlns:a16="http://schemas.microsoft.com/office/drawing/2014/main" id="{E8654C63-BEBE-7B81-DED4-2312913362F2}"/>
              </a:ext>
            </a:extLst>
          </p:cNvPr>
          <p:cNvSpPr>
            <a:spLocks noGrp="1"/>
          </p:cNvSpPr>
          <p:nvPr>
            <p:ph type="body" sz="quarter" idx="33" hasCustomPrompt="1"/>
          </p:nvPr>
        </p:nvSpPr>
        <p:spPr>
          <a:xfrm>
            <a:off x="5963148" y="4501725"/>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14.</a:t>
            </a:r>
          </a:p>
        </p:txBody>
      </p:sp>
      <p:sp>
        <p:nvSpPr>
          <p:cNvPr id="19" name="Text Placeholder 10">
            <a:extLst>
              <a:ext uri="{FF2B5EF4-FFF2-40B4-BE49-F238E27FC236}">
                <a16:creationId xmlns:a16="http://schemas.microsoft.com/office/drawing/2014/main" id="{49EE34A7-C4E1-7550-82F7-7D2E08D7ED29}"/>
              </a:ext>
            </a:extLst>
          </p:cNvPr>
          <p:cNvSpPr>
            <a:spLocks noGrp="1"/>
          </p:cNvSpPr>
          <p:nvPr>
            <p:ph type="body" sz="quarter" idx="34" hasCustomPrompt="1"/>
          </p:nvPr>
        </p:nvSpPr>
        <p:spPr>
          <a:xfrm>
            <a:off x="5963148" y="5019930"/>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15.</a:t>
            </a:r>
          </a:p>
        </p:txBody>
      </p:sp>
      <p:sp>
        <p:nvSpPr>
          <p:cNvPr id="20" name="Text Placeholder 10">
            <a:extLst>
              <a:ext uri="{FF2B5EF4-FFF2-40B4-BE49-F238E27FC236}">
                <a16:creationId xmlns:a16="http://schemas.microsoft.com/office/drawing/2014/main" id="{B82F3E5B-0DCA-F163-6606-6CCF6DC7C80B}"/>
              </a:ext>
            </a:extLst>
          </p:cNvPr>
          <p:cNvSpPr>
            <a:spLocks noGrp="1"/>
          </p:cNvSpPr>
          <p:nvPr>
            <p:ph type="body" sz="quarter" idx="35" hasCustomPrompt="1"/>
          </p:nvPr>
        </p:nvSpPr>
        <p:spPr>
          <a:xfrm>
            <a:off x="5963148" y="5538136"/>
            <a:ext cx="506820" cy="312893"/>
          </a:xfrm>
        </p:spPr>
        <p:txBody>
          <a:bodyPr rIns="0">
            <a:noAutofit/>
          </a:bodyPr>
          <a:lstStyle>
            <a:lvl1pPr marL="0" indent="0" algn="r">
              <a:buFontTx/>
              <a:buNone/>
              <a:defRPr sz="2000" b="1" i="0">
                <a:solidFill>
                  <a:schemeClr val="bg2"/>
                </a:solidFill>
                <a:latin typeface="Roboto" panose="02000000000000000000" pitchFamily="2" charset="0"/>
                <a:ea typeface="Roboto" panose="02000000000000000000" pitchFamily="2" charset="0"/>
                <a:cs typeface="Arial Black" panose="020B0604020202020204" pitchFamily="34" charset="0"/>
              </a:defRPr>
            </a:lvl1pPr>
          </a:lstStyle>
          <a:p>
            <a:pPr lvl="0"/>
            <a:r>
              <a:rPr lang="en-US"/>
              <a:t>16.</a:t>
            </a:r>
          </a:p>
        </p:txBody>
      </p:sp>
      <p:sp>
        <p:nvSpPr>
          <p:cNvPr id="21" name="Content Placeholder 8">
            <a:extLst>
              <a:ext uri="{FF2B5EF4-FFF2-40B4-BE49-F238E27FC236}">
                <a16:creationId xmlns:a16="http://schemas.microsoft.com/office/drawing/2014/main" id="{06C3410F-A1BF-AC9F-7353-58CFC079B9E4}"/>
              </a:ext>
            </a:extLst>
          </p:cNvPr>
          <p:cNvSpPr>
            <a:spLocks noGrp="1"/>
          </p:cNvSpPr>
          <p:nvPr>
            <p:ph sz="quarter" idx="36" hasCustomPrompt="1"/>
          </p:nvPr>
        </p:nvSpPr>
        <p:spPr>
          <a:xfrm>
            <a:off x="6586583" y="1928045"/>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2" name="Content Placeholder 8">
            <a:extLst>
              <a:ext uri="{FF2B5EF4-FFF2-40B4-BE49-F238E27FC236}">
                <a16:creationId xmlns:a16="http://schemas.microsoft.com/office/drawing/2014/main" id="{4B76E5A5-DD4C-6C22-F3C5-C9B719630EEF}"/>
              </a:ext>
            </a:extLst>
          </p:cNvPr>
          <p:cNvSpPr>
            <a:spLocks noGrp="1"/>
          </p:cNvSpPr>
          <p:nvPr>
            <p:ph sz="quarter" idx="37" hasCustomPrompt="1"/>
          </p:nvPr>
        </p:nvSpPr>
        <p:spPr>
          <a:xfrm>
            <a:off x="6586583" y="243892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3" name="Content Placeholder 8">
            <a:extLst>
              <a:ext uri="{FF2B5EF4-FFF2-40B4-BE49-F238E27FC236}">
                <a16:creationId xmlns:a16="http://schemas.microsoft.com/office/drawing/2014/main" id="{9685772B-5A95-75C5-17D6-8C50C2B114B8}"/>
              </a:ext>
            </a:extLst>
          </p:cNvPr>
          <p:cNvSpPr>
            <a:spLocks noGrp="1"/>
          </p:cNvSpPr>
          <p:nvPr>
            <p:ph sz="quarter" idx="38" hasCustomPrompt="1"/>
          </p:nvPr>
        </p:nvSpPr>
        <p:spPr>
          <a:xfrm>
            <a:off x="6586583" y="2964207"/>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4" name="Content Placeholder 8">
            <a:extLst>
              <a:ext uri="{FF2B5EF4-FFF2-40B4-BE49-F238E27FC236}">
                <a16:creationId xmlns:a16="http://schemas.microsoft.com/office/drawing/2014/main" id="{0421F306-5253-A98B-9765-F2082AFE459E}"/>
              </a:ext>
            </a:extLst>
          </p:cNvPr>
          <p:cNvSpPr>
            <a:spLocks noGrp="1"/>
          </p:cNvSpPr>
          <p:nvPr>
            <p:ph sz="quarter" idx="39" hasCustomPrompt="1"/>
          </p:nvPr>
        </p:nvSpPr>
        <p:spPr>
          <a:xfrm>
            <a:off x="6586583" y="347777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5" name="Content Placeholder 8">
            <a:extLst>
              <a:ext uri="{FF2B5EF4-FFF2-40B4-BE49-F238E27FC236}">
                <a16:creationId xmlns:a16="http://schemas.microsoft.com/office/drawing/2014/main" id="{74D12D39-2FB9-380B-725F-57FD1D9F2A88}"/>
              </a:ext>
            </a:extLst>
          </p:cNvPr>
          <p:cNvSpPr>
            <a:spLocks noGrp="1"/>
          </p:cNvSpPr>
          <p:nvPr>
            <p:ph sz="quarter" idx="40" hasCustomPrompt="1"/>
          </p:nvPr>
        </p:nvSpPr>
        <p:spPr>
          <a:xfrm>
            <a:off x="6586583" y="3997203"/>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6" name="Content Placeholder 8">
            <a:extLst>
              <a:ext uri="{FF2B5EF4-FFF2-40B4-BE49-F238E27FC236}">
                <a16:creationId xmlns:a16="http://schemas.microsoft.com/office/drawing/2014/main" id="{C5F0A0C9-A019-3DE1-06E0-6A2B10BA124D}"/>
              </a:ext>
            </a:extLst>
          </p:cNvPr>
          <p:cNvSpPr>
            <a:spLocks noGrp="1"/>
          </p:cNvSpPr>
          <p:nvPr>
            <p:ph sz="quarter" idx="41" hasCustomPrompt="1"/>
          </p:nvPr>
        </p:nvSpPr>
        <p:spPr>
          <a:xfrm>
            <a:off x="6586583" y="4516629"/>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7" name="Content Placeholder 8">
            <a:extLst>
              <a:ext uri="{FF2B5EF4-FFF2-40B4-BE49-F238E27FC236}">
                <a16:creationId xmlns:a16="http://schemas.microsoft.com/office/drawing/2014/main" id="{0F43FAA9-72E8-0E1E-58AA-2F32DA60049D}"/>
              </a:ext>
            </a:extLst>
          </p:cNvPr>
          <p:cNvSpPr>
            <a:spLocks noGrp="1"/>
          </p:cNvSpPr>
          <p:nvPr>
            <p:ph sz="quarter" idx="42" hasCustomPrompt="1"/>
          </p:nvPr>
        </p:nvSpPr>
        <p:spPr>
          <a:xfrm>
            <a:off x="6586583" y="5036056"/>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sp>
        <p:nvSpPr>
          <p:cNvPr id="28" name="Content Placeholder 8">
            <a:extLst>
              <a:ext uri="{FF2B5EF4-FFF2-40B4-BE49-F238E27FC236}">
                <a16:creationId xmlns:a16="http://schemas.microsoft.com/office/drawing/2014/main" id="{7493E234-36A9-F1E6-99FB-4A1C3F031FAE}"/>
              </a:ext>
            </a:extLst>
          </p:cNvPr>
          <p:cNvSpPr>
            <a:spLocks noGrp="1"/>
          </p:cNvSpPr>
          <p:nvPr>
            <p:ph sz="quarter" idx="43" hasCustomPrompt="1"/>
          </p:nvPr>
        </p:nvSpPr>
        <p:spPr>
          <a:xfrm>
            <a:off x="6586583" y="5555481"/>
            <a:ext cx="4114800" cy="292388"/>
          </a:xfrm>
        </p:spPr>
        <p:txBody>
          <a:bodyPr lIns="0" bIns="0" anchor="b" anchorCtr="0">
            <a:spAutoFit/>
          </a:bodyPr>
          <a:lstStyle>
            <a:lvl1pPr marL="0" indent="0" algn="l">
              <a:buFontTx/>
              <a:buNone/>
              <a:defRPr sz="1600" b="0" i="0" spc="0">
                <a:solidFill>
                  <a:schemeClr val="tx1"/>
                </a:solidFill>
                <a:latin typeface="Montserrat" pitchFamily="2" charset="77"/>
              </a:defRPr>
            </a:lvl1pPr>
          </a:lstStyle>
          <a:p>
            <a:pPr lvl="0"/>
            <a:r>
              <a:rPr lang="en-US"/>
              <a:t>Subhead Text</a:t>
            </a:r>
          </a:p>
        </p:txBody>
      </p:sp>
      <p:pic>
        <p:nvPicPr>
          <p:cNvPr id="39" name="Picture 38" descr="A black and white logo&#10;&#10;Description automatically generated with low confidence">
            <a:extLst>
              <a:ext uri="{FF2B5EF4-FFF2-40B4-BE49-F238E27FC236}">
                <a16:creationId xmlns:a16="http://schemas.microsoft.com/office/drawing/2014/main" id="{90FA659D-002F-EEAB-1D7C-DC58F1F910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29" name="TextBox 28">
            <a:extLst>
              <a:ext uri="{FF2B5EF4-FFF2-40B4-BE49-F238E27FC236}">
                <a16:creationId xmlns:a16="http://schemas.microsoft.com/office/drawing/2014/main" id="{81505F01-6899-5582-39AA-24671CB9CDA9}"/>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00716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hite Box + Diagonal 1">
    <p:bg>
      <p:bgPr>
        <a:solidFill>
          <a:srgbClr val="4D148C"/>
        </a:solidFill>
        <a:effectLst/>
      </p:bgPr>
    </p:bg>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52F8A25-C4DB-1A6C-4A5E-9F849E5C6876}"/>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10" name="Graphic 9">
            <a:extLst>
              <a:ext uri="{FF2B5EF4-FFF2-40B4-BE49-F238E27FC236}">
                <a16:creationId xmlns:a16="http://schemas.microsoft.com/office/drawing/2014/main" id="{65EA1FA9-14F5-DC4A-80F6-42F04114C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11" name="Content Placeholder 8">
            <a:extLst>
              <a:ext uri="{FF2B5EF4-FFF2-40B4-BE49-F238E27FC236}">
                <a16:creationId xmlns:a16="http://schemas.microsoft.com/office/drawing/2014/main" id="{93854EEF-47C8-6138-8AB8-E0CDC9333BE5}"/>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13" name="Text Placeholder 10">
            <a:extLst>
              <a:ext uri="{FF2B5EF4-FFF2-40B4-BE49-F238E27FC236}">
                <a16:creationId xmlns:a16="http://schemas.microsoft.com/office/drawing/2014/main" id="{28041E96-EE56-75CA-C1A2-196A766C9191}"/>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14" name="Text Placeholder 2">
            <a:extLst>
              <a:ext uri="{FF2B5EF4-FFF2-40B4-BE49-F238E27FC236}">
                <a16:creationId xmlns:a16="http://schemas.microsoft.com/office/drawing/2014/main" id="{A9D2C57A-2D54-1D5F-6BDC-A2D89CF43666}"/>
              </a:ext>
            </a:extLst>
          </p:cNvPr>
          <p:cNvSpPr>
            <a:spLocks noGrp="1"/>
          </p:cNvSpPr>
          <p:nvPr>
            <p:ph type="body" sz="quarter" idx="13"/>
          </p:nvPr>
        </p:nvSpPr>
        <p:spPr>
          <a:xfrm>
            <a:off x="960120" y="1920240"/>
            <a:ext cx="10257693" cy="4114800"/>
          </a:xfrm>
        </p:spPr>
        <p:txBody>
          <a:bodyPr>
            <a:normAutofit/>
          </a:bodyPr>
          <a:lstStyle>
            <a:lvl1pPr marL="0" indent="0">
              <a:buFontTx/>
              <a:buNone/>
              <a:defRPr sz="1500" b="0" i="0">
                <a:solidFill>
                  <a:schemeClr val="tx1"/>
                </a:solidFill>
                <a:latin typeface="Montserrat" pitchFamily="2" charset="77"/>
              </a:defRPr>
            </a:lvl1pPr>
            <a:lvl2pPr>
              <a:defRPr sz="1500" b="0" i="0">
                <a:solidFill>
                  <a:schemeClr val="tx1"/>
                </a:solidFill>
                <a:latin typeface="Montserrat" pitchFamily="2" charset="77"/>
              </a:defRPr>
            </a:lvl2pPr>
            <a:lvl3pPr>
              <a:defRPr sz="1500" b="0" i="0">
                <a:solidFill>
                  <a:schemeClr val="tx1"/>
                </a:solidFill>
                <a:latin typeface="Montserrat" pitchFamily="2" charset="77"/>
              </a:defRPr>
            </a:lvl3pPr>
            <a:lvl4pPr>
              <a:defRPr sz="1500" b="0" i="0">
                <a:solidFill>
                  <a:schemeClr val="tx1"/>
                </a:solidFill>
                <a:latin typeface="Montserrat" pitchFamily="2" charset="77"/>
              </a:defRPr>
            </a:lvl4pPr>
            <a:lvl5pPr>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1BF4CFB-7386-6287-933F-A0E0908C4FB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2" name="TextBox 1">
            <a:extLst>
              <a:ext uri="{FF2B5EF4-FFF2-40B4-BE49-F238E27FC236}">
                <a16:creationId xmlns:a16="http://schemas.microsoft.com/office/drawing/2014/main" id="{E65C8C47-05E9-15E8-DA6C-A5B0D5B4953A}"/>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3696044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hite Box + Diagonal 2">
    <p:bg>
      <p:bgPr>
        <a:solidFill>
          <a:srgbClr val="4D148C"/>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A4E7FB-0601-F379-7BE4-F93FDA779710}"/>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Graphic 9">
            <a:extLst>
              <a:ext uri="{FF2B5EF4-FFF2-40B4-BE49-F238E27FC236}">
                <a16:creationId xmlns:a16="http://schemas.microsoft.com/office/drawing/2014/main" id="{8EFCA042-409C-054F-9373-605461D596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8" y="418644"/>
            <a:ext cx="11396364" cy="6008879"/>
          </a:xfrm>
          <a:prstGeom prst="rect">
            <a:avLst/>
          </a:prstGeom>
          <a:effectLst>
            <a:outerShdw blurRad="609600" algn="ctr" rotWithShape="0">
              <a:prstClr val="black">
                <a:alpha val="15283"/>
              </a:prstClr>
            </a:outerShdw>
          </a:effectLst>
        </p:spPr>
      </p:pic>
      <p:sp>
        <p:nvSpPr>
          <p:cNvPr id="7" name="Slide Number Placeholder 4">
            <a:extLst>
              <a:ext uri="{FF2B5EF4-FFF2-40B4-BE49-F238E27FC236}">
                <a16:creationId xmlns:a16="http://schemas.microsoft.com/office/drawing/2014/main" id="{D0E1185D-7D71-D84D-8180-55DC417FF6EE}"/>
              </a:ext>
            </a:extLst>
          </p:cNvPr>
          <p:cNvSpPr>
            <a:spLocks noGrp="1"/>
          </p:cNvSpPr>
          <p:nvPr>
            <p:ph type="sldNum" sz="quarter" idx="12"/>
          </p:nvPr>
        </p:nvSpPr>
        <p:spPr>
          <a:xfrm>
            <a:off x="4724400" y="6326265"/>
            <a:ext cx="2743200" cy="365125"/>
          </a:xfrm>
          <a:prstGeom prst="rect">
            <a:avLst/>
          </a:prstGeom>
        </p:spPr>
        <p:txBody>
          <a:bodyPr/>
          <a:lstStyle>
            <a:lvl1pPr algn="ctr">
              <a:defRPr b="0" i="0">
                <a:solidFill>
                  <a:schemeClr val="bg1"/>
                </a:solidFill>
                <a:latin typeface="Montserrat" pitchFamily="2" charset="77"/>
              </a:defRPr>
            </a:lvl1pPr>
          </a:lstStyle>
          <a:p>
            <a:fld id="{C82DAED8-6370-1944-9638-AED4C0B68BD5}" type="slidenum">
              <a:rPr lang="en-US" smtClean="0"/>
              <a:pPr/>
              <a:t>‹#›</a:t>
            </a:fld>
            <a:endParaRPr lang="en-US"/>
          </a:p>
        </p:txBody>
      </p:sp>
      <p:sp>
        <p:nvSpPr>
          <p:cNvPr id="15" name="Text Placeholder 2">
            <a:extLst>
              <a:ext uri="{FF2B5EF4-FFF2-40B4-BE49-F238E27FC236}">
                <a16:creationId xmlns:a16="http://schemas.microsoft.com/office/drawing/2014/main" id="{A4BC5CBA-6166-66E7-D824-15AF7B4DE013}"/>
              </a:ext>
            </a:extLst>
          </p:cNvPr>
          <p:cNvSpPr>
            <a:spLocks noGrp="1"/>
          </p:cNvSpPr>
          <p:nvPr>
            <p:ph type="body" sz="quarter" idx="13"/>
          </p:nvPr>
        </p:nvSpPr>
        <p:spPr>
          <a:xfrm>
            <a:off x="957911" y="1920240"/>
            <a:ext cx="10257693" cy="41148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8">
            <a:extLst>
              <a:ext uri="{FF2B5EF4-FFF2-40B4-BE49-F238E27FC236}">
                <a16:creationId xmlns:a16="http://schemas.microsoft.com/office/drawing/2014/main" id="{23736EC4-7043-E0FD-64ED-EF16517EEE18}"/>
              </a:ext>
            </a:extLst>
          </p:cNvPr>
          <p:cNvSpPr>
            <a:spLocks noGrp="1"/>
          </p:cNvSpPr>
          <p:nvPr>
            <p:ph sz="quarter" idx="10" hasCustomPrompt="1"/>
          </p:nvPr>
        </p:nvSpPr>
        <p:spPr>
          <a:xfrm>
            <a:off x="957912" y="754851"/>
            <a:ext cx="10257692"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5" name="Text Placeholder 10">
            <a:extLst>
              <a:ext uri="{FF2B5EF4-FFF2-40B4-BE49-F238E27FC236}">
                <a16:creationId xmlns:a16="http://schemas.microsoft.com/office/drawing/2014/main" id="{97FDA0D8-CCA9-6D3E-7658-1998681D0022}"/>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6" name="Picture 5" descr="A black and white logo&#10;&#10;Description automatically generated with low confidence">
            <a:extLst>
              <a:ext uri="{FF2B5EF4-FFF2-40B4-BE49-F238E27FC236}">
                <a16:creationId xmlns:a16="http://schemas.microsoft.com/office/drawing/2014/main" id="{4874D629-32E5-6A6A-AB96-E915ADCB23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8" name="TextBox 7">
            <a:extLst>
              <a:ext uri="{FF2B5EF4-FFF2-40B4-BE49-F238E27FC236}">
                <a16:creationId xmlns:a16="http://schemas.microsoft.com/office/drawing/2014/main" id="{5236E8C4-A7AB-744E-841F-106BD56275DF}"/>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91593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with white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C793BCC-B3DF-FD4E-B6C7-B3A1C2423E78}"/>
              </a:ext>
            </a:extLst>
          </p:cNvPr>
          <p:cNvGraphicFramePr>
            <a:graphicFrameLocks noChangeAspect="1"/>
          </p:cNvGraphicFramePr>
          <p:nvPr userDrawn="1">
            <p:custDataLst>
              <p:tags r:id="rId1"/>
            </p:custDataLst>
            <p:extLst>
              <p:ext uri="{D42A27DB-BD31-4B8C-83A1-F6EECF244321}">
                <p14:modId xmlns:p14="http://schemas.microsoft.com/office/powerpoint/2010/main" val="1859813461"/>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C793BCC-B3DF-FD4E-B6C7-B3A1C2423E78}"/>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483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Title 1">
    <p:bg>
      <p:bgPr>
        <a:solidFill>
          <a:srgbClr val="4D148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9120F4-95C0-EF4C-A098-8CE2B236588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8282" t="6242" b="6109"/>
          <a:stretch/>
        </p:blipFill>
        <p:spPr>
          <a:xfrm>
            <a:off x="2" y="0"/>
            <a:ext cx="5893904" cy="6858000"/>
          </a:xfrm>
          <a:prstGeom prst="rect">
            <a:avLst/>
          </a:prstGeom>
          <a:effectLst>
            <a:outerShdw blurRad="609600" algn="ctr" rotWithShape="0">
              <a:prstClr val="black">
                <a:alpha val="15283"/>
              </a:prstClr>
            </a:outerShdw>
          </a:effectLst>
        </p:spPr>
      </p:pic>
      <p:sp>
        <p:nvSpPr>
          <p:cNvPr id="15" name="Text Placeholder 5">
            <a:extLst>
              <a:ext uri="{FF2B5EF4-FFF2-40B4-BE49-F238E27FC236}">
                <a16:creationId xmlns:a16="http://schemas.microsoft.com/office/drawing/2014/main" id="{0673FEFE-643C-D5D9-0611-7A84DC0F4B91}"/>
              </a:ext>
            </a:extLst>
          </p:cNvPr>
          <p:cNvSpPr>
            <a:spLocks noGrp="1"/>
          </p:cNvSpPr>
          <p:nvPr>
            <p:ph type="body" sz="quarter" idx="12"/>
          </p:nvPr>
        </p:nvSpPr>
        <p:spPr>
          <a:xfrm>
            <a:off x="6646403" y="1873063"/>
            <a:ext cx="4910932" cy="3840163"/>
          </a:xfrm>
        </p:spPr>
        <p:txBody>
          <a:bodyPr>
            <a:normAutofit/>
          </a:bodyPr>
          <a:lstStyle>
            <a:lvl1pPr marL="0" indent="0">
              <a:buFontTx/>
              <a:buNone/>
              <a:defRPr sz="1500" b="0" i="0">
                <a:solidFill>
                  <a:schemeClr val="bg1"/>
                </a:solidFill>
                <a:latin typeface="Montserrat" pitchFamily="2" charset="77"/>
              </a:defRPr>
            </a:lvl1pPr>
            <a:lvl2pPr>
              <a:defRPr sz="1500" b="0" i="0">
                <a:solidFill>
                  <a:schemeClr val="bg1"/>
                </a:solidFill>
                <a:latin typeface="Montserrat" pitchFamily="2" charset="77"/>
              </a:defRPr>
            </a:lvl2pPr>
            <a:lvl3pPr>
              <a:defRPr sz="1500" b="0" i="0">
                <a:solidFill>
                  <a:schemeClr val="bg1"/>
                </a:solidFill>
                <a:latin typeface="Montserrat" pitchFamily="2" charset="77"/>
              </a:defRPr>
            </a:lvl3pPr>
            <a:lvl4pPr>
              <a:defRPr sz="1500" b="0" i="0">
                <a:solidFill>
                  <a:schemeClr val="bg1"/>
                </a:solidFill>
                <a:latin typeface="Montserrat" pitchFamily="2" charset="77"/>
              </a:defRPr>
            </a:lvl4pPr>
            <a:lvl5pPr>
              <a:defRPr sz="1500"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0BABCDA3-A8A8-992C-5200-AE778E5BF740}"/>
              </a:ext>
            </a:extLst>
          </p:cNvPr>
          <p:cNvSpPr>
            <a:spLocks noGrp="1"/>
          </p:cNvSpPr>
          <p:nvPr>
            <p:ph sz="quarter" idx="13" hasCustomPrompt="1"/>
          </p:nvPr>
        </p:nvSpPr>
        <p:spPr>
          <a:xfrm>
            <a:off x="533684" y="3212488"/>
            <a:ext cx="505091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9C515D76-849B-0E83-E97A-439A9D49AB19}"/>
              </a:ext>
            </a:extLst>
          </p:cNvPr>
          <p:cNvSpPr>
            <a:spLocks noGrp="1"/>
          </p:cNvSpPr>
          <p:nvPr>
            <p:ph type="body" sz="quarter" idx="14" hasCustomPrompt="1"/>
          </p:nvPr>
        </p:nvSpPr>
        <p:spPr>
          <a:xfrm>
            <a:off x="534049" y="3504157"/>
            <a:ext cx="505091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pic>
        <p:nvPicPr>
          <p:cNvPr id="5" name="Picture 4" descr="A black and white logo&#10;&#10;Description automatically generated with low confidence">
            <a:extLst>
              <a:ext uri="{FF2B5EF4-FFF2-40B4-BE49-F238E27FC236}">
                <a16:creationId xmlns:a16="http://schemas.microsoft.com/office/drawing/2014/main" id="{EA0209EA-F184-4390-DE80-93E1E81EC7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502461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hite Box + 4 Boxes 2">
    <p:bg>
      <p:bgPr>
        <a:solidFill>
          <a:srgbClr val="4D148C"/>
        </a:solidFill>
        <a:effectLst/>
      </p:bgPr>
    </p:bg>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87346632-9B0C-9E2A-9CCB-8FBEA511909C}"/>
              </a:ext>
            </a:extLst>
          </p:cNvPr>
          <p:cNvSpPr/>
          <p:nvPr userDrawn="1"/>
        </p:nvSpPr>
        <p:spPr>
          <a:xfrm>
            <a:off x="2874577" y="-20171"/>
            <a:ext cx="9396797" cy="6919446"/>
          </a:xfrm>
          <a:custGeom>
            <a:avLst/>
            <a:gdLst>
              <a:gd name="connsiteX0" fmla="*/ 0 w 9314996"/>
              <a:gd name="connsiteY0" fmla="*/ 0 h 6858000"/>
              <a:gd name="connsiteX1" fmla="*/ 9314996 w 9314996"/>
              <a:gd name="connsiteY1" fmla="*/ 0 h 6858000"/>
              <a:gd name="connsiteX2" fmla="*/ 9314996 w 9314996"/>
              <a:gd name="connsiteY2" fmla="*/ 6858000 h 6858000"/>
              <a:gd name="connsiteX3" fmla="*/ 0 w 9314996"/>
              <a:gd name="connsiteY3" fmla="*/ 6858000 h 6858000"/>
              <a:gd name="connsiteX4" fmla="*/ 0 w 9314996"/>
              <a:gd name="connsiteY4" fmla="*/ 0 h 6858000"/>
              <a:gd name="connsiteX0" fmla="*/ 0 w 9314996"/>
              <a:gd name="connsiteY0" fmla="*/ 0 h 6858000"/>
              <a:gd name="connsiteX1" fmla="*/ 9314996 w 9314996"/>
              <a:gd name="connsiteY1" fmla="*/ 0 h 6858000"/>
              <a:gd name="connsiteX2" fmla="*/ 9314996 w 9314996"/>
              <a:gd name="connsiteY2" fmla="*/ 6858000 h 6858000"/>
              <a:gd name="connsiteX3" fmla="*/ 3161211 w 9314996"/>
              <a:gd name="connsiteY3" fmla="*/ 6858000 h 6858000"/>
              <a:gd name="connsiteX4" fmla="*/ 0 w 9314996"/>
              <a:gd name="connsiteY4" fmla="*/ 0 h 6858000"/>
              <a:gd name="connsiteX0" fmla="*/ 0 w 9314996"/>
              <a:gd name="connsiteY0" fmla="*/ 0 h 6866709"/>
              <a:gd name="connsiteX1" fmla="*/ 9314996 w 9314996"/>
              <a:gd name="connsiteY1" fmla="*/ 0 h 6866709"/>
              <a:gd name="connsiteX2" fmla="*/ 9314996 w 9314996"/>
              <a:gd name="connsiteY2" fmla="*/ 6858000 h 6866709"/>
              <a:gd name="connsiteX3" fmla="*/ 4789714 w 9314996"/>
              <a:gd name="connsiteY3" fmla="*/ 6866709 h 6866709"/>
              <a:gd name="connsiteX4" fmla="*/ 0 w 9314996"/>
              <a:gd name="connsiteY4" fmla="*/ 0 h 6866709"/>
              <a:gd name="connsiteX0" fmla="*/ 0 w 9314996"/>
              <a:gd name="connsiteY0" fmla="*/ 0 h 6858000"/>
              <a:gd name="connsiteX1" fmla="*/ 9314996 w 9314996"/>
              <a:gd name="connsiteY1" fmla="*/ 0 h 6858000"/>
              <a:gd name="connsiteX2" fmla="*/ 9314996 w 9314996"/>
              <a:gd name="connsiteY2" fmla="*/ 6858000 h 6858000"/>
              <a:gd name="connsiteX3" fmla="*/ 5651863 w 9314996"/>
              <a:gd name="connsiteY3" fmla="*/ 6831875 h 6858000"/>
              <a:gd name="connsiteX4" fmla="*/ 0 w 9314996"/>
              <a:gd name="connsiteY4" fmla="*/ 0 h 6858000"/>
              <a:gd name="connsiteX0" fmla="*/ 0 w 9314996"/>
              <a:gd name="connsiteY0" fmla="*/ 0 h 6901543"/>
              <a:gd name="connsiteX1" fmla="*/ 9314996 w 9314996"/>
              <a:gd name="connsiteY1" fmla="*/ 0 h 6901543"/>
              <a:gd name="connsiteX2" fmla="*/ 9314996 w 9314996"/>
              <a:gd name="connsiteY2" fmla="*/ 6858000 h 6901543"/>
              <a:gd name="connsiteX3" fmla="*/ 4963886 w 9314996"/>
              <a:gd name="connsiteY3" fmla="*/ 6901543 h 6901543"/>
              <a:gd name="connsiteX4" fmla="*/ 0 w 9314996"/>
              <a:gd name="connsiteY4" fmla="*/ 0 h 6901543"/>
              <a:gd name="connsiteX0" fmla="*/ 0 w 9314996"/>
              <a:gd name="connsiteY0" fmla="*/ 0 h 6875417"/>
              <a:gd name="connsiteX1" fmla="*/ 9314996 w 9314996"/>
              <a:gd name="connsiteY1" fmla="*/ 0 h 6875417"/>
              <a:gd name="connsiteX2" fmla="*/ 9314996 w 9314996"/>
              <a:gd name="connsiteY2" fmla="*/ 6858000 h 6875417"/>
              <a:gd name="connsiteX3" fmla="*/ 4955178 w 9314996"/>
              <a:gd name="connsiteY3" fmla="*/ 6875417 h 6875417"/>
              <a:gd name="connsiteX4" fmla="*/ 0 w 9314996"/>
              <a:gd name="connsiteY4" fmla="*/ 0 h 6875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996" h="6875417">
                <a:moveTo>
                  <a:pt x="0" y="0"/>
                </a:moveTo>
                <a:lnTo>
                  <a:pt x="9314996" y="0"/>
                </a:lnTo>
                <a:lnTo>
                  <a:pt x="9314996" y="6858000"/>
                </a:lnTo>
                <a:lnTo>
                  <a:pt x="4955178" y="68754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a:latin typeface="Montserrat" pitchFamily="2" charset="77"/>
            </a:endParaRPr>
          </a:p>
        </p:txBody>
      </p:sp>
      <p:pic>
        <p:nvPicPr>
          <p:cNvPr id="5" name="Graphic 4">
            <a:extLst>
              <a:ext uri="{FF2B5EF4-FFF2-40B4-BE49-F238E27FC236}">
                <a16:creationId xmlns:a16="http://schemas.microsoft.com/office/drawing/2014/main" id="{94A201B7-71F3-ACE6-B5CA-145FC5B0F2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20" name="Graphic 19">
            <a:extLst>
              <a:ext uri="{FF2B5EF4-FFF2-40B4-BE49-F238E27FC236}">
                <a16:creationId xmlns:a16="http://schemas.microsoft.com/office/drawing/2014/main" id="{271A96EF-15B7-43BA-3DA1-4B71369BE792}"/>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5347" y="2918686"/>
            <a:ext cx="2011680" cy="3383280"/>
          </a:xfrm>
          <a:prstGeom prst="rect">
            <a:avLst/>
          </a:prstGeom>
          <a:effectLst>
            <a:outerShdw blurRad="609600" algn="ctr" rotWithShape="0">
              <a:prstClr val="black">
                <a:alpha val="15283"/>
              </a:prstClr>
            </a:outerShdw>
          </a:effectLst>
        </p:spPr>
      </p:pic>
      <p:pic>
        <p:nvPicPr>
          <p:cNvPr id="21" name="Graphic 20">
            <a:extLst>
              <a:ext uri="{FF2B5EF4-FFF2-40B4-BE49-F238E27FC236}">
                <a16:creationId xmlns:a16="http://schemas.microsoft.com/office/drawing/2014/main" id="{F0399910-3B64-85C5-7963-DA167CFA5FFC}"/>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026" y="2918686"/>
            <a:ext cx="2011680" cy="3383280"/>
          </a:xfrm>
          <a:prstGeom prst="rect">
            <a:avLst/>
          </a:prstGeom>
          <a:effectLst>
            <a:outerShdw blurRad="609600" algn="ctr" rotWithShape="0">
              <a:prstClr val="black">
                <a:alpha val="15283"/>
              </a:prstClr>
            </a:outerShdw>
          </a:effectLst>
        </p:spPr>
      </p:pic>
      <p:pic>
        <p:nvPicPr>
          <p:cNvPr id="22" name="Graphic 21">
            <a:extLst>
              <a:ext uri="{FF2B5EF4-FFF2-40B4-BE49-F238E27FC236}">
                <a16:creationId xmlns:a16="http://schemas.microsoft.com/office/drawing/2014/main" id="{42F139D7-683F-3963-E075-41B0AC5500D8}"/>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70705" y="2918686"/>
            <a:ext cx="2011680" cy="3383280"/>
          </a:xfrm>
          <a:prstGeom prst="rect">
            <a:avLst/>
          </a:prstGeom>
          <a:effectLst>
            <a:outerShdw blurRad="609600" algn="ctr" rotWithShape="0">
              <a:prstClr val="black">
                <a:alpha val="15283"/>
              </a:prstClr>
            </a:outerShdw>
          </a:effectLst>
        </p:spPr>
      </p:pic>
      <p:pic>
        <p:nvPicPr>
          <p:cNvPr id="23" name="Graphic 22">
            <a:extLst>
              <a:ext uri="{FF2B5EF4-FFF2-40B4-BE49-F238E27FC236}">
                <a16:creationId xmlns:a16="http://schemas.microsoft.com/office/drawing/2014/main" id="{5172D203-EE19-285C-E286-A6C6F5D2A35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43383" y="2918686"/>
            <a:ext cx="2011680" cy="3383280"/>
          </a:xfrm>
          <a:prstGeom prst="rect">
            <a:avLst/>
          </a:prstGeom>
          <a:effectLst>
            <a:outerShdw blurRad="609600" algn="ctr" rotWithShape="0">
              <a:prstClr val="black">
                <a:alpha val="15283"/>
              </a:prstClr>
            </a:outerShdw>
          </a:effectLst>
        </p:spPr>
      </p:pic>
      <p:sp>
        <p:nvSpPr>
          <p:cNvPr id="17" name="Circle">
            <a:extLst>
              <a:ext uri="{FF2B5EF4-FFF2-40B4-BE49-F238E27FC236}">
                <a16:creationId xmlns:a16="http://schemas.microsoft.com/office/drawing/2014/main" id="{2DC1B171-D16F-407B-2A98-66CB5BDD436C}"/>
              </a:ext>
            </a:extLst>
          </p:cNvPr>
          <p:cNvSpPr>
            <a:spLocks noChangeAspect="1"/>
          </p:cNvSpPr>
          <p:nvPr/>
        </p:nvSpPr>
        <p:spPr>
          <a:xfrm>
            <a:off x="2332403"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574E06F8-53CB-6240-371C-4315223CDCE0}"/>
              </a:ext>
            </a:extLst>
          </p:cNvPr>
          <p:cNvSpPr>
            <a:spLocks noGrp="1"/>
          </p:cNvSpPr>
          <p:nvPr>
            <p:ph sz="quarter" idx="2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3" name="Text Placeholder 10">
            <a:extLst>
              <a:ext uri="{FF2B5EF4-FFF2-40B4-BE49-F238E27FC236}">
                <a16:creationId xmlns:a16="http://schemas.microsoft.com/office/drawing/2014/main" id="{8FF860DB-E5D8-6E7A-562F-6CBFFE702928}"/>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6" name="Text Placeholder 4">
            <a:extLst>
              <a:ext uri="{FF2B5EF4-FFF2-40B4-BE49-F238E27FC236}">
                <a16:creationId xmlns:a16="http://schemas.microsoft.com/office/drawing/2014/main" id="{17B47402-068D-ECE4-C50E-D5420AE0012D}"/>
              </a:ext>
            </a:extLst>
          </p:cNvPr>
          <p:cNvSpPr>
            <a:spLocks noGrp="1"/>
          </p:cNvSpPr>
          <p:nvPr>
            <p:ph type="body" sz="quarter" idx="21" hasCustomPrompt="1"/>
          </p:nvPr>
        </p:nvSpPr>
        <p:spPr>
          <a:xfrm>
            <a:off x="1816787"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7" name="Text Placeholder 6">
            <a:extLst>
              <a:ext uri="{FF2B5EF4-FFF2-40B4-BE49-F238E27FC236}">
                <a16:creationId xmlns:a16="http://schemas.microsoft.com/office/drawing/2014/main" id="{C0EB9C63-5FE8-A403-FC29-C8D63FA6CEF5}"/>
              </a:ext>
            </a:extLst>
          </p:cNvPr>
          <p:cNvSpPr>
            <a:spLocks noGrp="1"/>
          </p:cNvSpPr>
          <p:nvPr>
            <p:ph type="body" sz="quarter" idx="22" hasCustomPrompt="1"/>
          </p:nvPr>
        </p:nvSpPr>
        <p:spPr>
          <a:xfrm>
            <a:off x="1816787"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8" name="Circle">
            <a:extLst>
              <a:ext uri="{FF2B5EF4-FFF2-40B4-BE49-F238E27FC236}">
                <a16:creationId xmlns:a16="http://schemas.microsoft.com/office/drawing/2014/main" id="{70A083EC-2A84-8124-33A8-D29F51EF5103}"/>
              </a:ext>
            </a:extLst>
          </p:cNvPr>
          <p:cNvSpPr>
            <a:spLocks noChangeAspect="1"/>
          </p:cNvSpPr>
          <p:nvPr userDrawn="1"/>
        </p:nvSpPr>
        <p:spPr>
          <a:xfrm>
            <a:off x="4505082"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AE66A09-C909-CD8B-1A91-5B89B889C407}"/>
              </a:ext>
            </a:extLst>
          </p:cNvPr>
          <p:cNvSpPr>
            <a:spLocks noGrp="1"/>
          </p:cNvSpPr>
          <p:nvPr>
            <p:ph type="body" sz="quarter" idx="23" hasCustomPrompt="1"/>
          </p:nvPr>
        </p:nvSpPr>
        <p:spPr>
          <a:xfrm>
            <a:off x="3989466"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E8072FEE-7CEB-F587-09C4-2B51A1E037BF}"/>
              </a:ext>
            </a:extLst>
          </p:cNvPr>
          <p:cNvSpPr>
            <a:spLocks noGrp="1"/>
          </p:cNvSpPr>
          <p:nvPr>
            <p:ph type="body" sz="quarter" idx="24" hasCustomPrompt="1"/>
          </p:nvPr>
        </p:nvSpPr>
        <p:spPr>
          <a:xfrm>
            <a:off x="3989466"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1" name="Circle">
            <a:extLst>
              <a:ext uri="{FF2B5EF4-FFF2-40B4-BE49-F238E27FC236}">
                <a16:creationId xmlns:a16="http://schemas.microsoft.com/office/drawing/2014/main" id="{EC3FFFFB-1D3C-9D78-C18B-85A4377B25AF}"/>
              </a:ext>
            </a:extLst>
          </p:cNvPr>
          <p:cNvSpPr>
            <a:spLocks noChangeAspect="1"/>
          </p:cNvSpPr>
          <p:nvPr userDrawn="1"/>
        </p:nvSpPr>
        <p:spPr>
          <a:xfrm>
            <a:off x="6677761"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2" name="Text Placeholder 4">
            <a:extLst>
              <a:ext uri="{FF2B5EF4-FFF2-40B4-BE49-F238E27FC236}">
                <a16:creationId xmlns:a16="http://schemas.microsoft.com/office/drawing/2014/main" id="{FE9C156C-7D7B-5F88-6DFB-19C7DC831A96}"/>
              </a:ext>
            </a:extLst>
          </p:cNvPr>
          <p:cNvSpPr>
            <a:spLocks noGrp="1"/>
          </p:cNvSpPr>
          <p:nvPr>
            <p:ph type="body" sz="quarter" idx="25" hasCustomPrompt="1"/>
          </p:nvPr>
        </p:nvSpPr>
        <p:spPr>
          <a:xfrm>
            <a:off x="6162145"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3" name="Text Placeholder 6">
            <a:extLst>
              <a:ext uri="{FF2B5EF4-FFF2-40B4-BE49-F238E27FC236}">
                <a16:creationId xmlns:a16="http://schemas.microsoft.com/office/drawing/2014/main" id="{CB9CAAB5-311A-8678-8D44-923560BC0AAA}"/>
              </a:ext>
            </a:extLst>
          </p:cNvPr>
          <p:cNvSpPr>
            <a:spLocks noGrp="1"/>
          </p:cNvSpPr>
          <p:nvPr>
            <p:ph type="body" sz="quarter" idx="26" hasCustomPrompt="1"/>
          </p:nvPr>
        </p:nvSpPr>
        <p:spPr>
          <a:xfrm>
            <a:off x="6162145"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4" name="Circle">
            <a:extLst>
              <a:ext uri="{FF2B5EF4-FFF2-40B4-BE49-F238E27FC236}">
                <a16:creationId xmlns:a16="http://schemas.microsoft.com/office/drawing/2014/main" id="{E86D7D4F-24C1-EE75-1596-320113832EB3}"/>
              </a:ext>
            </a:extLst>
          </p:cNvPr>
          <p:cNvSpPr>
            <a:spLocks noChangeAspect="1"/>
          </p:cNvSpPr>
          <p:nvPr userDrawn="1"/>
        </p:nvSpPr>
        <p:spPr>
          <a:xfrm>
            <a:off x="8850439" y="2587775"/>
            <a:ext cx="797569" cy="797673"/>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5" name="Text Placeholder 4">
            <a:extLst>
              <a:ext uri="{FF2B5EF4-FFF2-40B4-BE49-F238E27FC236}">
                <a16:creationId xmlns:a16="http://schemas.microsoft.com/office/drawing/2014/main" id="{58758A10-5F84-8196-1304-BCE909A370D7}"/>
              </a:ext>
            </a:extLst>
          </p:cNvPr>
          <p:cNvSpPr>
            <a:spLocks noGrp="1"/>
          </p:cNvSpPr>
          <p:nvPr>
            <p:ph type="body" sz="quarter" idx="27" hasCustomPrompt="1"/>
          </p:nvPr>
        </p:nvSpPr>
        <p:spPr>
          <a:xfrm>
            <a:off x="8334823" y="3458363"/>
            <a:ext cx="1828800"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6" name="Text Placeholder 6">
            <a:extLst>
              <a:ext uri="{FF2B5EF4-FFF2-40B4-BE49-F238E27FC236}">
                <a16:creationId xmlns:a16="http://schemas.microsoft.com/office/drawing/2014/main" id="{6AD2BB4B-AD0A-9B2F-DB07-134DFFFD4A7F}"/>
              </a:ext>
            </a:extLst>
          </p:cNvPr>
          <p:cNvSpPr>
            <a:spLocks noGrp="1"/>
          </p:cNvSpPr>
          <p:nvPr>
            <p:ph type="body" sz="quarter" idx="28" hasCustomPrompt="1"/>
          </p:nvPr>
        </p:nvSpPr>
        <p:spPr>
          <a:xfrm>
            <a:off x="8334823" y="3908389"/>
            <a:ext cx="1828800" cy="2214990"/>
          </a:xfrm>
        </p:spPr>
        <p:txBody>
          <a:bodyPr/>
          <a:lstStyle>
            <a:lvl1pPr marL="0" indent="0">
              <a:spcAft>
                <a:spcPts val="0"/>
              </a:spcAft>
              <a:buNone/>
              <a:defRPr sz="900" b="0" i="0" baseline="0">
                <a:solidFill>
                  <a:schemeClr val="tx1"/>
                </a:solidFill>
                <a:latin typeface="Montserrat" pitchFamily="2" charset="77"/>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information here.</a:t>
            </a:r>
          </a:p>
        </p:txBody>
      </p:sp>
      <p:sp>
        <p:nvSpPr>
          <p:cNvPr id="19" name="Text Placeholder 2">
            <a:extLst>
              <a:ext uri="{FF2B5EF4-FFF2-40B4-BE49-F238E27FC236}">
                <a16:creationId xmlns:a16="http://schemas.microsoft.com/office/drawing/2014/main" id="{75D76AA7-A0A2-9101-E893-AF614DF63F71}"/>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25" name="Graphic 24">
            <a:extLst>
              <a:ext uri="{FF2B5EF4-FFF2-40B4-BE49-F238E27FC236}">
                <a16:creationId xmlns:a16="http://schemas.microsoft.com/office/drawing/2014/main" id="{79EFDF0C-FD4E-C075-42B0-C3E86577BCA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79071" y="6534069"/>
            <a:ext cx="493776" cy="249407"/>
          </a:xfrm>
          <a:prstGeom prst="rect">
            <a:avLst/>
          </a:prstGeom>
        </p:spPr>
      </p:pic>
      <p:sp>
        <p:nvSpPr>
          <p:cNvPr id="4" name="TextBox 3">
            <a:extLst>
              <a:ext uri="{FF2B5EF4-FFF2-40B4-BE49-F238E27FC236}">
                <a16:creationId xmlns:a16="http://schemas.microsoft.com/office/drawing/2014/main" id="{17B92E03-D35B-3FEE-DB5D-77B566E9838B}"/>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788813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hite Box + 3 Boxes">
    <p:bg>
      <p:bgPr>
        <a:solidFill>
          <a:srgbClr val="4D148C"/>
        </a:solidFill>
        <a:effectLst/>
      </p:bgPr>
    </p:bg>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024741D9-5C9A-58DD-5A1E-B83E43CF1FF9}"/>
              </a:ext>
            </a:extLst>
          </p:cNvPr>
          <p:cNvSpPr/>
          <p:nvPr userDrawn="1"/>
        </p:nvSpPr>
        <p:spPr>
          <a:xfrm>
            <a:off x="-45395" y="-51880"/>
            <a:ext cx="12282792" cy="4362624"/>
          </a:xfrm>
          <a:custGeom>
            <a:avLst/>
            <a:gdLst>
              <a:gd name="connsiteX0" fmla="*/ 0 w 12188825"/>
              <a:gd name="connsiteY0" fmla="*/ 0 h 4310743"/>
              <a:gd name="connsiteX1" fmla="*/ 12188825 w 12188825"/>
              <a:gd name="connsiteY1" fmla="*/ 0 h 4310743"/>
              <a:gd name="connsiteX2" fmla="*/ 12188825 w 12188825"/>
              <a:gd name="connsiteY2" fmla="*/ 4310743 h 4310743"/>
              <a:gd name="connsiteX3" fmla="*/ 0 w 12188825"/>
              <a:gd name="connsiteY3" fmla="*/ 4310743 h 4310743"/>
              <a:gd name="connsiteX4" fmla="*/ 0 w 12188825"/>
              <a:gd name="connsiteY4" fmla="*/ 0 h 4310743"/>
              <a:gd name="connsiteX0" fmla="*/ 0 w 12197534"/>
              <a:gd name="connsiteY0" fmla="*/ 0 h 4310743"/>
              <a:gd name="connsiteX1" fmla="*/ 12188825 w 12197534"/>
              <a:gd name="connsiteY1" fmla="*/ 0 h 4310743"/>
              <a:gd name="connsiteX2" fmla="*/ 12197534 w 12197534"/>
              <a:gd name="connsiteY2" fmla="*/ 801189 h 4310743"/>
              <a:gd name="connsiteX3" fmla="*/ 0 w 12197534"/>
              <a:gd name="connsiteY3" fmla="*/ 4310743 h 4310743"/>
              <a:gd name="connsiteX4" fmla="*/ 0 w 12197534"/>
              <a:gd name="connsiteY4" fmla="*/ 0 h 4310743"/>
              <a:gd name="connsiteX0" fmla="*/ 0 w 12197534"/>
              <a:gd name="connsiteY0" fmla="*/ 0 h 4310743"/>
              <a:gd name="connsiteX1" fmla="*/ 12188825 w 12197534"/>
              <a:gd name="connsiteY1" fmla="*/ 0 h 4310743"/>
              <a:gd name="connsiteX2" fmla="*/ 12197534 w 12197534"/>
              <a:gd name="connsiteY2" fmla="*/ 1384663 h 4310743"/>
              <a:gd name="connsiteX3" fmla="*/ 0 w 12197534"/>
              <a:gd name="connsiteY3" fmla="*/ 4310743 h 4310743"/>
              <a:gd name="connsiteX4" fmla="*/ 0 w 12197534"/>
              <a:gd name="connsiteY4" fmla="*/ 0 h 431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7534" h="4310743">
                <a:moveTo>
                  <a:pt x="0" y="0"/>
                </a:moveTo>
                <a:lnTo>
                  <a:pt x="12188825" y="0"/>
                </a:lnTo>
                <a:lnTo>
                  <a:pt x="12197534" y="1384663"/>
                </a:lnTo>
                <a:lnTo>
                  <a:pt x="0" y="431074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20" name="Graphic 19">
            <a:extLst>
              <a:ext uri="{FF2B5EF4-FFF2-40B4-BE49-F238E27FC236}">
                <a16:creationId xmlns:a16="http://schemas.microsoft.com/office/drawing/2014/main" id="{18DC497E-27FC-3B4D-8C45-BEC44C11A9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819" y="418645"/>
            <a:ext cx="11396364" cy="6008879"/>
          </a:xfrm>
          <a:prstGeom prst="rect">
            <a:avLst/>
          </a:prstGeom>
          <a:effectLst>
            <a:outerShdw blurRad="609600" algn="ctr" rotWithShape="0">
              <a:prstClr val="black">
                <a:alpha val="15283"/>
              </a:prstClr>
            </a:outerShdw>
          </a:effectLst>
        </p:spPr>
      </p:pic>
      <p:pic>
        <p:nvPicPr>
          <p:cNvPr id="37" name="Graphic 36">
            <a:extLst>
              <a:ext uri="{FF2B5EF4-FFF2-40B4-BE49-F238E27FC236}">
                <a16:creationId xmlns:a16="http://schemas.microsoft.com/office/drawing/2014/main" id="{2A4B1E20-B850-5349-8A8B-F02BDE4367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3225" y="3366605"/>
            <a:ext cx="3503372" cy="2818832"/>
          </a:xfrm>
          <a:prstGeom prst="rect">
            <a:avLst/>
          </a:prstGeom>
          <a:effectLst>
            <a:outerShdw blurRad="609600" algn="ctr" rotWithShape="0">
              <a:prstClr val="black">
                <a:alpha val="15283"/>
              </a:prstClr>
            </a:outerShdw>
          </a:effectLst>
        </p:spPr>
      </p:pic>
      <p:sp>
        <p:nvSpPr>
          <p:cNvPr id="29" name="Circle">
            <a:extLst>
              <a:ext uri="{FF2B5EF4-FFF2-40B4-BE49-F238E27FC236}">
                <a16:creationId xmlns:a16="http://schemas.microsoft.com/office/drawing/2014/main" id="{AA72FE13-8CF2-969F-9BE1-A6CEFE6102F7}"/>
              </a:ext>
            </a:extLst>
          </p:cNvPr>
          <p:cNvSpPr>
            <a:spLocks noChangeAspect="1"/>
          </p:cNvSpPr>
          <p:nvPr userDrawn="1"/>
        </p:nvSpPr>
        <p:spPr>
          <a:xfrm>
            <a:off x="1581952"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2" name="Content Placeholder 8">
            <a:extLst>
              <a:ext uri="{FF2B5EF4-FFF2-40B4-BE49-F238E27FC236}">
                <a16:creationId xmlns:a16="http://schemas.microsoft.com/office/drawing/2014/main" id="{C2E9F07C-3F28-DE6F-ACE8-8466F5E6032B}"/>
              </a:ext>
            </a:extLst>
          </p:cNvPr>
          <p:cNvSpPr>
            <a:spLocks noGrp="1"/>
          </p:cNvSpPr>
          <p:nvPr>
            <p:ph sz="quarter" idx="10" hasCustomPrompt="1"/>
          </p:nvPr>
        </p:nvSpPr>
        <p:spPr>
          <a:xfrm>
            <a:off x="957912" y="754851"/>
            <a:ext cx="10257692" cy="261610"/>
          </a:xfrm>
        </p:spPr>
        <p:txBody>
          <a:bodyPr wrap="square" anchor="ctr">
            <a:spAutoFit/>
          </a:bodyPr>
          <a:lstStyle>
            <a:lvl1pPr marL="0" indent="0" algn="ctr">
              <a:buFontTx/>
              <a:buNone/>
              <a:defRPr sz="1050" b="0" i="0" spc="0" baseline="0">
                <a:solidFill>
                  <a:schemeClr val="tx1"/>
                </a:solidFill>
                <a:latin typeface="Montserrat" pitchFamily="2" charset="77"/>
              </a:defRPr>
            </a:lvl1pPr>
          </a:lstStyle>
          <a:p>
            <a:pPr lvl="0"/>
            <a:r>
              <a:rPr lang="en-US"/>
              <a:t>SUBHEAD TEXT GOES HERE</a:t>
            </a:r>
          </a:p>
        </p:txBody>
      </p:sp>
      <p:sp>
        <p:nvSpPr>
          <p:cNvPr id="4" name="Text Placeholder 10">
            <a:extLst>
              <a:ext uri="{FF2B5EF4-FFF2-40B4-BE49-F238E27FC236}">
                <a16:creationId xmlns:a16="http://schemas.microsoft.com/office/drawing/2014/main" id="{6C7A4C4D-A30D-EFB3-E543-29E719D3E70F}"/>
              </a:ext>
            </a:extLst>
          </p:cNvPr>
          <p:cNvSpPr>
            <a:spLocks noGrp="1"/>
          </p:cNvSpPr>
          <p:nvPr>
            <p:ph type="body" sz="quarter" idx="11" hasCustomPrompt="1"/>
          </p:nvPr>
        </p:nvSpPr>
        <p:spPr>
          <a:xfrm>
            <a:off x="958277" y="1039796"/>
            <a:ext cx="10257693" cy="707886"/>
          </a:xfrm>
        </p:spPr>
        <p:txBody>
          <a:bodyPr wrap="square" anchor="ctr">
            <a:spAutoFit/>
          </a:bodyPr>
          <a:lstStyle>
            <a:lvl1pPr marL="0" indent="0" algn="ctr">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Text Placeholder 4">
            <a:extLst>
              <a:ext uri="{FF2B5EF4-FFF2-40B4-BE49-F238E27FC236}">
                <a16:creationId xmlns:a16="http://schemas.microsoft.com/office/drawing/2014/main" id="{EF246FDF-957F-034C-F793-5092D6B27E99}"/>
              </a:ext>
            </a:extLst>
          </p:cNvPr>
          <p:cNvSpPr>
            <a:spLocks noGrp="1"/>
          </p:cNvSpPr>
          <p:nvPr>
            <p:ph type="body" sz="quarter" idx="20" hasCustomPrompt="1"/>
          </p:nvPr>
        </p:nvSpPr>
        <p:spPr>
          <a:xfrm>
            <a:off x="480344"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6" name="Text Placeholder 6">
            <a:extLst>
              <a:ext uri="{FF2B5EF4-FFF2-40B4-BE49-F238E27FC236}">
                <a16:creationId xmlns:a16="http://schemas.microsoft.com/office/drawing/2014/main" id="{32B3EBBF-AEDF-F08E-9344-A966E2C99556}"/>
              </a:ext>
            </a:extLst>
          </p:cNvPr>
          <p:cNvSpPr>
            <a:spLocks noGrp="1"/>
          </p:cNvSpPr>
          <p:nvPr>
            <p:ph type="body" sz="quarter" idx="21" hasCustomPrompt="1"/>
          </p:nvPr>
        </p:nvSpPr>
        <p:spPr>
          <a:xfrm>
            <a:off x="480344"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7" name="Graphic 6">
            <a:extLst>
              <a:ext uri="{FF2B5EF4-FFF2-40B4-BE49-F238E27FC236}">
                <a16:creationId xmlns:a16="http://schemas.microsoft.com/office/drawing/2014/main" id="{E27B73EB-F1A9-92CA-246C-635FBABC6B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4313" y="3366605"/>
            <a:ext cx="3503372" cy="2818832"/>
          </a:xfrm>
          <a:prstGeom prst="rect">
            <a:avLst/>
          </a:prstGeom>
          <a:effectLst>
            <a:outerShdw blurRad="609600" algn="ctr" rotWithShape="0">
              <a:prstClr val="black">
                <a:alpha val="15283"/>
              </a:prstClr>
            </a:outerShdw>
          </a:effectLst>
        </p:spPr>
      </p:pic>
      <p:sp>
        <p:nvSpPr>
          <p:cNvPr id="8" name="Circle">
            <a:extLst>
              <a:ext uri="{FF2B5EF4-FFF2-40B4-BE49-F238E27FC236}">
                <a16:creationId xmlns:a16="http://schemas.microsoft.com/office/drawing/2014/main" id="{D05E42C8-C3F2-007A-D294-7F7A0FD8359A}"/>
              </a:ext>
            </a:extLst>
          </p:cNvPr>
          <p:cNvSpPr>
            <a:spLocks noChangeAspect="1"/>
          </p:cNvSpPr>
          <p:nvPr userDrawn="1"/>
        </p:nvSpPr>
        <p:spPr>
          <a:xfrm>
            <a:off x="5643040"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9" name="Text Placeholder 4">
            <a:extLst>
              <a:ext uri="{FF2B5EF4-FFF2-40B4-BE49-F238E27FC236}">
                <a16:creationId xmlns:a16="http://schemas.microsoft.com/office/drawing/2014/main" id="{20ADCAEE-0C5B-D62D-8C4F-BBD4AD8058E9}"/>
              </a:ext>
            </a:extLst>
          </p:cNvPr>
          <p:cNvSpPr>
            <a:spLocks noGrp="1"/>
          </p:cNvSpPr>
          <p:nvPr>
            <p:ph type="body" sz="quarter" idx="22" hasCustomPrompt="1"/>
          </p:nvPr>
        </p:nvSpPr>
        <p:spPr>
          <a:xfrm>
            <a:off x="4541432"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0" name="Text Placeholder 6">
            <a:extLst>
              <a:ext uri="{FF2B5EF4-FFF2-40B4-BE49-F238E27FC236}">
                <a16:creationId xmlns:a16="http://schemas.microsoft.com/office/drawing/2014/main" id="{95CF1FCC-7581-A28B-FD36-61E528C0DC72}"/>
              </a:ext>
            </a:extLst>
          </p:cNvPr>
          <p:cNvSpPr>
            <a:spLocks noGrp="1"/>
          </p:cNvSpPr>
          <p:nvPr>
            <p:ph type="body" sz="quarter" idx="23" hasCustomPrompt="1"/>
          </p:nvPr>
        </p:nvSpPr>
        <p:spPr>
          <a:xfrm>
            <a:off x="4541432"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pic>
        <p:nvPicPr>
          <p:cNvPr id="11" name="Graphic 10">
            <a:extLst>
              <a:ext uri="{FF2B5EF4-FFF2-40B4-BE49-F238E27FC236}">
                <a16:creationId xmlns:a16="http://schemas.microsoft.com/office/drawing/2014/main" id="{CCDD3159-F79E-C84C-272E-385C6401D6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770" y="3366605"/>
            <a:ext cx="3503372" cy="2818832"/>
          </a:xfrm>
          <a:prstGeom prst="rect">
            <a:avLst/>
          </a:prstGeom>
          <a:effectLst>
            <a:outerShdw blurRad="609600" algn="ctr" rotWithShape="0">
              <a:prstClr val="black">
                <a:alpha val="15283"/>
              </a:prstClr>
            </a:outerShdw>
          </a:effectLst>
        </p:spPr>
      </p:pic>
      <p:sp>
        <p:nvSpPr>
          <p:cNvPr id="12" name="Circle">
            <a:extLst>
              <a:ext uri="{FF2B5EF4-FFF2-40B4-BE49-F238E27FC236}">
                <a16:creationId xmlns:a16="http://schemas.microsoft.com/office/drawing/2014/main" id="{F822C310-D2E0-AC01-16B8-3844BED7D16A}"/>
              </a:ext>
            </a:extLst>
          </p:cNvPr>
          <p:cNvSpPr>
            <a:spLocks noChangeAspect="1"/>
          </p:cNvSpPr>
          <p:nvPr userDrawn="1"/>
        </p:nvSpPr>
        <p:spPr>
          <a:xfrm>
            <a:off x="9732497" y="2807911"/>
            <a:ext cx="905919" cy="906037"/>
          </a:xfrm>
          <a:prstGeom prst="ellipse">
            <a:avLst/>
          </a:prstGeom>
          <a:solidFill>
            <a:schemeClr val="bg1"/>
          </a:solidFill>
          <a:ln w="31750" cap="flat">
            <a:gradFill>
              <a:gsLst>
                <a:gs pos="55000">
                  <a:schemeClr val="accent2"/>
                </a:gs>
                <a:gs pos="0">
                  <a:schemeClr val="accent1"/>
                </a:gs>
                <a:gs pos="100000">
                  <a:schemeClr val="bg2"/>
                </a:gs>
              </a:gsLst>
              <a:lin ang="10800000" scaled="0"/>
            </a:gradFill>
            <a:miter lim="400000"/>
          </a:ln>
          <a:effectLst>
            <a:outerShdw blurRad="212356" sx="102000" sy="102000" algn="ctr" rotWithShape="0">
              <a:prstClr val="black">
                <a:alpha val="20302"/>
              </a:prstClr>
            </a:outerShdw>
          </a:effectLst>
        </p:spPr>
        <p:txBody>
          <a:bodyPr wrap="square" lIns="35705" tIns="35705" rIns="35705" bIns="35705" numCol="1" anchor="ctr">
            <a:noAutofit/>
          </a:bodyPr>
          <a:lstStyle/>
          <a:p>
            <a:pPr marL="0" marR="0" lvl="0" indent="0" algn="ctr" defTabSz="410642" rtl="0" eaLnBrk="1" fontAlgn="auto" latinLnBrk="0" hangingPunct="0">
              <a:lnSpc>
                <a:spcPct val="100000"/>
              </a:lnSpc>
              <a:spcBef>
                <a:spcPts val="0"/>
              </a:spcBef>
              <a:spcAft>
                <a:spcPts val="0"/>
              </a:spcAft>
              <a:buClrTx/>
              <a:buSzTx/>
              <a:buFontTx/>
              <a:buNone/>
              <a:tabLst/>
              <a:defRPr b="0">
                <a:solidFill>
                  <a:srgbClr val="FFFFFF"/>
                </a:solidFill>
              </a:defRPr>
            </a:pPr>
            <a:endParaRPr kumimoji="0" sz="1500" b="0" i="0" u="none" strike="noStrike" kern="0" cap="none" spc="0" normalizeH="0" baseline="0" noProof="0">
              <a:ln>
                <a:noFill/>
              </a:ln>
              <a:solidFill>
                <a:srgbClr val="FFFFFF"/>
              </a:solidFill>
              <a:effectLst/>
              <a:uLnTx/>
              <a:uFillTx/>
              <a:latin typeface="Montserrat" pitchFamily="2" charset="77"/>
              <a:cs typeface="Arial"/>
              <a:sym typeface="Arial"/>
            </a:endParaRPr>
          </a:p>
        </p:txBody>
      </p:sp>
      <p:sp>
        <p:nvSpPr>
          <p:cNvPr id="13" name="Text Placeholder 4">
            <a:extLst>
              <a:ext uri="{FF2B5EF4-FFF2-40B4-BE49-F238E27FC236}">
                <a16:creationId xmlns:a16="http://schemas.microsoft.com/office/drawing/2014/main" id="{8A3C0DEA-F85C-79A7-B315-F123090420C9}"/>
              </a:ext>
            </a:extLst>
          </p:cNvPr>
          <p:cNvSpPr>
            <a:spLocks noGrp="1"/>
          </p:cNvSpPr>
          <p:nvPr>
            <p:ph type="body" sz="quarter" idx="24" hasCustomPrompt="1"/>
          </p:nvPr>
        </p:nvSpPr>
        <p:spPr>
          <a:xfrm>
            <a:off x="8630889" y="3773170"/>
            <a:ext cx="3109135" cy="373062"/>
          </a:xfrm>
        </p:spPr>
        <p:txBody>
          <a:bodyPr anchor="ctr"/>
          <a:lstStyle>
            <a:lvl1pPr marL="0" indent="0" algn="ctr">
              <a:spcAft>
                <a:spcPts val="0"/>
              </a:spcAft>
              <a:buNone/>
              <a:defRPr sz="1200" b="1" i="0" cap="none" spc="0" baseline="0">
                <a:solidFill>
                  <a:schemeClr val="tx1"/>
                </a:solidFill>
                <a:latin typeface="Montserrat Medium" pitchFamily="2" charset="77"/>
                <a:ea typeface="Roboto" panose="02000000000000000000" pitchFamily="2" charset="0"/>
              </a:defRPr>
            </a:lvl1pPr>
            <a:lvl2pPr marL="457063" indent="0" algn="ctr">
              <a:buNone/>
              <a:defRPr sz="1600" b="1">
                <a:latin typeface="Roboto" panose="02000000000000000000" pitchFamily="2" charset="0"/>
                <a:ea typeface="Roboto" panose="02000000000000000000" pitchFamily="2" charset="0"/>
              </a:defRPr>
            </a:lvl2pPr>
            <a:lvl3pPr marL="914126" indent="0" algn="ctr">
              <a:buNone/>
              <a:defRPr sz="1600" b="1">
                <a:latin typeface="Roboto" panose="02000000000000000000" pitchFamily="2" charset="0"/>
                <a:ea typeface="Roboto" panose="02000000000000000000" pitchFamily="2" charset="0"/>
              </a:defRPr>
            </a:lvl3pPr>
            <a:lvl4pPr marL="1371189" indent="0" algn="ctr">
              <a:buNone/>
              <a:defRPr sz="1600" b="1">
                <a:latin typeface="Roboto" panose="02000000000000000000" pitchFamily="2" charset="0"/>
                <a:ea typeface="Roboto" panose="02000000000000000000" pitchFamily="2" charset="0"/>
              </a:defRPr>
            </a:lvl4pPr>
            <a:lvl5pPr marL="1828252" indent="0" algn="ctr">
              <a:buNone/>
              <a:defRPr sz="1600" b="1">
                <a:latin typeface="Roboto" panose="02000000000000000000" pitchFamily="2" charset="0"/>
                <a:ea typeface="Roboto" panose="02000000000000000000" pitchFamily="2" charset="0"/>
              </a:defRPr>
            </a:lvl5pPr>
          </a:lstStyle>
          <a:p>
            <a:pPr lvl="0"/>
            <a:r>
              <a:rPr lang="en-US"/>
              <a:t>Header</a:t>
            </a:r>
          </a:p>
        </p:txBody>
      </p:sp>
      <p:sp>
        <p:nvSpPr>
          <p:cNvPr id="14" name="Text Placeholder 6">
            <a:extLst>
              <a:ext uri="{FF2B5EF4-FFF2-40B4-BE49-F238E27FC236}">
                <a16:creationId xmlns:a16="http://schemas.microsoft.com/office/drawing/2014/main" id="{8EB7C277-F3EF-BC3B-A099-CEF9A67B5E1B}"/>
              </a:ext>
            </a:extLst>
          </p:cNvPr>
          <p:cNvSpPr>
            <a:spLocks noGrp="1"/>
          </p:cNvSpPr>
          <p:nvPr>
            <p:ph type="body" sz="quarter" idx="25" hasCustomPrompt="1"/>
          </p:nvPr>
        </p:nvSpPr>
        <p:spPr>
          <a:xfrm>
            <a:off x="8630889" y="4340426"/>
            <a:ext cx="3109135" cy="1716025"/>
          </a:xfrm>
        </p:spPr>
        <p:txBody>
          <a:bodyPr/>
          <a:lstStyle>
            <a:lvl1pPr marL="0" indent="0">
              <a:spcAft>
                <a:spcPts val="0"/>
              </a:spcAft>
              <a:buNone/>
              <a:defRPr sz="900" baseline="0">
                <a:solidFill>
                  <a:schemeClr val="tx1"/>
                </a:solidFill>
              </a:defRPr>
            </a:lvl1pPr>
            <a:lvl2pPr marL="457063" indent="0">
              <a:spcAft>
                <a:spcPts val="0"/>
              </a:spcAft>
              <a:buNone/>
              <a:defRPr sz="1000"/>
            </a:lvl2pPr>
            <a:lvl3pPr marL="914126" indent="0">
              <a:spcAft>
                <a:spcPts val="0"/>
              </a:spcAft>
              <a:buNone/>
              <a:defRPr sz="1000"/>
            </a:lvl3pPr>
            <a:lvl4pPr marL="1371189" indent="0">
              <a:spcAft>
                <a:spcPts val="0"/>
              </a:spcAft>
              <a:buNone/>
              <a:defRPr sz="1000"/>
            </a:lvl4pPr>
            <a:lvl5pPr marL="1828252" indent="0">
              <a:spcAft>
                <a:spcPts val="0"/>
              </a:spcAft>
              <a:buNone/>
              <a:defRPr sz="1000"/>
            </a:lvl5pPr>
          </a:lstStyle>
          <a:p>
            <a:pPr lvl="0"/>
            <a:r>
              <a:rPr lang="en-US"/>
              <a:t>Insert bio information here.</a:t>
            </a:r>
          </a:p>
        </p:txBody>
      </p:sp>
      <p:sp>
        <p:nvSpPr>
          <p:cNvPr id="15" name="Text Placeholder 2">
            <a:extLst>
              <a:ext uri="{FF2B5EF4-FFF2-40B4-BE49-F238E27FC236}">
                <a16:creationId xmlns:a16="http://schemas.microsoft.com/office/drawing/2014/main" id="{9C5840E0-A33E-1470-FF2A-5E6D42210515}"/>
              </a:ext>
            </a:extLst>
          </p:cNvPr>
          <p:cNvSpPr>
            <a:spLocks noGrp="1"/>
          </p:cNvSpPr>
          <p:nvPr>
            <p:ph type="body" sz="quarter" idx="13"/>
          </p:nvPr>
        </p:nvSpPr>
        <p:spPr>
          <a:xfrm>
            <a:off x="960120" y="1920240"/>
            <a:ext cx="10257693" cy="457200"/>
          </a:xfrm>
        </p:spPr>
        <p:txBody>
          <a:bodyPr>
            <a:normAutofit/>
          </a:bodyPr>
          <a:lstStyle>
            <a:lvl1pPr marL="0" indent="0" algn="l">
              <a:buFontTx/>
              <a:buNone/>
              <a:defRPr sz="1500" b="0" i="0">
                <a:solidFill>
                  <a:schemeClr val="tx1"/>
                </a:solidFill>
                <a:latin typeface="Montserrat" pitchFamily="2" charset="77"/>
              </a:defRPr>
            </a:lvl1pPr>
            <a:lvl2pPr algn="l">
              <a:defRPr sz="1500" b="0" i="0">
                <a:solidFill>
                  <a:schemeClr val="tx1"/>
                </a:solidFill>
                <a:latin typeface="Montserrat" pitchFamily="2" charset="77"/>
              </a:defRPr>
            </a:lvl2pPr>
            <a:lvl3pPr algn="l">
              <a:defRPr sz="1500" b="0" i="0">
                <a:solidFill>
                  <a:schemeClr val="tx1"/>
                </a:solidFill>
                <a:latin typeface="Montserrat" pitchFamily="2" charset="77"/>
              </a:defRPr>
            </a:lvl3pPr>
            <a:lvl4pPr algn="l">
              <a:defRPr sz="1500" b="0" i="0">
                <a:solidFill>
                  <a:schemeClr val="tx1"/>
                </a:solidFill>
                <a:latin typeface="Montserrat" pitchFamily="2" charset="77"/>
              </a:defRPr>
            </a:lvl4pPr>
            <a:lvl5pPr algn="l">
              <a:defRPr sz="1500" b="0" i="0">
                <a:solidFill>
                  <a:schemeClr val="tx1"/>
                </a:solidFill>
                <a:latin typeface="Montserrat" pitchFamily="2" charset="77"/>
              </a:defRPr>
            </a:lvl5pPr>
          </a:lstStyle>
          <a:p>
            <a:pPr lvl="0"/>
            <a:r>
              <a:rPr lang="en-US"/>
              <a:t>Click to edit Master text styles</a:t>
            </a:r>
          </a:p>
        </p:txBody>
      </p:sp>
      <p:pic>
        <p:nvPicPr>
          <p:cNvPr id="17" name="Picture 16" descr="A black and white logo&#10;&#10;Description automatically generated with low confidence">
            <a:extLst>
              <a:ext uri="{FF2B5EF4-FFF2-40B4-BE49-F238E27FC236}">
                <a16:creationId xmlns:a16="http://schemas.microsoft.com/office/drawing/2014/main" id="{75012BEF-FF9D-7A50-7994-E795BD500E6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
        <p:nvSpPr>
          <p:cNvPr id="3" name="TextBox 2">
            <a:extLst>
              <a:ext uri="{FF2B5EF4-FFF2-40B4-BE49-F238E27FC236}">
                <a16:creationId xmlns:a16="http://schemas.microsoft.com/office/drawing/2014/main" id="{1D2E8613-84F8-FE3C-276B-0D0A8E90FD84}"/>
              </a:ext>
            </a:extLst>
          </p:cNvPr>
          <p:cNvSpPr txBox="1"/>
          <p:nvPr userDrawn="1"/>
        </p:nvSpPr>
        <p:spPr>
          <a:xfrm>
            <a:off x="5124767" y="6596240"/>
            <a:ext cx="1857816" cy="276999"/>
          </a:xfrm>
          <a:prstGeom prst="rect">
            <a:avLst/>
          </a:prstGeom>
          <a:noFill/>
        </p:spPr>
        <p:txBody>
          <a:bodyPr wrap="none" rtlCol="0">
            <a:spAutoFit/>
          </a:bodyPr>
          <a:lstStyle/>
          <a:p>
            <a:r>
              <a:rPr lang="en-US" sz="1200" i="1">
                <a:solidFill>
                  <a:schemeClr val="bg1"/>
                </a:solidFill>
              </a:rPr>
              <a:t>Privileged and Confidential</a:t>
            </a:r>
          </a:p>
        </p:txBody>
      </p:sp>
    </p:spTree>
    <p:extLst>
      <p:ext uri="{BB962C8B-B14F-4D97-AF65-F5344CB8AC3E}">
        <p14:creationId xmlns:p14="http://schemas.microsoft.com/office/powerpoint/2010/main" val="160050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asic + White Backgroun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356" y="1541937"/>
            <a:ext cx="11247120" cy="4635027"/>
          </a:xfrm>
        </p:spPr>
        <p:txBody>
          <a:bodyPr/>
          <a:lstStyle>
            <a:lvl1pPr>
              <a:defRPr b="0" i="0">
                <a:solidFill>
                  <a:schemeClr val="tx1"/>
                </a:solidFill>
                <a:latin typeface="Montserrat" pitchFamily="2" charset="77"/>
              </a:defRPr>
            </a:lvl1pPr>
            <a:lvl2pPr>
              <a:defRPr b="0" i="0">
                <a:solidFill>
                  <a:schemeClr val="tx1"/>
                </a:solidFill>
                <a:latin typeface="Montserrat" pitchFamily="2" charset="77"/>
              </a:defRPr>
            </a:lvl2pPr>
            <a:lvl3pPr>
              <a:defRPr b="0" i="0">
                <a:solidFill>
                  <a:schemeClr val="tx1"/>
                </a:solidFill>
                <a:latin typeface="Montserrat" pitchFamily="2" charset="77"/>
              </a:defRPr>
            </a:lvl3pPr>
            <a:lvl4pPr>
              <a:defRPr b="0" i="0">
                <a:solidFill>
                  <a:schemeClr val="tx1"/>
                </a:solidFill>
                <a:latin typeface="Montserrat" pitchFamily="2" charset="77"/>
              </a:defRPr>
            </a:lvl4pPr>
            <a:lvl5pPr>
              <a:defRPr b="0" i="0">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1228B109-0617-9CAF-9F0C-DE44CF8B9486}"/>
              </a:ext>
            </a:extLst>
          </p:cNvPr>
          <p:cNvSpPr>
            <a:spLocks noGrp="1"/>
          </p:cNvSpPr>
          <p:nvPr>
            <p:ph sz="quarter" idx="27" hasCustomPrompt="1"/>
          </p:nvPr>
        </p:nvSpPr>
        <p:spPr>
          <a:xfrm>
            <a:off x="472356" y="424062"/>
            <a:ext cx="11247120" cy="261610"/>
          </a:xfrm>
        </p:spPr>
        <p:txBody>
          <a:bodyPr wrap="square" anchor="ctr">
            <a:spAutoFit/>
          </a:bodyPr>
          <a:lstStyle>
            <a:lvl1pPr marL="0" indent="0" algn="l">
              <a:buFontTx/>
              <a:buNone/>
              <a:defRPr sz="1050" b="0" i="0" spc="0" baseline="0">
                <a:solidFill>
                  <a:schemeClr val="tx1"/>
                </a:solidFill>
                <a:latin typeface="Montserrat" pitchFamily="2" charset="77"/>
              </a:defRPr>
            </a:lvl1pPr>
          </a:lstStyle>
          <a:p>
            <a:pPr lvl="0"/>
            <a:r>
              <a:rPr lang="en-US"/>
              <a:t>SUBHEAD TEXT GOES HERE</a:t>
            </a:r>
          </a:p>
        </p:txBody>
      </p:sp>
      <p:sp>
        <p:nvSpPr>
          <p:cNvPr id="8" name="Text Placeholder 10">
            <a:extLst>
              <a:ext uri="{FF2B5EF4-FFF2-40B4-BE49-F238E27FC236}">
                <a16:creationId xmlns:a16="http://schemas.microsoft.com/office/drawing/2014/main" id="{3FC0273D-8CDB-5EE3-34F3-400BA04F1573}"/>
              </a:ext>
            </a:extLst>
          </p:cNvPr>
          <p:cNvSpPr>
            <a:spLocks noGrp="1"/>
          </p:cNvSpPr>
          <p:nvPr>
            <p:ph type="body" sz="quarter" idx="28" hasCustomPrompt="1"/>
          </p:nvPr>
        </p:nvSpPr>
        <p:spPr>
          <a:xfrm>
            <a:off x="472440" y="709007"/>
            <a:ext cx="11247120" cy="707886"/>
          </a:xfrm>
        </p:spPr>
        <p:txBody>
          <a:bodyPr wrap="square" anchor="ctr">
            <a:spAutoFit/>
          </a:bodyPr>
          <a:lstStyle>
            <a:lvl1pPr marL="0" indent="0" algn="l">
              <a:buFontTx/>
              <a:buNone/>
              <a:defRPr sz="4000" b="1" i="0" cap="none" spc="0" baseline="0">
                <a:solidFill>
                  <a:schemeClr val="tx1"/>
                </a:solidFill>
                <a:latin typeface="Roboto Black" panose="02000000000000000000" pitchFamily="2" charset="0"/>
                <a:ea typeface="Roboto Black" panose="02000000000000000000" pitchFamily="2" charset="0"/>
                <a:cs typeface="Arial Black" panose="020B0604020202020204" pitchFamily="34" charset="0"/>
              </a:defRPr>
            </a:lvl1pPr>
          </a:lstStyle>
          <a:p>
            <a:pPr lvl="0"/>
            <a:r>
              <a:rPr lang="en-US"/>
              <a:t>Headline text</a:t>
            </a:r>
          </a:p>
        </p:txBody>
      </p:sp>
      <p:sp>
        <p:nvSpPr>
          <p:cNvPr id="5" name="Rectangle 4">
            <a:extLst>
              <a:ext uri="{FF2B5EF4-FFF2-40B4-BE49-F238E27FC236}">
                <a16:creationId xmlns:a16="http://schemas.microsoft.com/office/drawing/2014/main" id="{45E5C926-D204-652B-63A6-119ED4D687A0}"/>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2B6D4F1-CE3B-B6EB-FBD9-ED0CA8B3A8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4055908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w/gradi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67A3BE-0E97-1F52-F590-BA156EF521C1}"/>
              </a:ext>
            </a:extLst>
          </p:cNvPr>
          <p:cNvSpPr/>
          <p:nvPr userDrawn="1"/>
        </p:nvSpPr>
        <p:spPr>
          <a:xfrm>
            <a:off x="-3048" y="6812280"/>
            <a:ext cx="12198096" cy="45720"/>
          </a:xfrm>
          <a:prstGeom prst="rect">
            <a:avLst/>
          </a:prstGeom>
          <a:gradFill>
            <a:gsLst>
              <a:gs pos="0">
                <a:srgbClr val="FF6600"/>
              </a:gs>
              <a:gs pos="55000">
                <a:srgbClr val="FF6600"/>
              </a:gs>
              <a:gs pos="100000">
                <a:srgbClr val="4D14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4FA78D-3F65-1513-7598-5D5B6FD49F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9071" y="6534069"/>
            <a:ext cx="493776" cy="249407"/>
          </a:xfrm>
          <a:prstGeom prst="rect">
            <a:avLst/>
          </a:prstGeom>
        </p:spPr>
      </p:pic>
    </p:spTree>
    <p:extLst>
      <p:ext uri="{BB962C8B-B14F-4D97-AF65-F5344CB8AC3E}">
        <p14:creationId xmlns:p14="http://schemas.microsoft.com/office/powerpoint/2010/main" val="20148083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pproach Slides">
    <p:bg>
      <p:bgPr>
        <a:solidFill>
          <a:srgbClr val="4D148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5B9AA4-5D54-5060-6891-64FDEBA267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0" y="418646"/>
            <a:ext cx="10968992" cy="6008879"/>
          </a:xfrm>
          <a:prstGeom prst="rect">
            <a:avLst/>
          </a:prstGeom>
          <a:effectLst>
            <a:outerShdw blurRad="609600" algn="ctr" rotWithShape="0">
              <a:prstClr val="black">
                <a:alpha val="15283"/>
              </a:prstClr>
            </a:outerShdw>
          </a:effectLst>
        </p:spPr>
      </p:pic>
      <p:pic>
        <p:nvPicPr>
          <p:cNvPr id="4" name="Picture 3" descr="A black and white logo&#10;&#10;Description automatically generated with low confidence">
            <a:extLst>
              <a:ext uri="{FF2B5EF4-FFF2-40B4-BE49-F238E27FC236}">
                <a16:creationId xmlns:a16="http://schemas.microsoft.com/office/drawing/2014/main" id="{D8944513-A08F-3E36-2310-CBA831AC27C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452679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
    <p:bg>
      <p:bgPr>
        <a:gradFill flip="none" rotWithShape="1">
          <a:gsLst>
            <a:gs pos="78000">
              <a:srgbClr val="4D148C"/>
            </a:gs>
            <a:gs pos="28000">
              <a:srgbClr val="FF6600"/>
            </a:gs>
            <a:gs pos="0">
              <a:srgbClr val="FF66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1A75-E061-EF62-95C1-3B0A0AFAC66D}"/>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30565" y="0"/>
            <a:ext cx="12222566" cy="6858000"/>
          </a:xfrm>
          <a:prstGeom prst="rect">
            <a:avLst/>
          </a:prstGeom>
        </p:spPr>
      </p:pic>
      <p:sp>
        <p:nvSpPr>
          <p:cNvPr id="11" name="Rectangle">
            <a:extLst>
              <a:ext uri="{FF2B5EF4-FFF2-40B4-BE49-F238E27FC236}">
                <a16:creationId xmlns:a16="http://schemas.microsoft.com/office/drawing/2014/main" id="{E50447A7-03FF-06D8-A3A0-97D41027AC18}"/>
              </a:ext>
            </a:extLst>
          </p:cNvPr>
          <p:cNvSpPr/>
          <p:nvPr userDrawn="1"/>
        </p:nvSpPr>
        <p:spPr>
          <a:xfrm>
            <a:off x="-30565" y="5688963"/>
            <a:ext cx="12253132" cy="1207082"/>
          </a:xfrm>
          <a:prstGeom prst="rect">
            <a:avLst/>
          </a:prstGeom>
          <a:solidFill>
            <a:srgbClr val="FFFFFF"/>
          </a:solidFill>
          <a:ln w="12700">
            <a:miter lim="400000"/>
          </a:ln>
        </p:spPr>
        <p:txBody>
          <a:bodyPr lIns="0" tIns="0" rIns="0" bIns="0" anchor="ctr">
            <a:noAutofit/>
          </a:bodyPr>
          <a:lstStyle/>
          <a:p>
            <a:pPr algn="ctr" defTabSz="412626" hangingPunct="0">
              <a:defRPr sz="3200" b="0">
                <a:solidFill>
                  <a:srgbClr val="FFFFFF"/>
                </a:solidFill>
                <a:latin typeface="+mn-lt"/>
                <a:ea typeface="+mn-ea"/>
                <a:cs typeface="+mn-cs"/>
                <a:sym typeface="Helvetica Neue Medium"/>
              </a:defRPr>
            </a:pPr>
            <a:endParaRPr sz="1600" b="0" i="0" kern="0">
              <a:solidFill>
                <a:srgbClr val="FFFFFF"/>
              </a:solidFill>
              <a:latin typeface="Montserrat" pitchFamily="2" charset="77"/>
              <a:cs typeface="Arial"/>
              <a:sym typeface="Helvetica Neue Medium"/>
            </a:endParaRPr>
          </a:p>
        </p:txBody>
      </p:sp>
      <p:sp>
        <p:nvSpPr>
          <p:cNvPr id="18" name="+">
            <a:extLst>
              <a:ext uri="{FF2B5EF4-FFF2-40B4-BE49-F238E27FC236}">
                <a16:creationId xmlns:a16="http://schemas.microsoft.com/office/drawing/2014/main" id="{3953FDAA-D580-E508-2C32-10AE42B30C70}"/>
              </a:ext>
            </a:extLst>
          </p:cNvPr>
          <p:cNvSpPr txBox="1"/>
          <p:nvPr/>
        </p:nvSpPr>
        <p:spPr>
          <a:xfrm>
            <a:off x="9200671" y="6138532"/>
            <a:ext cx="310725" cy="49131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05" tIns="35705" rIns="35705" bIns="35705" numCol="1" anchor="ctr">
            <a:noAutofit/>
          </a:bodyPr>
          <a:lstStyle>
            <a:lvl1pPr defTabSz="821531">
              <a:defRPr sz="4600" b="0" cap="all" spc="460">
                <a:solidFill>
                  <a:srgbClr val="375A89"/>
                </a:solidFill>
                <a:latin typeface="Rubik"/>
                <a:ea typeface="Rubik"/>
                <a:cs typeface="Rubik"/>
                <a:sym typeface="Rubik"/>
              </a:defRPr>
            </a:lvl1pPr>
          </a:lstStyle>
          <a:p>
            <a:pPr algn="ctr" hangingPunct="0">
              <a:defRPr/>
            </a:pPr>
            <a:r>
              <a:rPr sz="2300" b="1" kern="0">
                <a:solidFill>
                  <a:srgbClr val="333333"/>
                </a:solidFill>
                <a:latin typeface="Roboto" panose="02000000000000000000" pitchFamily="2" charset="0"/>
                <a:ea typeface="Roboto" panose="02000000000000000000" pitchFamily="2" charset="0"/>
              </a:rPr>
              <a:t>+</a:t>
            </a:r>
          </a:p>
        </p:txBody>
      </p:sp>
      <p:pic>
        <p:nvPicPr>
          <p:cNvPr id="13" name="Graphic 12">
            <a:extLst>
              <a:ext uri="{FF2B5EF4-FFF2-40B4-BE49-F238E27FC236}">
                <a16:creationId xmlns:a16="http://schemas.microsoft.com/office/drawing/2014/main" id="{31AC1FBD-7600-4102-2C13-49BD1630CF4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7208" y="1233377"/>
            <a:ext cx="5630917" cy="4641306"/>
          </a:xfrm>
          <a:prstGeom prst="rect">
            <a:avLst/>
          </a:prstGeom>
          <a:effectLst>
            <a:outerShdw blurRad="609600" algn="ctr" rotWithShape="0">
              <a:prstClr val="black">
                <a:alpha val="15283"/>
              </a:prstClr>
            </a:outerShdw>
          </a:effectLst>
        </p:spPr>
      </p:pic>
      <p:sp>
        <p:nvSpPr>
          <p:cNvPr id="4" name="Text Placeholder 3">
            <a:extLst>
              <a:ext uri="{FF2B5EF4-FFF2-40B4-BE49-F238E27FC236}">
                <a16:creationId xmlns:a16="http://schemas.microsoft.com/office/drawing/2014/main" id="{9B04DEE6-9427-C2D9-469E-F78CBE8BFBA9}"/>
              </a:ext>
            </a:extLst>
          </p:cNvPr>
          <p:cNvSpPr>
            <a:spLocks noGrp="1"/>
          </p:cNvSpPr>
          <p:nvPr>
            <p:ph type="body" sz="quarter" idx="19" hasCustomPrompt="1"/>
          </p:nvPr>
        </p:nvSpPr>
        <p:spPr>
          <a:xfrm>
            <a:off x="6397024" y="2340278"/>
            <a:ext cx="4971279" cy="2232837"/>
          </a:xfrm>
        </p:spPr>
        <p:txBody>
          <a:bodyPr anchor="t">
            <a:noAutofit/>
          </a:bodyPr>
          <a:lstStyle>
            <a:lvl1pPr marL="0" indent="0">
              <a:lnSpc>
                <a:spcPct val="150000"/>
              </a:lnSpc>
              <a:buNone/>
              <a:defRPr sz="1150" b="0" i="0">
                <a:latin typeface="Montserrat" pitchFamily="2" charset="77"/>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non </a:t>
            </a:r>
            <a:r>
              <a:rPr lang="en-US" err="1"/>
              <a:t>mauris</a:t>
            </a:r>
            <a:r>
              <a:rPr lang="en-US"/>
              <a:t> </a:t>
            </a:r>
            <a:r>
              <a:rPr lang="en-US" err="1"/>
              <a:t>pellentesque</a:t>
            </a:r>
            <a:r>
              <a:rPr lang="en-US"/>
              <a:t> mi </a:t>
            </a:r>
            <a:r>
              <a:rPr lang="en-US" err="1"/>
              <a:t>aliquam</a:t>
            </a:r>
            <a:r>
              <a:rPr lang="en-US"/>
              <a:t> </a:t>
            </a:r>
            <a:r>
              <a:rPr lang="en-US" err="1"/>
              <a:t>vulputate</a:t>
            </a:r>
            <a:r>
              <a:rPr lang="en-US"/>
              <a:t> sed </a:t>
            </a:r>
            <a:r>
              <a:rPr lang="en-US" err="1"/>
              <a:t>ut</a:t>
            </a:r>
            <a:r>
              <a:rPr lang="en-US"/>
              <a:t> </a:t>
            </a:r>
            <a:r>
              <a:rPr lang="en-US" err="1"/>
              <a:t>quam</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Integer </a:t>
            </a:r>
            <a:r>
              <a:rPr lang="en-US" err="1"/>
              <a:t>finibus</a:t>
            </a:r>
            <a:r>
              <a:rPr lang="en-US"/>
              <a:t> </a:t>
            </a:r>
            <a:r>
              <a:rPr lang="en-US" err="1"/>
              <a:t>posuere</a:t>
            </a:r>
            <a:r>
              <a:rPr lang="en-US"/>
              <a:t> </a:t>
            </a:r>
            <a:r>
              <a:rPr lang="en-US" err="1"/>
              <a:t>neque</a:t>
            </a:r>
            <a:r>
              <a:rPr lang="en-US"/>
              <a:t>, non </a:t>
            </a:r>
            <a:r>
              <a:rPr lang="en-US" err="1"/>
              <a:t>tempor</a:t>
            </a:r>
            <a:r>
              <a:rPr lang="en-US"/>
              <a:t> libero semper </a:t>
            </a:r>
            <a:r>
              <a:rPr lang="en-US" err="1"/>
              <a:t>quis</a:t>
            </a:r>
            <a:r>
              <a:rPr lang="en-US"/>
              <a:t>. Duis </a:t>
            </a:r>
            <a:r>
              <a:rPr lang="en-US" err="1"/>
              <a:t>aliquet</a:t>
            </a:r>
            <a:r>
              <a:rPr lang="en-US"/>
              <a:t> porta </a:t>
            </a:r>
            <a:r>
              <a:rPr lang="en-US" err="1"/>
              <a:t>arcu</a:t>
            </a:r>
            <a:r>
              <a:rPr lang="en-US"/>
              <a:t> vitae </a:t>
            </a:r>
            <a:r>
              <a:rPr lang="en-US" err="1"/>
              <a:t>ultrices</a:t>
            </a:r>
            <a:r>
              <a:rPr lang="en-US"/>
              <a:t>. Morbi ac </a:t>
            </a:r>
            <a:r>
              <a:rPr lang="en-US" err="1"/>
              <a:t>nibh</a:t>
            </a:r>
            <a:r>
              <a:rPr lang="en-US"/>
              <a:t> at dolor </a:t>
            </a:r>
            <a:r>
              <a:rPr lang="en-US" err="1"/>
              <a:t>sagittis</a:t>
            </a:r>
            <a:r>
              <a:rPr lang="en-US"/>
              <a:t> </a:t>
            </a:r>
            <a:r>
              <a:rPr lang="en-US" err="1"/>
              <a:t>accumsan</a:t>
            </a:r>
            <a:r>
              <a:rPr lang="en-US"/>
              <a:t>. </a:t>
            </a:r>
            <a:r>
              <a:rPr lang="en-US" err="1"/>
              <a:t>Vivamus</a:t>
            </a:r>
            <a:r>
              <a:rPr lang="en-US"/>
              <a:t> </a:t>
            </a:r>
            <a:r>
              <a:rPr lang="en-US" err="1"/>
              <a:t>eu</a:t>
            </a:r>
            <a:r>
              <a:rPr lang="en-US"/>
              <a:t> lorem </a:t>
            </a:r>
            <a:r>
              <a:rPr lang="en-US" err="1"/>
              <a:t>eu</a:t>
            </a:r>
            <a:r>
              <a:rPr lang="en-US"/>
              <a:t> </a:t>
            </a:r>
            <a:r>
              <a:rPr lang="en-US" err="1"/>
              <a:t>arcu</a:t>
            </a:r>
            <a:r>
              <a:rPr lang="en-US"/>
              <a:t> porta </a:t>
            </a:r>
            <a:r>
              <a:rPr lang="en-US" err="1"/>
              <a:t>dignissim</a:t>
            </a:r>
            <a:r>
              <a:rPr lang="en-US"/>
              <a:t>. </a:t>
            </a:r>
            <a:r>
              <a:rPr lang="en-US" err="1"/>
              <a:t>Vivamus</a:t>
            </a:r>
            <a:r>
              <a:rPr lang="en-US"/>
              <a:t> at </a:t>
            </a:r>
            <a:r>
              <a:rPr lang="en-US" err="1"/>
              <a:t>ultrices</a:t>
            </a:r>
            <a:r>
              <a:rPr lang="en-US"/>
              <a:t> diam. </a:t>
            </a:r>
            <a:r>
              <a:rPr lang="en-US" err="1"/>
              <a:t>Nullam</a:t>
            </a:r>
            <a:r>
              <a:rPr lang="en-US"/>
              <a:t> </a:t>
            </a:r>
            <a:r>
              <a:rPr lang="en-US" err="1"/>
              <a:t>metus</a:t>
            </a:r>
            <a:r>
              <a:rPr lang="en-US"/>
              <a:t> </a:t>
            </a:r>
            <a:r>
              <a:rPr lang="en-US" err="1"/>
              <a:t>felis</a:t>
            </a:r>
            <a:r>
              <a:rPr lang="en-US"/>
              <a:t>, </a:t>
            </a:r>
            <a:r>
              <a:rPr lang="en-US" err="1"/>
              <a:t>lobortis</a:t>
            </a:r>
            <a:r>
              <a:rPr lang="en-US"/>
              <a:t> sit </a:t>
            </a:r>
            <a:r>
              <a:rPr lang="en-US" err="1"/>
              <a:t>amet</a:t>
            </a:r>
            <a:r>
              <a:rPr lang="en-US"/>
              <a:t> </a:t>
            </a:r>
            <a:r>
              <a:rPr lang="en-US" err="1"/>
              <a:t>efficitur</a:t>
            </a:r>
            <a:r>
              <a:rPr lang="en-US"/>
              <a:t> sit </a:t>
            </a:r>
            <a:r>
              <a:rPr lang="en-US" err="1"/>
              <a:t>amet</a:t>
            </a:r>
            <a:r>
              <a:rPr lang="en-US"/>
              <a:t>, </a:t>
            </a:r>
            <a:r>
              <a:rPr lang="en-US" err="1"/>
              <a:t>dignissim</a:t>
            </a:r>
            <a:r>
              <a:rPr lang="en-US"/>
              <a:t> sit </a:t>
            </a:r>
            <a:r>
              <a:rPr lang="en-US" err="1"/>
              <a:t>amet</a:t>
            </a:r>
            <a:r>
              <a:rPr lang="en-US"/>
              <a:t> </a:t>
            </a:r>
            <a:r>
              <a:rPr lang="en-US" err="1"/>
              <a:t>augue</a:t>
            </a:r>
            <a:r>
              <a:rPr lang="en-US"/>
              <a:t>.</a:t>
            </a:r>
          </a:p>
        </p:txBody>
      </p:sp>
      <p:sp>
        <p:nvSpPr>
          <p:cNvPr id="7" name="Text Placeholder 6">
            <a:extLst>
              <a:ext uri="{FF2B5EF4-FFF2-40B4-BE49-F238E27FC236}">
                <a16:creationId xmlns:a16="http://schemas.microsoft.com/office/drawing/2014/main" id="{4169B9BA-9232-F37E-6B5F-1C00CA0DCAA6}"/>
              </a:ext>
            </a:extLst>
          </p:cNvPr>
          <p:cNvSpPr>
            <a:spLocks noGrp="1"/>
          </p:cNvSpPr>
          <p:nvPr>
            <p:ph type="body" sz="quarter" idx="20" hasCustomPrompt="1"/>
          </p:nvPr>
        </p:nvSpPr>
        <p:spPr>
          <a:xfrm>
            <a:off x="6397024" y="1517155"/>
            <a:ext cx="4971279" cy="744538"/>
          </a:xfrm>
        </p:spPr>
        <p:txBody>
          <a:bodyPr>
            <a:noAutofit/>
          </a:bodyPr>
          <a:lstStyle>
            <a:lvl1pPr marL="0" indent="0">
              <a:spcAft>
                <a:spcPts val="0"/>
              </a:spcAft>
              <a:buNone/>
              <a:defRPr sz="4000" b="0" i="0" baseline="0">
                <a:latin typeface="Roboto Black" panose="02000000000000000000" pitchFamily="2" charset="0"/>
                <a:ea typeface="Roboto Black" panose="02000000000000000000" pitchFamily="2" charset="0"/>
              </a:defRPr>
            </a:lvl1pPr>
            <a:lvl2pPr marL="457063" indent="0">
              <a:buNone/>
              <a:defRPr sz="2200" b="1" i="0">
                <a:latin typeface="Roboto Black" panose="02000000000000000000" pitchFamily="2" charset="0"/>
                <a:ea typeface="Roboto Black" panose="02000000000000000000" pitchFamily="2" charset="0"/>
              </a:defRPr>
            </a:lvl2pPr>
            <a:lvl3pPr marL="914126" indent="0">
              <a:buNone/>
              <a:defRPr sz="2200" b="1" i="0">
                <a:latin typeface="Roboto Black" panose="02000000000000000000" pitchFamily="2" charset="0"/>
                <a:ea typeface="Roboto Black" panose="02000000000000000000" pitchFamily="2" charset="0"/>
              </a:defRPr>
            </a:lvl3pPr>
            <a:lvl4pPr marL="1371189" indent="0">
              <a:buNone/>
              <a:defRPr sz="2200" b="1" i="0">
                <a:latin typeface="Roboto Black" panose="02000000000000000000" pitchFamily="2" charset="0"/>
                <a:ea typeface="Roboto Black" panose="02000000000000000000" pitchFamily="2" charset="0"/>
              </a:defRPr>
            </a:lvl4pPr>
            <a:lvl5pPr marL="1828251" indent="0">
              <a:buNone/>
              <a:defRPr sz="2200" b="1" i="0">
                <a:latin typeface="Roboto Black" panose="02000000000000000000" pitchFamily="2" charset="0"/>
                <a:ea typeface="Roboto Black" panose="02000000000000000000" pitchFamily="2" charset="0"/>
              </a:defRPr>
            </a:lvl5pPr>
          </a:lstStyle>
          <a:p>
            <a:pPr lvl="0"/>
            <a:r>
              <a:rPr lang="en-US"/>
              <a:t>Thank you!</a:t>
            </a:r>
          </a:p>
        </p:txBody>
      </p:sp>
      <p:sp>
        <p:nvSpPr>
          <p:cNvPr id="15" name="Content Placeholder 14">
            <a:extLst>
              <a:ext uri="{FF2B5EF4-FFF2-40B4-BE49-F238E27FC236}">
                <a16:creationId xmlns:a16="http://schemas.microsoft.com/office/drawing/2014/main" id="{33305BEC-5223-D05D-691A-417813C99C14}"/>
              </a:ext>
            </a:extLst>
          </p:cNvPr>
          <p:cNvSpPr>
            <a:spLocks noGrp="1"/>
          </p:cNvSpPr>
          <p:nvPr>
            <p:ph sz="quarter" idx="21" hasCustomPrompt="1"/>
          </p:nvPr>
        </p:nvSpPr>
        <p:spPr>
          <a:xfrm>
            <a:off x="6397024" y="4777233"/>
            <a:ext cx="4971279" cy="525802"/>
          </a:xfrm>
        </p:spPr>
        <p:txBody>
          <a:bodyPr>
            <a:noAutofit/>
          </a:bodyPr>
          <a:lstStyle>
            <a:lvl1pPr marL="0" indent="0" algn="l">
              <a:spcAft>
                <a:spcPts val="0"/>
              </a:spcAft>
              <a:buNone/>
              <a:defRPr sz="1000" b="0" i="0">
                <a:solidFill>
                  <a:schemeClr val="bg2"/>
                </a:solidFill>
                <a:latin typeface="Montserrat" pitchFamily="2" charset="77"/>
              </a:defRPr>
            </a:lvl1pPr>
            <a:lvl2pPr marL="457063" indent="0" algn="l">
              <a:buNone/>
              <a:defRPr b="1" i="0">
                <a:latin typeface="Montserrat" pitchFamily="2" charset="77"/>
              </a:defRPr>
            </a:lvl2pPr>
            <a:lvl3pPr marL="914126" indent="0" algn="l">
              <a:buNone/>
              <a:defRPr b="1" i="0">
                <a:latin typeface="Montserrat" pitchFamily="2" charset="77"/>
              </a:defRPr>
            </a:lvl3pPr>
            <a:lvl4pPr marL="1371189" indent="0" algn="l">
              <a:buNone/>
              <a:defRPr b="1" i="0">
                <a:latin typeface="Montserrat" pitchFamily="2" charset="77"/>
              </a:defRPr>
            </a:lvl4pPr>
            <a:lvl5pPr marL="1828251" indent="0" algn="l">
              <a:buNone/>
              <a:defRPr b="1" i="0">
                <a:latin typeface="Montserrat" pitchFamily="2" charset="77"/>
              </a:defRPr>
            </a:lvl5pPr>
          </a:lstStyle>
          <a:p>
            <a:pPr lvl="0"/>
            <a:r>
              <a:rPr lang="en-US"/>
              <a:t>Sincerely, </a:t>
            </a:r>
          </a:p>
          <a:p>
            <a:pPr lvl="0"/>
            <a:r>
              <a:rPr lang="en-US"/>
              <a:t>Insert Name</a:t>
            </a:r>
          </a:p>
        </p:txBody>
      </p:sp>
      <p:sp>
        <p:nvSpPr>
          <p:cNvPr id="5" name="Picture Placeholder 4">
            <a:extLst>
              <a:ext uri="{FF2B5EF4-FFF2-40B4-BE49-F238E27FC236}">
                <a16:creationId xmlns:a16="http://schemas.microsoft.com/office/drawing/2014/main" id="{C6DD2246-0427-A918-99CF-17F8564CC237}"/>
              </a:ext>
            </a:extLst>
          </p:cNvPr>
          <p:cNvSpPr>
            <a:spLocks noGrp="1"/>
          </p:cNvSpPr>
          <p:nvPr>
            <p:ph type="pic" sz="quarter" idx="22"/>
          </p:nvPr>
        </p:nvSpPr>
        <p:spPr>
          <a:xfrm>
            <a:off x="963032" y="1216014"/>
            <a:ext cx="4110578" cy="4114800"/>
          </a:xfrm>
          <a:prstGeom prst="ellipse">
            <a:avLst/>
          </a:prstGeom>
          <a:ln w="53975">
            <a:solidFill>
              <a:srgbClr val="FFFFFF"/>
            </a:solidFill>
          </a:ln>
          <a:effectLst>
            <a:outerShdw blurRad="259040" sx="102000" sy="102000" algn="ctr" rotWithShape="0">
              <a:prstClr val="black">
                <a:alpha val="40000"/>
              </a:prstClr>
            </a:outerShdw>
          </a:effectLst>
        </p:spPr>
        <p:txBody>
          <a:bodyPr>
            <a:noAutofit/>
          </a:bodyPr>
          <a:lstStyle>
            <a:lvl1pPr marL="0" indent="0" algn="ctr">
              <a:buNone/>
              <a:defRPr/>
            </a:lvl1p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85B9B574-8DAB-1C45-B356-4825F21E88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09416" y="6246234"/>
            <a:ext cx="1491687" cy="345297"/>
          </a:xfrm>
          <a:prstGeom prst="rect">
            <a:avLst/>
          </a:prstGeom>
        </p:spPr>
      </p:pic>
      <p:pic>
        <p:nvPicPr>
          <p:cNvPr id="3" name="Picture 4" descr="FedEx Logo transparent PNG - StickPNG">
            <a:extLst>
              <a:ext uri="{FF2B5EF4-FFF2-40B4-BE49-F238E27FC236}">
                <a16:creationId xmlns:a16="http://schemas.microsoft.com/office/drawing/2014/main" id="{D1E7624A-4994-4E16-E54B-E39484151386}"/>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9982" t="36783" r="20213" b="38815"/>
          <a:stretch/>
        </p:blipFill>
        <p:spPr bwMode="auto">
          <a:xfrm>
            <a:off x="7672862" y="6149416"/>
            <a:ext cx="1429789" cy="46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2265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Confidential Client No Logo WWTD">
    <p:bg>
      <p:bgPr>
        <a:solidFill>
          <a:srgbClr val="4D14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5AE3A-3F5F-3F2A-F11E-9F06A68801B7}"/>
              </a:ext>
            </a:extLst>
          </p:cNvPr>
          <p:cNvSpPr/>
          <p:nvPr userDrawn="1"/>
        </p:nvSpPr>
        <p:spPr>
          <a:xfrm>
            <a:off x="-1" y="1"/>
            <a:ext cx="12192000" cy="6297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itchFamily="2" charset="77"/>
            </a:endParaRPr>
          </a:p>
        </p:txBody>
      </p:sp>
      <p:sp>
        <p:nvSpPr>
          <p:cNvPr id="11" name="Picture Placeholder 10">
            <a:extLst>
              <a:ext uri="{FF2B5EF4-FFF2-40B4-BE49-F238E27FC236}">
                <a16:creationId xmlns:a16="http://schemas.microsoft.com/office/drawing/2014/main" id="{9A7BDC91-127F-AB7F-8CFD-03E679E009A6}"/>
              </a:ext>
            </a:extLst>
          </p:cNvPr>
          <p:cNvSpPr>
            <a:spLocks noGrp="1"/>
          </p:cNvSpPr>
          <p:nvPr>
            <p:ph type="pic" sz="quarter" idx="11"/>
          </p:nvPr>
        </p:nvSpPr>
        <p:spPr>
          <a:xfrm>
            <a:off x="6659709" y="1"/>
            <a:ext cx="5532291" cy="6297793"/>
          </a:xfrm>
        </p:spPr>
        <p:txBody>
          <a:bodyPr/>
          <a:lstStyle>
            <a:lvl1pPr marL="0" indent="0">
              <a:buNone/>
              <a:defRPr b="0" i="0"/>
            </a:lvl1pPr>
          </a:lstStyle>
          <a:p>
            <a:endParaRPr lang="en-US"/>
          </a:p>
        </p:txBody>
      </p:sp>
      <p:sp>
        <p:nvSpPr>
          <p:cNvPr id="2" name="Rounded Rectangle">
            <a:extLst>
              <a:ext uri="{FF2B5EF4-FFF2-40B4-BE49-F238E27FC236}">
                <a16:creationId xmlns:a16="http://schemas.microsoft.com/office/drawing/2014/main" id="{846FFAFF-7C7B-1906-A0F6-88E3F305DE24}"/>
              </a:ext>
            </a:extLst>
          </p:cNvPr>
          <p:cNvSpPr/>
          <p:nvPr userDrawn="1"/>
        </p:nvSpPr>
        <p:spPr>
          <a:xfrm>
            <a:off x="380700" y="-499471"/>
            <a:ext cx="1561340" cy="1642131"/>
          </a:xfrm>
          <a:prstGeom prst="roundRect">
            <a:avLst>
              <a:gd name="adj" fmla="val 12420"/>
            </a:avLst>
          </a:prstGeom>
          <a:solidFill>
            <a:srgbClr val="FFFFFF"/>
          </a:solidFill>
          <a:ln w="12700">
            <a:miter lim="400000"/>
          </a:ln>
          <a:effectLst>
            <a:outerShdw blurRad="609600" dist="64868" dir="5400000" rotWithShape="0">
              <a:srgbClr val="000000">
                <a:alpha val="15102"/>
              </a:srgbClr>
            </a:outerShdw>
          </a:effectLst>
        </p:spPr>
        <p:txBody>
          <a:bodyPr lIns="0" tIns="0" rIns="0" bIns="0" anchor="ctr"/>
          <a:lstStyle/>
          <a:p>
            <a:pPr>
              <a:lnSpc>
                <a:spcPts val="1400"/>
              </a:lnSpc>
              <a:defRPr sz="1200" b="0">
                <a:solidFill>
                  <a:srgbClr val="0000EE"/>
                </a:solidFill>
                <a:latin typeface="Times"/>
                <a:ea typeface="Times"/>
                <a:cs typeface="Times"/>
                <a:sym typeface="Times"/>
              </a:defRPr>
            </a:pPr>
            <a:endParaRPr sz="600" b="0" i="0">
              <a:latin typeface="Montserrat" pitchFamily="2" charset="77"/>
            </a:endParaRPr>
          </a:p>
        </p:txBody>
      </p:sp>
      <p:sp>
        <p:nvSpPr>
          <p:cNvPr id="17" name="Text Placeholder 16">
            <a:extLst>
              <a:ext uri="{FF2B5EF4-FFF2-40B4-BE49-F238E27FC236}">
                <a16:creationId xmlns:a16="http://schemas.microsoft.com/office/drawing/2014/main" id="{3FDC1B32-9892-725C-A7F3-62C3F6517549}"/>
              </a:ext>
            </a:extLst>
          </p:cNvPr>
          <p:cNvSpPr>
            <a:spLocks noGrp="1"/>
          </p:cNvSpPr>
          <p:nvPr>
            <p:ph type="body" sz="quarter" idx="15" hasCustomPrompt="1"/>
          </p:nvPr>
        </p:nvSpPr>
        <p:spPr>
          <a:xfrm>
            <a:off x="380701" y="1484992"/>
            <a:ext cx="5934432" cy="1201737"/>
          </a:xfrm>
        </p:spPr>
        <p:txBody>
          <a:bodyPr/>
          <a:lstStyle>
            <a:lvl1pPr marL="0" indent="0">
              <a:buNone/>
              <a:defRPr sz="3600" b="0" i="0">
                <a:latin typeface="Roboto" panose="02000000000000000000" pitchFamily="2" charset="0"/>
                <a:ea typeface="Roboto" panose="02000000000000000000" pitchFamily="2" charset="0"/>
              </a:defRPr>
            </a:lvl1pPr>
          </a:lstStyle>
          <a:p>
            <a:pPr lvl="0"/>
            <a:r>
              <a:rPr lang="en-US"/>
              <a:t>Statement Headline Goes Here</a:t>
            </a:r>
          </a:p>
        </p:txBody>
      </p:sp>
      <p:sp>
        <p:nvSpPr>
          <p:cNvPr id="19" name="Text Placeholder 18">
            <a:extLst>
              <a:ext uri="{FF2B5EF4-FFF2-40B4-BE49-F238E27FC236}">
                <a16:creationId xmlns:a16="http://schemas.microsoft.com/office/drawing/2014/main" id="{AADFA748-688F-EDCD-D7DE-AB2E1B0294C6}"/>
              </a:ext>
            </a:extLst>
          </p:cNvPr>
          <p:cNvSpPr>
            <a:spLocks noGrp="1"/>
          </p:cNvSpPr>
          <p:nvPr>
            <p:ph type="body" sz="quarter" idx="16" hasCustomPrompt="1"/>
          </p:nvPr>
        </p:nvSpPr>
        <p:spPr>
          <a:xfrm>
            <a:off x="380701" y="2841048"/>
            <a:ext cx="5934432" cy="1190625"/>
          </a:xfrm>
        </p:spPr>
        <p:txBody>
          <a:bodyPr/>
          <a:lstStyle>
            <a:lvl1pPr marL="0" indent="0">
              <a:lnSpc>
                <a:spcPct val="150000"/>
              </a:lnSpc>
              <a:buNone/>
              <a:defRPr sz="1400" b="0" i="0"/>
            </a:lvl1pPr>
            <a:lvl2pPr marL="457063" indent="0">
              <a:buNone/>
              <a:defRPr sz="1100"/>
            </a:lvl2pPr>
            <a:lvl3pPr marL="914126" indent="0">
              <a:buNone/>
              <a:defRPr sz="1100"/>
            </a:lvl3pPr>
            <a:lvl4pPr marL="1371189" indent="0">
              <a:buNone/>
              <a:defRPr sz="1100"/>
            </a:lvl4pPr>
            <a:lvl5pPr marL="1828252" indent="0">
              <a:buNone/>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mi mi, </a:t>
            </a:r>
            <a:r>
              <a:rPr lang="en-US" err="1"/>
              <a:t>tincidunt</a:t>
            </a:r>
            <a:r>
              <a:rPr lang="en-US"/>
              <a:t> vitae </a:t>
            </a:r>
            <a:r>
              <a:rPr lang="en-US" err="1"/>
              <a:t>sollicitudin</a:t>
            </a:r>
            <a:r>
              <a:rPr lang="en-US"/>
              <a:t> at, cursus sed </a:t>
            </a:r>
            <a:r>
              <a:rPr lang="en-US" err="1"/>
              <a:t>purus</a:t>
            </a:r>
            <a:r>
              <a:rPr lang="en-US"/>
              <a:t>. </a:t>
            </a:r>
            <a:r>
              <a:rPr lang="en-US" err="1"/>
              <a:t>Curabitur</a:t>
            </a:r>
            <a:r>
              <a:rPr lang="en-US"/>
              <a:t> vel </a:t>
            </a:r>
            <a:r>
              <a:rPr lang="en-US" err="1"/>
              <a:t>quam</a:t>
            </a:r>
            <a:r>
              <a:rPr lang="en-US"/>
              <a:t> </a:t>
            </a:r>
            <a:r>
              <a:rPr lang="en-US" err="1"/>
              <a:t>elementum</a:t>
            </a:r>
            <a:r>
              <a:rPr lang="en-US"/>
              <a:t>, </a:t>
            </a:r>
            <a:r>
              <a:rPr lang="en-US" err="1"/>
              <a:t>faucibus</a:t>
            </a:r>
            <a:r>
              <a:rPr lang="en-US"/>
              <a:t> </a:t>
            </a:r>
            <a:r>
              <a:rPr lang="en-US" err="1"/>
              <a:t>sapien</a:t>
            </a:r>
            <a:r>
              <a:rPr lang="en-US"/>
              <a:t> </a:t>
            </a:r>
            <a:r>
              <a:rPr lang="en-US" err="1"/>
              <a:t>ut</a:t>
            </a:r>
            <a:r>
              <a:rPr lang="en-US"/>
              <a:t>, </a:t>
            </a:r>
            <a:r>
              <a:rPr lang="en-US" err="1"/>
              <a:t>ornare</a:t>
            </a:r>
            <a:r>
              <a:rPr lang="en-US"/>
              <a:t> </a:t>
            </a:r>
            <a:r>
              <a:rPr lang="en-US" err="1"/>
              <a:t>tortor</a:t>
            </a:r>
            <a:r>
              <a:rPr lang="en-US"/>
              <a:t>.</a:t>
            </a:r>
          </a:p>
        </p:txBody>
      </p:sp>
      <p:sp>
        <p:nvSpPr>
          <p:cNvPr id="22" name="Text Placeholder 21">
            <a:extLst>
              <a:ext uri="{FF2B5EF4-FFF2-40B4-BE49-F238E27FC236}">
                <a16:creationId xmlns:a16="http://schemas.microsoft.com/office/drawing/2014/main" id="{C5A56179-45BD-6E0A-0EB6-C80AE5C75364}"/>
              </a:ext>
            </a:extLst>
          </p:cNvPr>
          <p:cNvSpPr>
            <a:spLocks noGrp="1"/>
          </p:cNvSpPr>
          <p:nvPr>
            <p:ph type="body" sz="quarter" idx="17" hasCustomPrompt="1"/>
          </p:nvPr>
        </p:nvSpPr>
        <p:spPr>
          <a:xfrm>
            <a:off x="381099" y="4529934"/>
            <a:ext cx="5934033" cy="1101046"/>
          </a:xfrm>
        </p:spPr>
        <p:txBody>
          <a:bodyPr/>
          <a:lstStyle>
            <a:lvl1pPr>
              <a:defRPr sz="900" b="0" i="0"/>
            </a:lvl1pPr>
            <a:lvl2pPr>
              <a:defRPr sz="900"/>
            </a:lvl2pPr>
            <a:lvl3pPr>
              <a:defRPr sz="900"/>
            </a:lvl3pPr>
            <a:lvl4pPr>
              <a:defRPr sz="900"/>
            </a:lvl4pPr>
            <a:lvl5pPr>
              <a:defRPr sz="9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marL="228531" marR="0" lvl="0" indent="-228531"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Text Placeholder 23">
            <a:extLst>
              <a:ext uri="{FF2B5EF4-FFF2-40B4-BE49-F238E27FC236}">
                <a16:creationId xmlns:a16="http://schemas.microsoft.com/office/drawing/2014/main" id="{0FF74EE3-A4D4-73D6-E835-E75E79045511}"/>
              </a:ext>
            </a:extLst>
          </p:cNvPr>
          <p:cNvSpPr>
            <a:spLocks noGrp="1"/>
          </p:cNvSpPr>
          <p:nvPr>
            <p:ph type="body" sz="quarter" idx="18" hasCustomPrompt="1"/>
          </p:nvPr>
        </p:nvSpPr>
        <p:spPr>
          <a:xfrm>
            <a:off x="380700" y="4118658"/>
            <a:ext cx="5916171" cy="346075"/>
          </a:xfrm>
        </p:spPr>
        <p:txBody>
          <a:bodyPr/>
          <a:lstStyle>
            <a:lvl1pPr marL="0" indent="0">
              <a:buNone/>
              <a:defRPr sz="1600" b="1" i="0" spc="0"/>
            </a:lvl1pPr>
          </a:lstStyle>
          <a:p>
            <a:pPr lvl="0"/>
            <a:r>
              <a:rPr lang="en-US"/>
              <a:t>What We Did</a:t>
            </a:r>
          </a:p>
        </p:txBody>
      </p:sp>
      <p:sp>
        <p:nvSpPr>
          <p:cNvPr id="5" name="Text Placeholder 4">
            <a:extLst>
              <a:ext uri="{FF2B5EF4-FFF2-40B4-BE49-F238E27FC236}">
                <a16:creationId xmlns:a16="http://schemas.microsoft.com/office/drawing/2014/main" id="{4F9858CC-DC9A-3F87-0881-1E90669E26C2}"/>
              </a:ext>
            </a:extLst>
          </p:cNvPr>
          <p:cNvSpPr>
            <a:spLocks noGrp="1"/>
          </p:cNvSpPr>
          <p:nvPr>
            <p:ph type="body" sz="quarter" idx="19" hasCustomPrompt="1"/>
          </p:nvPr>
        </p:nvSpPr>
        <p:spPr>
          <a:xfrm>
            <a:off x="511309" y="282575"/>
            <a:ext cx="1305265" cy="725488"/>
          </a:xfrm>
        </p:spPr>
        <p:txBody>
          <a:bodyPr anchor="ctr"/>
          <a:lstStyle>
            <a:lvl1pPr marL="0" indent="0" algn="ctr">
              <a:buNone/>
              <a:defRPr sz="800" b="0" i="0" spc="300">
                <a:latin typeface="Roboto" panose="02000000000000000000" pitchFamily="2" charset="0"/>
                <a:ea typeface="Roboto" panose="02000000000000000000" pitchFamily="2" charset="0"/>
              </a:defRPr>
            </a:lvl1pPr>
            <a:lvl2pPr marL="457063" indent="0">
              <a:buNone/>
              <a:defRPr sz="900">
                <a:latin typeface="Roboto" panose="02000000000000000000" pitchFamily="2" charset="0"/>
                <a:ea typeface="Roboto" panose="02000000000000000000" pitchFamily="2" charset="0"/>
              </a:defRPr>
            </a:lvl2pPr>
            <a:lvl3pPr marL="914126" indent="0">
              <a:buNone/>
              <a:defRPr sz="900">
                <a:latin typeface="Roboto" panose="02000000000000000000" pitchFamily="2" charset="0"/>
                <a:ea typeface="Roboto" panose="02000000000000000000" pitchFamily="2" charset="0"/>
              </a:defRPr>
            </a:lvl3pPr>
            <a:lvl4pPr marL="1371189" indent="0">
              <a:buNone/>
              <a:defRPr sz="900">
                <a:latin typeface="Roboto" panose="02000000000000000000" pitchFamily="2" charset="0"/>
                <a:ea typeface="Roboto" panose="02000000000000000000" pitchFamily="2" charset="0"/>
              </a:defRPr>
            </a:lvl4pPr>
            <a:lvl5pPr marL="1828252" indent="0">
              <a:buNone/>
              <a:defRPr sz="900">
                <a:latin typeface="Roboto" panose="02000000000000000000" pitchFamily="2" charset="0"/>
                <a:ea typeface="Roboto" panose="02000000000000000000" pitchFamily="2" charset="0"/>
              </a:defRPr>
            </a:lvl5pPr>
          </a:lstStyle>
          <a:p>
            <a:pPr lvl="0"/>
            <a:r>
              <a:rPr lang="en-US"/>
              <a:t>Text Case Study Name</a:t>
            </a:r>
          </a:p>
        </p:txBody>
      </p:sp>
      <p:pic>
        <p:nvPicPr>
          <p:cNvPr id="4" name="Graphic 3">
            <a:extLst>
              <a:ext uri="{FF2B5EF4-FFF2-40B4-BE49-F238E27FC236}">
                <a16:creationId xmlns:a16="http://schemas.microsoft.com/office/drawing/2014/main" id="{9B9245E3-AF57-61D2-690D-8457B6CB4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r="43903" b="-1071"/>
          <a:stretch/>
        </p:blipFill>
        <p:spPr>
          <a:xfrm>
            <a:off x="380701" y="6476489"/>
            <a:ext cx="438663" cy="235461"/>
          </a:xfrm>
          <a:prstGeom prst="rect">
            <a:avLst/>
          </a:prstGeom>
        </p:spPr>
      </p:pic>
    </p:spTree>
    <p:extLst>
      <p:ext uri="{BB962C8B-B14F-4D97-AF65-F5344CB8AC3E}">
        <p14:creationId xmlns:p14="http://schemas.microsoft.com/office/powerpoint/2010/main" val="221221347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Quote">
    <p:bg>
      <p:bgPr>
        <a:gradFill>
          <a:gsLst>
            <a:gs pos="0">
              <a:schemeClr val="accent1"/>
            </a:gs>
            <a:gs pos="48000">
              <a:schemeClr val="accent2"/>
            </a:gs>
            <a:gs pos="99000">
              <a:schemeClr val="bg2"/>
            </a:gs>
          </a:gsLst>
          <a:path path="circle">
            <a:fillToRect l="100000" t="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6EB70-579B-002F-D996-4D93BE28F1EF}"/>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8145565B-33BF-0CCC-7BFE-310AC8FEDE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81626" y="6514897"/>
            <a:ext cx="491221" cy="268578"/>
          </a:xfrm>
          <a:prstGeom prst="rect">
            <a:avLst/>
          </a:prstGeom>
        </p:spPr>
      </p:pic>
    </p:spTree>
    <p:extLst>
      <p:ext uri="{BB962C8B-B14F-4D97-AF65-F5344CB8AC3E}">
        <p14:creationId xmlns:p14="http://schemas.microsoft.com/office/powerpoint/2010/main" val="89221228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Two-column content v2">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1922"/>
          </a:xfrm>
        </p:spPr>
        <p:txBody>
          <a:bodyPr>
            <a:noAutofit/>
          </a:bodyPr>
          <a:lstStyle>
            <a:lvl1pPr>
              <a:spcBef>
                <a:spcPts val="0"/>
              </a:spcBef>
              <a:spcAft>
                <a:spcPts val="0"/>
              </a:spcAft>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90" y="1340695"/>
            <a:ext cx="5157787"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16266"/>
            <a:ext cx="5157787"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0695"/>
            <a:ext cx="5183188" cy="823912"/>
          </a:xfrm>
        </p:spPr>
        <p:txBody>
          <a:bodyPr anchor="b">
            <a:noAutofit/>
          </a:bodyPr>
          <a:lstStyle>
            <a:lvl1pPr marL="0" indent="0">
              <a:spcBef>
                <a:spcPts val="0"/>
              </a:spcBef>
              <a:spcAft>
                <a:spcPts val="0"/>
              </a:spcAft>
              <a:buNone/>
              <a:defRPr sz="2200" b="0">
                <a:solidFill>
                  <a:schemeClr val="bg2"/>
                </a:solidFill>
              </a:defRPr>
            </a:lvl1pPr>
            <a:lvl2pPr marL="457091" indent="0">
              <a:buNone/>
              <a:defRPr sz="2000" b="1"/>
            </a:lvl2pPr>
            <a:lvl3pPr marL="914180" indent="0">
              <a:buNone/>
              <a:defRPr sz="1800" b="1"/>
            </a:lvl3pPr>
            <a:lvl4pPr marL="1371271" indent="0">
              <a:buNone/>
              <a:defRPr sz="1600" b="1"/>
            </a:lvl4pPr>
            <a:lvl5pPr marL="1828361" indent="0">
              <a:buNone/>
              <a:defRPr sz="1600" b="1"/>
            </a:lvl5pPr>
            <a:lvl6pPr marL="2285452" indent="0">
              <a:buNone/>
              <a:defRPr sz="1600" b="1"/>
            </a:lvl6pPr>
            <a:lvl7pPr marL="2742541" indent="0">
              <a:buNone/>
              <a:defRPr sz="1600" b="1"/>
            </a:lvl7pPr>
            <a:lvl8pPr marL="3199632" indent="0">
              <a:buNone/>
              <a:defRPr sz="1600" b="1"/>
            </a:lvl8pPr>
            <a:lvl9pPr marL="365672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6266"/>
            <a:ext cx="5183188" cy="387339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9246B4-8547-0244-A8A1-CFF4AD6BD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spTree>
    <p:extLst>
      <p:ext uri="{BB962C8B-B14F-4D97-AF65-F5344CB8AC3E}">
        <p14:creationId xmlns:p14="http://schemas.microsoft.com/office/powerpoint/2010/main" val="174845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3F84FA-3989-DF42-B021-78C0729C7976}"/>
              </a:ext>
            </a:extLst>
          </p:cNvPr>
          <p:cNvGraphicFramePr>
            <a:graphicFrameLocks noChangeAspect="1"/>
          </p:cNvGraphicFramePr>
          <p:nvPr userDrawn="1">
            <p:custDataLst>
              <p:tags r:id="rId1"/>
            </p:custDataLst>
            <p:extLst>
              <p:ext uri="{D42A27DB-BD31-4B8C-83A1-F6EECF244321}">
                <p14:modId xmlns:p14="http://schemas.microsoft.com/office/powerpoint/2010/main" val="298014289"/>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23F84FA-3989-DF42-B021-78C0729C7976}"/>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020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2DF316-7124-284A-B4F1-E3CF7FCF4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p:nvPicPr>
        <p:blipFill>
          <a:blip r:embed="rId3" cstate="print">
            <a:extLst>
              <a:ext uri="{28A0092B-C50C-407E-A947-70E740481C1C}">
                <a14:useLocalDpi xmlns:a14="http://schemas.microsoft.com/office/drawing/2010/main" val="0"/>
              </a:ext>
            </a:extLst>
          </a:blip>
          <a:srcRect r="61995"/>
          <a:stretch>
            <a:fillRect/>
          </a:stretch>
        </p:blipFill>
        <p:spPr>
          <a:xfrm>
            <a:off x="11462148" y="6367413"/>
            <a:ext cx="491157" cy="268578"/>
          </a:xfrm>
          <a:prstGeom prst="rect">
            <a:avLst/>
          </a:prstGeom>
        </p:spPr>
      </p:pic>
    </p:spTree>
    <p:extLst>
      <p:ext uri="{BB962C8B-B14F-4D97-AF65-F5344CB8AC3E}">
        <p14:creationId xmlns:p14="http://schemas.microsoft.com/office/powerpoint/2010/main" val="27740300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90"/>
            <a:ext cx="2792832" cy="791916"/>
          </a:xfrm>
          <a:prstGeom prst="rect">
            <a:avLst/>
          </a:prstGeom>
        </p:spPr>
      </p:pic>
      <p:pic>
        <p:nvPicPr>
          <p:cNvPr id="6" name="Picture 5">
            <a:extLst>
              <a:ext uri="{FF2B5EF4-FFF2-40B4-BE49-F238E27FC236}">
                <a16:creationId xmlns:a16="http://schemas.microsoft.com/office/drawing/2014/main" id="{2E579AE1-0EF4-48E2-89A1-E8BFCB832B9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68272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8" y="1854201"/>
            <a:ext cx="7375649" cy="1655763"/>
          </a:xfrm>
        </p:spPr>
        <p:txBody>
          <a:bodyPr anchor="b">
            <a:noAutofit/>
          </a:bodyPr>
          <a:lstStyle>
            <a:lvl1pPr algn="l">
              <a:spcBef>
                <a:spcPts val="0"/>
              </a:spcBef>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794528" y="3602037"/>
            <a:ext cx="7375649" cy="1655763"/>
          </a:xfrm>
        </p:spPr>
        <p:txBody>
          <a:bodyPr>
            <a:noAutofit/>
          </a:bodyPr>
          <a:lstStyle>
            <a:lvl1pPr marL="0" indent="0" algn="l">
              <a:spcBef>
                <a:spcPts val="0"/>
              </a:spcBef>
              <a:buNone/>
              <a:defRPr sz="2000">
                <a:solidFill>
                  <a:schemeClr val="bg2"/>
                </a:solidFill>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3">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8" y="935803"/>
            <a:ext cx="2575833" cy="611544"/>
          </a:xfrm>
          <a:prstGeom prst="rect">
            <a:avLst/>
          </a:prstGeom>
        </p:spPr>
      </p:pic>
      <p:sp>
        <p:nvSpPr>
          <p:cNvPr id="7" name="TextBox 6">
            <a:extLst>
              <a:ext uri="{FF2B5EF4-FFF2-40B4-BE49-F238E27FC236}">
                <a16:creationId xmlns:a16="http://schemas.microsoft.com/office/drawing/2014/main" id="{C2DA7816-2BEF-49C4-B140-3CE1C965C766}"/>
              </a:ext>
            </a:extLst>
          </p:cNvPr>
          <p:cNvSpPr txBox="1"/>
          <p:nvPr userDrawn="1"/>
        </p:nvSpPr>
        <p:spPr>
          <a:xfrm>
            <a:off x="0" y="6498394"/>
            <a:ext cx="6739637" cy="328343"/>
          </a:xfrm>
          <a:prstGeom prst="rect">
            <a:avLst/>
          </a:prstGeom>
          <a:noFill/>
        </p:spPr>
        <p:txBody>
          <a:bodyPr wrap="square" lIns="162545" tIns="81272" rIns="162545" bIns="81272" rtlCol="0" anchor="ctr">
            <a:spAutoFit/>
          </a:bodyPr>
          <a:lstStyle/>
          <a:p>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tx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tx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2293972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6"/>
            <a:ext cx="2293584" cy="502769"/>
          </a:xfrm>
          <a:prstGeom prst="rect">
            <a:avLst/>
          </a:prstGeom>
        </p:spPr>
      </p:pic>
    </p:spTree>
    <p:extLst>
      <p:ext uri="{BB962C8B-B14F-4D97-AF65-F5344CB8AC3E}">
        <p14:creationId xmlns:p14="http://schemas.microsoft.com/office/powerpoint/2010/main" val="2889340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85" y="1576"/>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31"/>
            <a:ext cx="10515600" cy="1741972"/>
          </a:xfrm>
        </p:spPr>
        <p:txBody>
          <a:bodyPr>
            <a:noAutofit/>
          </a:bodyPr>
          <a:lstStyle>
            <a:lvl1pPr marL="0" indent="0" algn="ctr">
              <a:spcBef>
                <a:spcPts val="0"/>
              </a:spcBef>
              <a:buNone/>
              <a:defRPr sz="2000">
                <a:solidFill>
                  <a:schemeClr val="bg2"/>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67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9"/>
            <a:ext cx="4851155" cy="1375561"/>
          </a:xfrm>
          <a:prstGeom prst="rect">
            <a:avLst/>
          </a:prstGeom>
        </p:spPr>
      </p:pic>
    </p:spTree>
    <p:extLst>
      <p:ext uri="{BB962C8B-B14F-4D97-AF65-F5344CB8AC3E}">
        <p14:creationId xmlns:p14="http://schemas.microsoft.com/office/powerpoint/2010/main" val="1135783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9"/>
            <a:ext cx="4851155" cy="1375561"/>
          </a:xfrm>
          <a:prstGeom prst="rect">
            <a:avLst/>
          </a:prstGeom>
        </p:spPr>
      </p:pic>
    </p:spTree>
    <p:extLst>
      <p:ext uri="{BB962C8B-B14F-4D97-AF65-F5344CB8AC3E}">
        <p14:creationId xmlns:p14="http://schemas.microsoft.com/office/powerpoint/2010/main" val="2229509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Content with white background an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51" y="6367415"/>
            <a:ext cx="491157" cy="268579"/>
          </a:xfrm>
          <a:prstGeom prst="rect">
            <a:avLst/>
          </a:prstGeom>
        </p:spPr>
      </p:pic>
    </p:spTree>
    <p:extLst>
      <p:ext uri="{BB962C8B-B14F-4D97-AF65-F5344CB8AC3E}">
        <p14:creationId xmlns:p14="http://schemas.microsoft.com/office/powerpoint/2010/main" val="3280187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SD-Prework and topic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DE542-649E-4BAF-8CB4-C3454B4C28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67"/>
            <a:ext cx="12184841" cy="6854867"/>
          </a:xfrm>
          <a:prstGeom prst="rect">
            <a:avLst/>
          </a:prstGeom>
        </p:spPr>
      </p:pic>
      <p:sp>
        <p:nvSpPr>
          <p:cNvPr id="6" name="Title 1">
            <a:extLst>
              <a:ext uri="{FF2B5EF4-FFF2-40B4-BE49-F238E27FC236}">
                <a16:creationId xmlns:a16="http://schemas.microsoft.com/office/drawing/2014/main" id="{30623E19-31BC-4D34-AF5F-1570B02D25C2}"/>
              </a:ext>
            </a:extLst>
          </p:cNvPr>
          <p:cNvSpPr>
            <a:spLocks noGrp="1"/>
          </p:cNvSpPr>
          <p:nvPr>
            <p:ph type="title"/>
          </p:nvPr>
        </p:nvSpPr>
        <p:spPr>
          <a:xfrm>
            <a:off x="839788" y="365125"/>
            <a:ext cx="10515600" cy="811923"/>
          </a:xfrm>
        </p:spPr>
        <p:txBody>
          <a:bodyPr>
            <a:noAutofit/>
          </a:bodyPr>
          <a:lstStyle>
            <a:lvl1pPr>
              <a:spcBef>
                <a:spcPts val="0"/>
              </a:spcBef>
              <a:spcAft>
                <a:spcPts val="0"/>
              </a:spcAft>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0B2EAB23-CEA1-4427-9D38-626C933E35A7}"/>
              </a:ext>
            </a:extLst>
          </p:cNvPr>
          <p:cNvSpPr>
            <a:spLocks noGrp="1"/>
          </p:cNvSpPr>
          <p:nvPr>
            <p:ph type="body" idx="1"/>
          </p:nvPr>
        </p:nvSpPr>
        <p:spPr>
          <a:xfrm>
            <a:off x="839792" y="1340695"/>
            <a:ext cx="5157787"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428AE799-85DA-451C-A94D-BBA2152DA5A0}"/>
              </a:ext>
            </a:extLst>
          </p:cNvPr>
          <p:cNvSpPr>
            <a:spLocks noGrp="1"/>
          </p:cNvSpPr>
          <p:nvPr>
            <p:ph sz="half" idx="2"/>
          </p:nvPr>
        </p:nvSpPr>
        <p:spPr>
          <a:xfrm>
            <a:off x="839792" y="2316269"/>
            <a:ext cx="5157787"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7092B00F-A9F0-42C4-90BF-658B62AAE73C}"/>
              </a:ext>
            </a:extLst>
          </p:cNvPr>
          <p:cNvSpPr>
            <a:spLocks noGrp="1"/>
          </p:cNvSpPr>
          <p:nvPr>
            <p:ph type="body" sz="quarter" idx="3"/>
          </p:nvPr>
        </p:nvSpPr>
        <p:spPr>
          <a:xfrm>
            <a:off x="6172201" y="1340695"/>
            <a:ext cx="5183188" cy="823912"/>
          </a:xfrm>
        </p:spPr>
        <p:txBody>
          <a:bodyPr anchor="b">
            <a:noAutofit/>
          </a:bodyPr>
          <a:lstStyle>
            <a:lvl1pPr marL="0" indent="0">
              <a:spcBef>
                <a:spcPts val="0"/>
              </a:spcBef>
              <a:spcAft>
                <a:spcPts val="0"/>
              </a:spcAft>
              <a:buNone/>
              <a:defRPr sz="2200" b="0">
                <a:solidFill>
                  <a:schemeClr val="bg2"/>
                </a:solidFill>
              </a:defRPr>
            </a:lvl1pPr>
            <a:lvl2pPr marL="456915" indent="0">
              <a:buNone/>
              <a:defRPr sz="2000" b="1"/>
            </a:lvl2pPr>
            <a:lvl3pPr marL="913828" indent="0">
              <a:buNone/>
              <a:defRPr sz="1800" b="1"/>
            </a:lvl3pPr>
            <a:lvl4pPr marL="1370744" indent="0">
              <a:buNone/>
              <a:defRPr sz="1600" b="1"/>
            </a:lvl4pPr>
            <a:lvl5pPr marL="1827657" indent="0">
              <a:buNone/>
              <a:defRPr sz="1600" b="1"/>
            </a:lvl5pPr>
            <a:lvl6pPr marL="2284572" indent="0">
              <a:buNone/>
              <a:defRPr sz="1600" b="1"/>
            </a:lvl6pPr>
            <a:lvl7pPr marL="2741486" indent="0">
              <a:buNone/>
              <a:defRPr sz="1600" b="1"/>
            </a:lvl7pPr>
            <a:lvl8pPr marL="3198400" indent="0">
              <a:buNone/>
              <a:defRPr sz="1600" b="1"/>
            </a:lvl8pPr>
            <a:lvl9pPr marL="3655315"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249FAA1-1824-4E28-9AB0-543617C6EC56}"/>
              </a:ext>
            </a:extLst>
          </p:cNvPr>
          <p:cNvSpPr>
            <a:spLocks noGrp="1"/>
          </p:cNvSpPr>
          <p:nvPr>
            <p:ph sz="quarter" idx="4"/>
          </p:nvPr>
        </p:nvSpPr>
        <p:spPr>
          <a:xfrm>
            <a:off x="6172201" y="2316269"/>
            <a:ext cx="5183188" cy="3873399"/>
          </a:xfrm>
        </p:spPr>
        <p:txBody>
          <a:bodyPr>
            <a:noAutofit/>
          </a:bodyPr>
          <a:lstStyle>
            <a:lvl1pPr>
              <a:defRPr sz="1800">
                <a:solidFill>
                  <a:schemeClr val="bg1"/>
                </a:solidFill>
              </a:defRPr>
            </a:lvl1pPr>
            <a:lvl2pPr>
              <a:defRPr sz="14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289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Navy closing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22A5EA9-E86D-8342-B5F4-5F5D21A691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10" name="Picture 9">
            <a:extLst>
              <a:ext uri="{FF2B5EF4-FFF2-40B4-BE49-F238E27FC236}">
                <a16:creationId xmlns:a16="http://schemas.microsoft.com/office/drawing/2014/main" id="{FE10B081-01C7-F14C-9DD4-55915E41B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4225" y="2707344"/>
            <a:ext cx="4851155" cy="1375561"/>
          </a:xfrm>
          <a:prstGeom prst="rect">
            <a:avLst/>
          </a:prstGeom>
        </p:spPr>
      </p:pic>
    </p:spTree>
    <p:extLst>
      <p:ext uri="{BB962C8B-B14F-4D97-AF65-F5344CB8AC3E}">
        <p14:creationId xmlns:p14="http://schemas.microsoft.com/office/powerpoint/2010/main" val="12052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9F1C60-39B1-C84F-BE3D-CDA6C20E9CD9}"/>
              </a:ext>
            </a:extLst>
          </p:cNvPr>
          <p:cNvGraphicFramePr>
            <a:graphicFrameLocks noChangeAspect="1"/>
          </p:cNvGraphicFramePr>
          <p:nvPr userDrawn="1">
            <p:custDataLst>
              <p:tags r:id="rId1"/>
            </p:custDataLst>
            <p:extLst>
              <p:ext uri="{D42A27DB-BD31-4B8C-83A1-F6EECF244321}">
                <p14:modId xmlns:p14="http://schemas.microsoft.com/office/powerpoint/2010/main" val="1086581407"/>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A89F1C60-39B1-C84F-BE3D-CDA6C20E9CD9}"/>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1995"/>
          <a:stretch/>
        </p:blipFill>
        <p:spPr>
          <a:xfrm>
            <a:off x="11462148" y="6367413"/>
            <a:ext cx="491157" cy="268578"/>
          </a:xfrm>
          <a:prstGeom prst="rect">
            <a:avLst/>
          </a:prstGeom>
        </p:spPr>
      </p:pic>
    </p:spTree>
    <p:extLst>
      <p:ext uri="{BB962C8B-B14F-4D97-AF65-F5344CB8AC3E}">
        <p14:creationId xmlns:p14="http://schemas.microsoft.com/office/powerpoint/2010/main" val="2524608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White closing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778F5C-7751-044E-9875-95293E6046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 y="0"/>
            <a:ext cx="12187944"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CEE64997-BA17-9648-8019-22C2774A6F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5" y="2707341"/>
            <a:ext cx="4851155" cy="1375563"/>
          </a:xfrm>
          <a:prstGeom prst="rect">
            <a:avLst/>
          </a:prstGeom>
        </p:spPr>
      </p:pic>
    </p:spTree>
    <p:extLst>
      <p:ext uri="{BB962C8B-B14F-4D97-AF65-F5344CB8AC3E}">
        <p14:creationId xmlns:p14="http://schemas.microsoft.com/office/powerpoint/2010/main" val="144807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EB2DF316-7124-284A-B4F1-E3CF7FCF46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pic>
        <p:nvPicPr>
          <p:cNvPr id="5" name="Picture 4">
            <a:extLst>
              <a:ext uri="{FF2B5EF4-FFF2-40B4-BE49-F238E27FC236}">
                <a16:creationId xmlns:a16="http://schemas.microsoft.com/office/drawing/2014/main" id="{B2B09B2A-351A-9944-9A3C-4FCB2EF57C3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
        <p:nvSpPr>
          <p:cNvPr id="11" name="Slide Number Placeholder 10">
            <a:extLst>
              <a:ext uri="{FF2B5EF4-FFF2-40B4-BE49-F238E27FC236}">
                <a16:creationId xmlns:a16="http://schemas.microsoft.com/office/drawing/2014/main" id="{641A372A-0557-4485-87B8-C635F3E86011}"/>
              </a:ext>
            </a:extLst>
          </p:cNvPr>
          <p:cNvSpPr>
            <a:spLocks noGrp="1"/>
          </p:cNvSpPr>
          <p:nvPr>
            <p:ph type="sldNum" sz="quarter" idx="14"/>
          </p:nvPr>
        </p:nvSpPr>
        <p:spPr>
          <a:xfrm>
            <a:off x="10970990" y="6356352"/>
            <a:ext cx="491158" cy="365125"/>
          </a:xfrm>
        </p:spPr>
        <p:txBody>
          <a:bodyPr/>
          <a:lstStyle>
            <a:lvl1pPr algn="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Tree>
    <p:custDataLst>
      <p:tags r:id="rId1"/>
    </p:custDataLst>
    <p:extLst>
      <p:ext uri="{BB962C8B-B14F-4D97-AF65-F5344CB8AC3E}">
        <p14:creationId xmlns:p14="http://schemas.microsoft.com/office/powerpoint/2010/main" val="1963065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 - Two Pan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4638"/>
            <a:ext cx="10970683" cy="613258"/>
          </a:xfrm>
          <a:prstGeom prst="rect">
            <a:avLst/>
          </a:prstGeom>
        </p:spPr>
        <p:txBody>
          <a:bodyPr>
            <a:noAutofit/>
          </a:bodyPr>
          <a:lstStyle>
            <a:lvl1pPr algn="l">
              <a:defRPr sz="2434" b="1" i="0" cap="none" baseline="0">
                <a:solidFill>
                  <a:schemeClr val="tx2"/>
                </a:solidFill>
                <a:latin typeface="Arial" panose="020B0604020202020204" pitchFamily="34" charset="0"/>
                <a:cs typeface="Arial" pitchFamily="34" charset="0"/>
              </a:defRPr>
            </a:lvl1pPr>
          </a:lstStyle>
          <a:p>
            <a:r>
              <a:rPr lang="en-US"/>
              <a:t>Click here to add title</a:t>
            </a:r>
          </a:p>
        </p:txBody>
      </p:sp>
      <p:sp>
        <p:nvSpPr>
          <p:cNvPr id="6" name="Text Placeholder 5">
            <a:extLst>
              <a:ext uri="{FF2B5EF4-FFF2-40B4-BE49-F238E27FC236}">
                <a16:creationId xmlns:a16="http://schemas.microsoft.com/office/drawing/2014/main" id="{3A699DD5-791B-EC44-B50F-F71D212A2287}"/>
              </a:ext>
            </a:extLst>
          </p:cNvPr>
          <p:cNvSpPr>
            <a:spLocks noGrp="1"/>
          </p:cNvSpPr>
          <p:nvPr>
            <p:ph type="body" sz="quarter" idx="10"/>
          </p:nvPr>
        </p:nvSpPr>
        <p:spPr>
          <a:xfrm>
            <a:off x="651166" y="805827"/>
            <a:ext cx="10970683" cy="401637"/>
          </a:xfrm>
          <a:prstGeom prst="rect">
            <a:avLst/>
          </a:prstGeom>
        </p:spPr>
        <p:txBody>
          <a:bodyPr/>
          <a:lstStyle>
            <a:lvl1pPr marL="0" indent="0">
              <a:buNone/>
              <a:defRPr b="1">
                <a:solidFill>
                  <a:schemeClr val="bg2">
                    <a:lumMod val="60000"/>
                    <a:lumOff val="4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6">
            <a:extLst>
              <a:ext uri="{FF2B5EF4-FFF2-40B4-BE49-F238E27FC236}">
                <a16:creationId xmlns:a16="http://schemas.microsoft.com/office/drawing/2014/main" id="{B97EF7FD-AC07-4540-A7ED-A904090BBFBA}"/>
              </a:ext>
            </a:extLst>
          </p:cNvPr>
          <p:cNvSpPr>
            <a:spLocks noGrp="1"/>
          </p:cNvSpPr>
          <p:nvPr>
            <p:ph sz="quarter" idx="15" hasCustomPrompt="1"/>
          </p:nvPr>
        </p:nvSpPr>
        <p:spPr>
          <a:xfrm>
            <a:off x="208541" y="6525492"/>
            <a:ext cx="11637095" cy="235527"/>
          </a:xfrm>
          <a:prstGeom prst="rect">
            <a:avLst/>
          </a:prstGeom>
        </p:spPr>
        <p:txBody>
          <a:bodyPr anchor="b"/>
          <a:lstStyle>
            <a:lvl1pPr marL="0" indent="0">
              <a:buNone/>
              <a:defRPr sz="957">
                <a:solidFill>
                  <a:schemeClr val="tx1"/>
                </a:solidFill>
                <a:latin typeface="Arial" panose="020B0604020202020204" pitchFamily="34" charset="0"/>
                <a:cs typeface="Arial" panose="020B0604020202020204" pitchFamily="34" charset="0"/>
              </a:defRPr>
            </a:lvl1pPr>
          </a:lstStyle>
          <a:p>
            <a:pPr lvl="0"/>
            <a:r>
              <a:rPr lang="en-US"/>
              <a:t>Insert source and / or footnotes here</a:t>
            </a:r>
          </a:p>
        </p:txBody>
      </p:sp>
      <p:pic>
        <p:nvPicPr>
          <p:cNvPr id="14" name="Picture 13">
            <a:extLst>
              <a:ext uri="{FF2B5EF4-FFF2-40B4-BE49-F238E27FC236}">
                <a16:creationId xmlns:a16="http://schemas.microsoft.com/office/drawing/2014/main" id="{1FE5919E-A27B-4DAD-97D3-C26841F270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64134"/>
            <a:ext cx="12192000" cy="93867"/>
          </a:xfrm>
          <a:prstGeom prst="rect">
            <a:avLst/>
          </a:prstGeom>
        </p:spPr>
      </p:pic>
      <p:pic>
        <p:nvPicPr>
          <p:cNvPr id="15" name="Picture 14">
            <a:extLst>
              <a:ext uri="{FF2B5EF4-FFF2-40B4-BE49-F238E27FC236}">
                <a16:creationId xmlns:a16="http://schemas.microsoft.com/office/drawing/2014/main" id="{1AA25C10-0B41-4E3F-B1C8-2E3F2F437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9" y="6367413"/>
            <a:ext cx="491157" cy="268579"/>
          </a:xfrm>
          <a:prstGeom prst="rect">
            <a:avLst/>
          </a:prstGeom>
        </p:spPr>
      </p:pic>
      <p:sp>
        <p:nvSpPr>
          <p:cNvPr id="7" name="Content Placeholder 2">
            <a:extLst>
              <a:ext uri="{FF2B5EF4-FFF2-40B4-BE49-F238E27FC236}">
                <a16:creationId xmlns:a16="http://schemas.microsoft.com/office/drawing/2014/main" id="{FAB453EE-4AC1-4248-983D-972F5350EAA0}"/>
              </a:ext>
            </a:extLst>
          </p:cNvPr>
          <p:cNvSpPr>
            <a:spLocks noGrp="1"/>
          </p:cNvSpPr>
          <p:nvPr>
            <p:ph idx="1"/>
          </p:nvPr>
        </p:nvSpPr>
        <p:spPr>
          <a:xfrm>
            <a:off x="838200" y="1240629"/>
            <a:ext cx="10515600" cy="47664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59546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7FAFF"/>
        </a:solidFill>
        <a:effectLst/>
      </p:bgPr>
    </p:bg>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xfrm>
            <a:off x="5979492" y="6540501"/>
            <a:ext cx="226667" cy="234951"/>
          </a:xfrm>
          <a:prstGeom prst="rect">
            <a:avLst/>
          </a:prstGeom>
        </p:spPr>
        <p:txBody>
          <a:bodyPr lIns="50800" tIns="50800" rIns="50800" bIns="50800" anchor="t"/>
          <a:lstStyle>
            <a:lvl1pPr algn="ctr" defTabSz="412740">
              <a:defRPr sz="1200">
                <a:latin typeface="Helvetica"/>
                <a:ea typeface="Helvetica"/>
                <a:cs typeface="Helvetica"/>
                <a:sym typeface="Helvetica"/>
              </a:defRPr>
            </a:lvl1pPr>
          </a:lstStyle>
          <a:p>
            <a:fld id="{86CB4B4D-7CA3-9044-876B-883B54F8677D}" type="slidenum">
              <a:rPr/>
              <a:t>‹#›</a:t>
            </a:fld>
            <a:endParaRPr/>
          </a:p>
        </p:txBody>
      </p:sp>
    </p:spTree>
    <p:extLst>
      <p:ext uri="{BB962C8B-B14F-4D97-AF65-F5344CB8AC3E}">
        <p14:creationId xmlns:p14="http://schemas.microsoft.com/office/powerpoint/2010/main" val="1724181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Imag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19C4C-D150-4C74-7FE2-D62CECA777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2299" y="747"/>
            <a:ext cx="8959702" cy="6741507"/>
          </a:xfrm>
          <a:prstGeom prst="rect">
            <a:avLst/>
          </a:prstGeom>
        </p:spPr>
      </p:pic>
      <p:sp>
        <p:nvSpPr>
          <p:cNvPr id="2" name="Title 1"/>
          <p:cNvSpPr>
            <a:spLocks noGrp="1"/>
          </p:cNvSpPr>
          <p:nvPr>
            <p:ph type="title"/>
          </p:nvPr>
        </p:nvSpPr>
        <p:spPr>
          <a:xfrm>
            <a:off x="4425027" y="237365"/>
            <a:ext cx="6930362" cy="651283"/>
          </a:xfrm>
        </p:spPr>
        <p:txBody>
          <a:bodyPr anchor="b"/>
          <a:lstStyle>
            <a:lvl1pPr>
              <a:spcBef>
                <a:spcPts val="0"/>
              </a:spcBef>
              <a:spcAft>
                <a:spcPts val="0"/>
              </a:spcAft>
              <a:defRPr sz="3199">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541923" y="1736203"/>
            <a:ext cx="2243807" cy="4514941"/>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653628DD-4BEA-0D43-86F7-5AC3BE93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0" name="Text Placeholder 3">
            <a:extLst>
              <a:ext uri="{FF2B5EF4-FFF2-40B4-BE49-F238E27FC236}">
                <a16:creationId xmlns:a16="http://schemas.microsoft.com/office/drawing/2014/main" id="{0949FAE6-E6C0-098B-B839-7E89441EC76F}"/>
              </a:ext>
            </a:extLst>
          </p:cNvPr>
          <p:cNvSpPr>
            <a:spLocks noGrp="1"/>
          </p:cNvSpPr>
          <p:nvPr>
            <p:ph type="body" sz="half" idx="10"/>
          </p:nvPr>
        </p:nvSpPr>
        <p:spPr>
          <a:xfrm>
            <a:off x="4425026" y="1022776"/>
            <a:ext cx="5734974" cy="713426"/>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1" name="Text Placeholder 3">
            <a:extLst>
              <a:ext uri="{FF2B5EF4-FFF2-40B4-BE49-F238E27FC236}">
                <a16:creationId xmlns:a16="http://schemas.microsoft.com/office/drawing/2014/main" id="{A65A6840-DC63-5DA7-33B8-E6A2D1F57ED2}"/>
              </a:ext>
            </a:extLst>
          </p:cNvPr>
          <p:cNvSpPr>
            <a:spLocks noGrp="1"/>
          </p:cNvSpPr>
          <p:nvPr>
            <p:ph type="body" sz="half" idx="11"/>
          </p:nvPr>
        </p:nvSpPr>
        <p:spPr>
          <a:xfrm>
            <a:off x="4425026" y="2620859"/>
            <a:ext cx="3590444"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C15F3B1-A794-8380-EA05-A209ECD56235}"/>
              </a:ext>
            </a:extLst>
          </p:cNvPr>
          <p:cNvSpPr>
            <a:spLocks noGrp="1"/>
          </p:cNvSpPr>
          <p:nvPr>
            <p:ph type="body" sz="half" idx="12"/>
          </p:nvPr>
        </p:nvSpPr>
        <p:spPr>
          <a:xfrm>
            <a:off x="8689897" y="2620859"/>
            <a:ext cx="2615636" cy="3630285"/>
          </a:xfrm>
        </p:spPr>
        <p:txBody>
          <a:bodyPr/>
          <a:lstStyle>
            <a:lvl1pPr marL="0" indent="0">
              <a:lnSpc>
                <a:spcPct val="120000"/>
              </a:lnSpc>
              <a:spcBef>
                <a:spcPts val="0"/>
              </a:spcBef>
              <a:spcAft>
                <a:spcPts val="0"/>
              </a:spcAft>
              <a:buNone/>
              <a:defRPr sz="1333">
                <a:solidFill>
                  <a:schemeClr val="tx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4" name="Text Placeholder 3">
            <a:extLst>
              <a:ext uri="{FF2B5EF4-FFF2-40B4-BE49-F238E27FC236}">
                <a16:creationId xmlns:a16="http://schemas.microsoft.com/office/drawing/2014/main" id="{4008F1FF-14F7-0C62-6808-3DBEB8E38983}"/>
              </a:ext>
            </a:extLst>
          </p:cNvPr>
          <p:cNvSpPr>
            <a:spLocks noGrp="1"/>
          </p:cNvSpPr>
          <p:nvPr>
            <p:ph type="body" sz="half" idx="13"/>
          </p:nvPr>
        </p:nvSpPr>
        <p:spPr>
          <a:xfrm>
            <a:off x="4425026" y="2165776"/>
            <a:ext cx="3590444" cy="455083"/>
          </a:xfrm>
        </p:spPr>
        <p:txBody>
          <a:bodyPr/>
          <a:lstStyle>
            <a:lvl1pPr marL="0" indent="0">
              <a:lnSpc>
                <a:spcPct val="120000"/>
              </a:lnSpc>
              <a:spcBef>
                <a:spcPts val="0"/>
              </a:spcBef>
              <a:spcAft>
                <a:spcPts val="0"/>
              </a:spcAft>
              <a:buNone/>
              <a:defRPr sz="1667" b="1">
                <a:solidFill>
                  <a:schemeClr val="bg2"/>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
        <p:nvSpPr>
          <p:cNvPr id="35" name="Text Placeholder 3">
            <a:extLst>
              <a:ext uri="{FF2B5EF4-FFF2-40B4-BE49-F238E27FC236}">
                <a16:creationId xmlns:a16="http://schemas.microsoft.com/office/drawing/2014/main" id="{F98CDBB5-DEE1-A2C3-8042-BDD4D69FF458}"/>
              </a:ext>
            </a:extLst>
          </p:cNvPr>
          <p:cNvSpPr>
            <a:spLocks noGrp="1"/>
          </p:cNvSpPr>
          <p:nvPr>
            <p:ph type="body" sz="half" idx="14"/>
          </p:nvPr>
        </p:nvSpPr>
        <p:spPr>
          <a:xfrm>
            <a:off x="8689896" y="2165776"/>
            <a:ext cx="2615636" cy="455083"/>
          </a:xfrm>
        </p:spPr>
        <p:txBody>
          <a:bodyPr/>
          <a:lstStyle>
            <a:lvl1pPr marL="0" indent="0">
              <a:lnSpc>
                <a:spcPct val="120000"/>
              </a:lnSpc>
              <a:spcBef>
                <a:spcPts val="0"/>
              </a:spcBef>
              <a:spcAft>
                <a:spcPts val="0"/>
              </a:spcAft>
              <a:buNone/>
              <a:defRPr sz="1667" b="1">
                <a:solidFill>
                  <a:schemeClr val="accent3"/>
                </a:solidFill>
              </a:defRPr>
            </a:lvl1pPr>
            <a:lvl2pPr marL="457106" indent="0">
              <a:buNone/>
              <a:defRPr sz="1400"/>
            </a:lvl2pPr>
            <a:lvl3pPr marL="914211" indent="0">
              <a:buNone/>
              <a:defRPr sz="1200"/>
            </a:lvl3pPr>
            <a:lvl4pPr marL="1371317" indent="0">
              <a:buNone/>
              <a:defRPr sz="1000"/>
            </a:lvl4pPr>
            <a:lvl5pPr marL="1828422" indent="0">
              <a:buNone/>
              <a:defRPr sz="1000"/>
            </a:lvl5pPr>
            <a:lvl6pPr marL="2285528" indent="0">
              <a:buNone/>
              <a:defRPr sz="1000"/>
            </a:lvl6pPr>
            <a:lvl7pPr marL="2742633" indent="0">
              <a:buNone/>
              <a:defRPr sz="1000"/>
            </a:lvl7pPr>
            <a:lvl8pPr marL="3199739" indent="0">
              <a:buNone/>
              <a:defRPr sz="1000"/>
            </a:lvl8pPr>
            <a:lvl9pPr marL="3656844" indent="0">
              <a:buNone/>
              <a:defRPr sz="1000"/>
            </a:lvl9pPr>
          </a:lstStyle>
          <a:p>
            <a:pPr lvl="0"/>
            <a:r>
              <a:rPr lang="en-US"/>
              <a:t>Click to edit Master text styles</a:t>
            </a:r>
          </a:p>
        </p:txBody>
      </p:sp>
    </p:spTree>
    <p:extLst>
      <p:ext uri="{BB962C8B-B14F-4D97-AF65-F5344CB8AC3E}">
        <p14:creationId xmlns:p14="http://schemas.microsoft.com/office/powerpoint/2010/main" val="1884420567"/>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7321" y="916287"/>
            <a:ext cx="2792832" cy="791916"/>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0" y="6498393"/>
            <a:ext cx="6739637" cy="328343"/>
          </a:xfrm>
          <a:prstGeom prst="rect">
            <a:avLst/>
          </a:prstGeom>
          <a:noFill/>
        </p:spPr>
        <p:txBody>
          <a:bodyPr wrap="square" lIns="162545" tIns="81272" rIns="162545" bIns="81272" rtlCol="0" anchor="ctr">
            <a:spAutoFit/>
          </a:bodyPr>
          <a:lstStyle/>
          <a:p>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Copyright © 2022</a:t>
            </a:r>
            <a:r>
              <a:rPr lang="en-US" sz="1067" b="0" i="0" kern="1200" baseline="0">
                <a:solidFill>
                  <a:schemeClr val="bg1"/>
                </a:solidFill>
                <a:effectLst/>
                <a:latin typeface="Arial" panose="020B0604020202020204" pitchFamily="34" charset="0"/>
                <a:ea typeface="Verdana" pitchFamily="34" charset="0"/>
                <a:cs typeface="Arial" panose="020B0604020202020204" pitchFamily="34" charset="0"/>
              </a:rPr>
              <a:t> </a:t>
            </a:r>
            <a:r>
              <a:rPr lang="en-US" sz="1067" b="0" i="0" kern="1200">
                <a:solidFill>
                  <a:schemeClr val="bg1"/>
                </a:solidFill>
                <a:effectLst/>
                <a:latin typeface="Arial" panose="020B0604020202020204" pitchFamily="34" charset="0"/>
                <a:ea typeface="Verdana" pitchFamily="34" charset="0"/>
                <a:cs typeface="Arial" panose="020B0604020202020204" pitchFamily="34" charset="0"/>
              </a:rPr>
              <a:t>World Wide Technology, Inc. All rights reserved.</a:t>
            </a:r>
          </a:p>
        </p:txBody>
      </p:sp>
    </p:spTree>
    <p:extLst>
      <p:ext uri="{BB962C8B-B14F-4D97-AF65-F5344CB8AC3E}">
        <p14:creationId xmlns:p14="http://schemas.microsoft.com/office/powerpoint/2010/main" val="3553709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Navy 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6D16844-6333-3E4A-AF87-E77C05853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E239EE7-2778-0244-92FA-E41B4595189E}"/>
              </a:ext>
            </a:extLst>
          </p:cNvPr>
          <p:cNvPicPr>
            <a:picLocks noChangeAspect="1"/>
          </p:cNvPicPr>
          <p:nvPr userDrawn="1"/>
        </p:nvPicPr>
        <p:blipFill>
          <a:blip r:embed="rId3"/>
          <a:srcRect/>
          <a:stretch/>
        </p:blipFill>
        <p:spPr>
          <a:xfrm>
            <a:off x="787321" y="916944"/>
            <a:ext cx="2792832" cy="790600"/>
          </a:xfrm>
          <a:prstGeom prst="rect">
            <a:avLst/>
          </a:prstGeom>
        </p:spPr>
      </p:pic>
      <p:sp>
        <p:nvSpPr>
          <p:cNvPr id="7" name="TextBox 6">
            <a:extLst>
              <a:ext uri="{FF2B5EF4-FFF2-40B4-BE49-F238E27FC236}">
                <a16:creationId xmlns:a16="http://schemas.microsoft.com/office/drawing/2014/main" id="{2D49F38C-0B23-402B-8788-FF8702A5D7D8}"/>
              </a:ext>
            </a:extLst>
          </p:cNvPr>
          <p:cNvSpPr txBox="1"/>
          <p:nvPr userDrawn="1"/>
        </p:nvSpPr>
        <p:spPr>
          <a:xfrm>
            <a:off x="80742" y="6508714"/>
            <a:ext cx="6739637" cy="307697"/>
          </a:xfrm>
          <a:prstGeom prst="rect">
            <a:avLst/>
          </a:prstGeom>
          <a:noFill/>
        </p:spPr>
        <p:txBody>
          <a:bodyPr wrap="square" lIns="162545" tIns="81272" rIns="162545" bIns="81272" rtlCol="0" anchor="ctr">
            <a:spAutoFit/>
          </a:bodyPr>
          <a:lstStyle/>
          <a:p>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Copyright © 2023</a:t>
            </a:r>
            <a:r>
              <a:rPr lang="en-US" sz="933" b="0" i="0" kern="1200" baseline="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 </a:t>
            </a:r>
            <a:r>
              <a:rPr lang="en-US" sz="933" b="0" i="0" kern="1200">
                <a:solidFill>
                  <a:schemeClr val="accent3">
                    <a:lumMod val="20000"/>
                    <a:lumOff val="80000"/>
                  </a:schemeClr>
                </a:solidFill>
                <a:effectLst/>
                <a:latin typeface="Arial" panose="020B0604020202020204" pitchFamily="34" charset="0"/>
                <a:ea typeface="Verdana" pitchFamily="34" charset="0"/>
                <a:cs typeface="Arial" panose="020B0604020202020204" pitchFamily="34" charset="0"/>
              </a:rPr>
              <a:t>World Wide Technology, Inc. All rights reserved.</a:t>
            </a:r>
          </a:p>
        </p:txBody>
      </p:sp>
      <p:pic>
        <p:nvPicPr>
          <p:cNvPr id="1026" name="Picture 2" descr="London Stock Exchange Starts $2.5 Billion European Bond Sale - Bloomberg">
            <a:extLst>
              <a:ext uri="{FF2B5EF4-FFF2-40B4-BE49-F238E27FC236}">
                <a16:creationId xmlns:a16="http://schemas.microsoft.com/office/drawing/2014/main" id="{040F2F20-17AE-CDF6-63F7-8FB6D4A36ED0}"/>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7047978" y="1708203"/>
            <a:ext cx="5141993" cy="5149797"/>
          </a:xfrm>
          <a:prstGeom prst="rtTriangle">
            <a:avLst/>
          </a:prstGeom>
          <a:gradFill>
            <a:gsLst>
              <a:gs pos="90000">
                <a:schemeClr val="accent1">
                  <a:alpha val="56000"/>
                </a:schemeClr>
              </a:gs>
              <a:gs pos="52000">
                <a:srgbClr val="1C0087">
                  <a:alpha val="40000"/>
                </a:srgbClr>
              </a:gs>
              <a:gs pos="16000">
                <a:srgbClr val="0086EA">
                  <a:alpha val="40000"/>
                </a:srgbClr>
              </a:gs>
            </a:gsLst>
            <a:lin ang="2700000" scaled="0"/>
          </a:gradFill>
        </p:spPr>
      </p:pic>
      <p:sp>
        <p:nvSpPr>
          <p:cNvPr id="8" name="Rectangle 13">
            <a:extLst>
              <a:ext uri="{FF2B5EF4-FFF2-40B4-BE49-F238E27FC236}">
                <a16:creationId xmlns:a16="http://schemas.microsoft.com/office/drawing/2014/main" id="{B9636915-8C5A-99FB-AC75-37DBD874C852}"/>
              </a:ext>
            </a:extLst>
          </p:cNvPr>
          <p:cNvSpPr/>
          <p:nvPr/>
        </p:nvSpPr>
        <p:spPr>
          <a:xfrm flipH="1">
            <a:off x="7050008" y="1708203"/>
            <a:ext cx="5141993" cy="5163903"/>
          </a:xfrm>
          <a:custGeom>
            <a:avLst/>
            <a:gdLst>
              <a:gd name="connsiteX0" fmla="*/ 0 w 4734561"/>
              <a:gd name="connsiteY0" fmla="*/ 3872927 h 3872927"/>
              <a:gd name="connsiteX1" fmla="*/ 0 w 4734561"/>
              <a:gd name="connsiteY1" fmla="*/ 0 h 3872927"/>
              <a:gd name="connsiteX2" fmla="*/ 4734561 w 4734561"/>
              <a:gd name="connsiteY2" fmla="*/ 3872927 h 3872927"/>
              <a:gd name="connsiteX3" fmla="*/ 0 w 4734561"/>
              <a:gd name="connsiteY3" fmla="*/ 3872927 h 3872927"/>
              <a:gd name="connsiteX0" fmla="*/ 0 w 3856495"/>
              <a:gd name="connsiteY0" fmla="*/ 3872927 h 3872927"/>
              <a:gd name="connsiteX1" fmla="*/ 0 w 3856495"/>
              <a:gd name="connsiteY1" fmla="*/ 0 h 3872927"/>
              <a:gd name="connsiteX2" fmla="*/ 3856495 w 3856495"/>
              <a:gd name="connsiteY2" fmla="*/ 3872927 h 3872927"/>
              <a:gd name="connsiteX3" fmla="*/ 0 w 3856495"/>
              <a:gd name="connsiteY3" fmla="*/ 3872927 h 3872927"/>
            </a:gdLst>
            <a:ahLst/>
            <a:cxnLst>
              <a:cxn ang="0">
                <a:pos x="connsiteX0" y="connsiteY0"/>
              </a:cxn>
              <a:cxn ang="0">
                <a:pos x="connsiteX1" y="connsiteY1"/>
              </a:cxn>
              <a:cxn ang="0">
                <a:pos x="connsiteX2" y="connsiteY2"/>
              </a:cxn>
              <a:cxn ang="0">
                <a:pos x="connsiteX3" y="connsiteY3"/>
              </a:cxn>
            </a:cxnLst>
            <a:rect l="l" t="t" r="r" b="b"/>
            <a:pathLst>
              <a:path w="3856495" h="3872927">
                <a:moveTo>
                  <a:pt x="0" y="3872927"/>
                </a:moveTo>
                <a:lnTo>
                  <a:pt x="0" y="0"/>
                </a:lnTo>
                <a:lnTo>
                  <a:pt x="3856495" y="3872927"/>
                </a:lnTo>
                <a:lnTo>
                  <a:pt x="0" y="3872927"/>
                </a:lnTo>
                <a:close/>
              </a:path>
            </a:pathLst>
          </a:custGeom>
          <a:gradFill>
            <a:gsLst>
              <a:gs pos="90000">
                <a:srgbClr val="EE282A">
                  <a:alpha val="56460"/>
                </a:srgbClr>
              </a:gs>
              <a:gs pos="52000">
                <a:srgbClr val="1C0087">
                  <a:alpha val="40000"/>
                </a:srgbClr>
              </a:gs>
              <a:gs pos="16000">
                <a:srgbClr val="0086EA">
                  <a:alpha val="4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F5B74661-2E1D-1AF8-8139-6AA43F4C2269}"/>
              </a:ext>
            </a:extLst>
          </p:cNvPr>
          <p:cNvPicPr>
            <a:picLocks noChangeAspect="1"/>
          </p:cNvPicPr>
          <p:nvPr userDrawn="1"/>
        </p:nvPicPr>
        <p:blipFill rotWithShape="1">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10049" t="26217" r="10674" b="25917"/>
          <a:stretch/>
        </p:blipFill>
        <p:spPr>
          <a:xfrm>
            <a:off x="8334642" y="5669709"/>
            <a:ext cx="3639127" cy="992855"/>
          </a:xfrm>
          <a:prstGeom prst="rect">
            <a:avLst/>
          </a:prstGeom>
        </p:spPr>
      </p:pic>
    </p:spTree>
    <p:extLst>
      <p:ext uri="{BB962C8B-B14F-4D97-AF65-F5344CB8AC3E}">
        <p14:creationId xmlns:p14="http://schemas.microsoft.com/office/powerpoint/2010/main" val="2484812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367CF1-C3C7-2D4C-A2D2-5B88DF7D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8" y="0"/>
            <a:ext cx="12187944" cy="6858000"/>
          </a:xfrm>
          <a:prstGeom prst="rect">
            <a:avLst/>
          </a:prstGeom>
        </p:spPr>
      </p:pic>
      <p:sp>
        <p:nvSpPr>
          <p:cNvPr id="2" name="Title 1"/>
          <p:cNvSpPr>
            <a:spLocks noGrp="1"/>
          </p:cNvSpPr>
          <p:nvPr>
            <p:ph type="ctrTitle"/>
          </p:nvPr>
        </p:nvSpPr>
        <p:spPr>
          <a:xfrm>
            <a:off x="794525" y="1854201"/>
            <a:ext cx="7375649" cy="1655763"/>
          </a:xfrm>
        </p:spPr>
        <p:txBody>
          <a:bodyPr anchor="b">
            <a:noAutofit/>
          </a:bodyPr>
          <a:lstStyle>
            <a:lvl1pPr algn="l">
              <a:spcBef>
                <a:spcPts val="0"/>
              </a:spcBef>
              <a:defRPr sz="4000">
                <a:solidFill>
                  <a:schemeClr val="tx2"/>
                </a:solidFill>
              </a:defRPr>
            </a:lvl1pPr>
          </a:lstStyle>
          <a:p>
            <a:r>
              <a:rPr lang="en-US"/>
              <a:t>Click to edit Master title style</a:t>
            </a:r>
          </a:p>
        </p:txBody>
      </p:sp>
      <p:sp>
        <p:nvSpPr>
          <p:cNvPr id="3" name="Subtitle 2"/>
          <p:cNvSpPr>
            <a:spLocks noGrp="1"/>
          </p:cNvSpPr>
          <p:nvPr>
            <p:ph type="subTitle" idx="1"/>
          </p:nvPr>
        </p:nvSpPr>
        <p:spPr>
          <a:xfrm>
            <a:off x="794525" y="3602037"/>
            <a:ext cx="7375649" cy="1655763"/>
          </a:xfrm>
        </p:spPr>
        <p:txBody>
          <a:bodyPr>
            <a:noAutofit/>
          </a:bodyPr>
          <a:lstStyle>
            <a:lvl1pPr marL="0" indent="0" algn="l">
              <a:spcBef>
                <a:spcPts val="0"/>
              </a:spcBef>
              <a:buNone/>
              <a:defRPr sz="20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11" name="Picture 10" descr="A picture containing graphical user interface&#10;&#10;Description automatically generated">
            <a:extLst>
              <a:ext uri="{FF2B5EF4-FFF2-40B4-BE49-F238E27FC236}">
                <a16:creationId xmlns:a16="http://schemas.microsoft.com/office/drawing/2014/main" id="{8101D0B9-07EA-7049-99D4-264D289D3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321" y="916284"/>
            <a:ext cx="2792832" cy="791917"/>
          </a:xfrm>
          <a:prstGeom prst="rect">
            <a:avLst/>
          </a:prstGeom>
        </p:spPr>
      </p:pic>
      <p:pic>
        <p:nvPicPr>
          <p:cNvPr id="6" name="Picture 5">
            <a:extLst>
              <a:ext uri="{FF2B5EF4-FFF2-40B4-BE49-F238E27FC236}">
                <a16:creationId xmlns:a16="http://schemas.microsoft.com/office/drawing/2014/main" id="{5C1FEECE-7340-4D1D-844B-E497A8CBD677}"/>
              </a:ext>
            </a:extLst>
          </p:cNvPr>
          <p:cNvPicPr>
            <a:picLocks noChangeAspect="1"/>
          </p:cNvPicPr>
          <p:nvPr userDrawn="1"/>
        </p:nvPicPr>
        <p:blipFill rotWithShape="1">
          <a:blip r:embed="rId4" cstate="screen">
            <a:duotone>
              <a:prstClr val="black"/>
              <a:schemeClr val="accent4">
                <a:tint val="45000"/>
                <a:satMod val="400000"/>
              </a:schemeClr>
            </a:duotone>
            <a:lum bright="-40000" contrast="-40000"/>
            <a:extLst>
              <a:ext uri="{28A0092B-C50C-407E-A947-70E740481C1C}">
                <a14:useLocalDpi xmlns:a14="http://schemas.microsoft.com/office/drawing/2010/main"/>
              </a:ext>
            </a:extLst>
          </a:blip>
          <a:srcRect l="53797"/>
          <a:stretch/>
        </p:blipFill>
        <p:spPr>
          <a:xfrm>
            <a:off x="3695816" y="935803"/>
            <a:ext cx="2575833" cy="611544"/>
          </a:xfrm>
          <a:prstGeom prst="rect">
            <a:avLst/>
          </a:prstGeom>
        </p:spPr>
      </p:pic>
    </p:spTree>
    <p:extLst>
      <p:ext uri="{BB962C8B-B14F-4D97-AF65-F5344CB8AC3E}">
        <p14:creationId xmlns:p14="http://schemas.microsoft.com/office/powerpoint/2010/main" val="4147427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break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8"/>
            <a:ext cx="10515600" cy="1306309"/>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8" name="Picture 7" descr="Graphical user interface, text&#10;&#10;Description automatically generated">
            <a:extLst>
              <a:ext uri="{FF2B5EF4-FFF2-40B4-BE49-F238E27FC236}">
                <a16:creationId xmlns:a16="http://schemas.microsoft.com/office/drawing/2014/main" id="{99017C11-1086-6B49-95E7-3ED01C56F8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49208" y="5156192"/>
            <a:ext cx="2293584" cy="502769"/>
          </a:xfrm>
          <a:prstGeom prst="rect">
            <a:avLst/>
          </a:prstGeom>
        </p:spPr>
      </p:pic>
    </p:spTree>
    <p:extLst>
      <p:ext uri="{BB962C8B-B14F-4D97-AF65-F5344CB8AC3E}">
        <p14:creationId xmlns:p14="http://schemas.microsoft.com/office/powerpoint/2010/main" val="4230321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966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EA81EC3-3628-AA4C-9DE8-5FE7BBB93DDB}"/>
              </a:ext>
            </a:extLst>
          </p:cNvPr>
          <p:cNvGraphicFramePr>
            <a:graphicFrameLocks noChangeAspect="1"/>
          </p:cNvGraphicFramePr>
          <p:nvPr userDrawn="1">
            <p:custDataLst>
              <p:tags r:id="rId1"/>
            </p:custDataLst>
            <p:extLst>
              <p:ext uri="{D42A27DB-BD31-4B8C-83A1-F6EECF244321}">
                <p14:modId xmlns:p14="http://schemas.microsoft.com/office/powerpoint/2010/main" val="2480075753"/>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9EA81EC3-3628-AA4C-9DE8-5FE7BBB93DDB}"/>
                          </a:ext>
                        </a:extLst>
                      </p:cNvPr>
                      <p:cNvPicPr/>
                      <p:nvPr/>
                    </p:nvPicPr>
                    <p:blipFill>
                      <a:blip r:embed="rId4"/>
                      <a:stretch>
                        <a:fillRect/>
                      </a:stretch>
                    </p:blipFill>
                    <p:spPr>
                      <a:xfrm>
                        <a:off x="794" y="794"/>
                        <a:ext cx="613" cy="794"/>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64134"/>
            <a:ext cx="12192000" cy="93867"/>
          </a:xfrm>
          <a:prstGeom prst="rect">
            <a:avLst/>
          </a:prstGeom>
        </p:spPr>
      </p:pic>
      <p:sp>
        <p:nvSpPr>
          <p:cNvPr id="2" name="Title 1"/>
          <p:cNvSpPr>
            <a:spLocks noGrp="1"/>
          </p:cNvSpPr>
          <p:nvPr>
            <p:ph type="title"/>
          </p:nvPr>
        </p:nvSpPr>
        <p:spPr/>
        <p:txBody>
          <a:bodyPr vert="horz"/>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89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1_Section break withou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8C4F2-B7A3-964A-B48C-FCAC7BAAB1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82" y="1571"/>
            <a:ext cx="12184841" cy="6854865"/>
          </a:xfrm>
          <a:prstGeom prst="rect">
            <a:avLst/>
          </a:prstGeom>
        </p:spPr>
      </p:pic>
      <p:sp>
        <p:nvSpPr>
          <p:cNvPr id="2" name="Title 1"/>
          <p:cNvSpPr>
            <a:spLocks noGrp="1"/>
          </p:cNvSpPr>
          <p:nvPr>
            <p:ph type="title"/>
          </p:nvPr>
        </p:nvSpPr>
        <p:spPr>
          <a:xfrm>
            <a:off x="831851" y="1598072"/>
            <a:ext cx="10515600" cy="1500187"/>
          </a:xfrm>
        </p:spPr>
        <p:txBody>
          <a:bodyPr anchor="b">
            <a:noAutofit/>
          </a:bodyPr>
          <a:lstStyle>
            <a:lvl1pPr algn="ctr">
              <a:spcBef>
                <a:spcPts val="0"/>
              </a:spcBef>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3319127"/>
            <a:ext cx="10515600" cy="1741972"/>
          </a:xfrm>
        </p:spPr>
        <p:txBody>
          <a:bodyPr>
            <a:noAutofit/>
          </a:bodyPr>
          <a:lstStyle>
            <a:lvl1pPr marL="0" indent="0" algn="ctr">
              <a:spcBef>
                <a:spcPts val="0"/>
              </a:spcBef>
              <a:buNone/>
              <a:defRPr sz="200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pic>
        <p:nvPicPr>
          <p:cNvPr id="5" name="Picture 4" descr="A large building with a flag on top&#10;&#10;Description automatically generated with low confidence">
            <a:extLst>
              <a:ext uri="{FF2B5EF4-FFF2-40B4-BE49-F238E27FC236}">
                <a16:creationId xmlns:a16="http://schemas.microsoft.com/office/drawing/2014/main" id="{2836FE16-5884-A145-25F0-7EA8B4319FE1}"/>
              </a:ext>
            </a:extLst>
          </p:cNvPr>
          <p:cNvPicPr>
            <a:picLocks noChangeAspect="1"/>
          </p:cNvPicPr>
          <p:nvPr userDrawn="1"/>
        </p:nvPicPr>
        <p:blipFill rotWithShape="1">
          <a:blip r:embed="rId3"/>
          <a:srcRect t="1" r="7123" b="-1"/>
          <a:stretch/>
        </p:blipFill>
        <p:spPr>
          <a:xfrm>
            <a:off x="1" y="1"/>
            <a:ext cx="12184841" cy="6854865"/>
          </a:xfrm>
          <a:prstGeom prst="rect">
            <a:avLst/>
          </a:prstGeom>
        </p:spPr>
      </p:pic>
      <p:pic>
        <p:nvPicPr>
          <p:cNvPr id="6" name="Picture 5">
            <a:extLst>
              <a:ext uri="{FF2B5EF4-FFF2-40B4-BE49-F238E27FC236}">
                <a16:creationId xmlns:a16="http://schemas.microsoft.com/office/drawing/2014/main" id="{BBCA2359-6629-2930-3D90-2D62B65ECBA7}"/>
              </a:ext>
            </a:extLst>
          </p:cNvPr>
          <p:cNvPicPr>
            <a:picLocks noChangeAspect="1"/>
          </p:cNvPicPr>
          <p:nvPr userDrawn="1"/>
        </p:nvPicPr>
        <p:blipFill>
          <a:blip r:embed="rId2" cstate="screen">
            <a:alphaModFix amt="78000"/>
            <a:extLst>
              <a:ext uri="{28A0092B-C50C-407E-A947-70E740481C1C}">
                <a14:useLocalDpi xmlns:a14="http://schemas.microsoft.com/office/drawing/2010/main"/>
              </a:ext>
            </a:extLst>
          </a:blip>
          <a:srcRect/>
          <a:stretch/>
        </p:blipFill>
        <p:spPr>
          <a:xfrm>
            <a:off x="-3581" y="-1569"/>
            <a:ext cx="12184841" cy="6881216"/>
          </a:xfrm>
          <a:prstGeom prst="rect">
            <a:avLst/>
          </a:prstGeom>
        </p:spPr>
      </p:pic>
      <p:pic>
        <p:nvPicPr>
          <p:cNvPr id="8" name="Picture 7">
            <a:extLst>
              <a:ext uri="{FF2B5EF4-FFF2-40B4-BE49-F238E27FC236}">
                <a16:creationId xmlns:a16="http://schemas.microsoft.com/office/drawing/2014/main" id="{FCF4F479-5C7D-DC46-1536-A7AAE95DC9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pic>
        <p:nvPicPr>
          <p:cNvPr id="12" name="Picture 11" descr="Logo&#10;&#10;Description automatically generated">
            <a:extLst>
              <a:ext uri="{FF2B5EF4-FFF2-40B4-BE49-F238E27FC236}">
                <a16:creationId xmlns:a16="http://schemas.microsoft.com/office/drawing/2014/main" id="{F62022C8-A1A8-5570-8682-05C17D9E6F1B}"/>
              </a:ext>
            </a:extLst>
          </p:cNvPr>
          <p:cNvPicPr>
            <a:picLocks noChangeAspect="1"/>
          </p:cNvPicPr>
          <p:nvPr userDrawn="1"/>
        </p:nvPicPr>
        <p:blipFill>
          <a:blip r:embed="rId5"/>
          <a:stretch>
            <a:fillRect/>
          </a:stretch>
        </p:blipFill>
        <p:spPr>
          <a:xfrm>
            <a:off x="197138" y="6116758"/>
            <a:ext cx="1416796" cy="762889"/>
          </a:xfrm>
          <a:prstGeom prst="rect">
            <a:avLst/>
          </a:prstGeom>
        </p:spPr>
      </p:pic>
    </p:spTree>
    <p:extLst>
      <p:ext uri="{BB962C8B-B14F-4D97-AF65-F5344CB8AC3E}">
        <p14:creationId xmlns:p14="http://schemas.microsoft.com/office/powerpoint/2010/main" val="100715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E5E871A-287F-4448-96C3-7B18B6F64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759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3_White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900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White with tr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631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with Subtit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D6D75FD-F495-4632-BF15-D50E50A1968E}"/>
              </a:ext>
            </a:extLst>
          </p:cNvPr>
          <p:cNvSpPr>
            <a:spLocks noGrp="1"/>
          </p:cNvSpPr>
          <p:nvPr>
            <p:ph idx="1"/>
          </p:nvPr>
        </p:nvSpPr>
        <p:spPr>
          <a:xfrm>
            <a:off x="838200" y="1410514"/>
            <a:ext cx="10515600" cy="4766452"/>
          </a:xfr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6"/>
            <a:ext cx="12192000" cy="93867"/>
          </a:xfrm>
          <a:prstGeom prst="rect">
            <a:avLst/>
          </a:prstGeom>
        </p:spPr>
      </p:pic>
      <p:sp>
        <p:nvSpPr>
          <p:cNvPr id="6" name="Title 1">
            <a:extLst>
              <a:ext uri="{FF2B5EF4-FFF2-40B4-BE49-F238E27FC236}">
                <a16:creationId xmlns:a16="http://schemas.microsoft.com/office/drawing/2014/main" id="{F4BD3ACA-C117-411C-8E74-3B99730687F5}"/>
              </a:ext>
            </a:extLst>
          </p:cNvPr>
          <p:cNvSpPr>
            <a:spLocks noGrp="1"/>
          </p:cNvSpPr>
          <p:nvPr>
            <p:ph type="title"/>
          </p:nvPr>
        </p:nvSpPr>
        <p:spPr>
          <a:xfrm>
            <a:off x="838200" y="365129"/>
            <a:ext cx="10515600" cy="811921"/>
          </a:xfrm>
        </p:spPr>
        <p:txBody>
          <a:bodyPr/>
          <a:lstStyle>
            <a:lvl1pPr>
              <a:defRPr b="1">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0708D89-33CF-4A1F-8918-F9DE3D28E5FE}"/>
              </a:ext>
            </a:extLst>
          </p:cNvPr>
          <p:cNvSpPr>
            <a:spLocks noGrp="1"/>
          </p:cNvSpPr>
          <p:nvPr>
            <p:ph type="body" sz="quarter" idx="10" hasCustomPrompt="1"/>
          </p:nvPr>
        </p:nvSpPr>
        <p:spPr>
          <a:xfrm>
            <a:off x="838200" y="988523"/>
            <a:ext cx="10515709" cy="377048"/>
          </a:xfrm>
        </p:spPr>
        <p:txBody>
          <a:bodyPr/>
          <a:lstStyle>
            <a:lvl1pPr marL="0" indent="0">
              <a:buNone/>
              <a:defRPr sz="1800" b="1"/>
            </a:lvl1pPr>
            <a:lvl2pPr marL="457189" indent="0">
              <a:buNone/>
              <a:defRPr/>
            </a:lvl2pPr>
          </a:lstStyle>
          <a:p>
            <a:pPr lvl="0"/>
            <a:r>
              <a:rPr lang="en-US"/>
              <a:t>Subtitle</a:t>
            </a:r>
          </a:p>
        </p:txBody>
      </p:sp>
    </p:spTree>
    <p:extLst>
      <p:ext uri="{BB962C8B-B14F-4D97-AF65-F5344CB8AC3E}">
        <p14:creationId xmlns:p14="http://schemas.microsoft.com/office/powerpoint/2010/main" val="2572775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906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Content with gray background and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31397FE-DEA1-6D44-9EA0-08CAF10ED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1995"/>
          <a:stretch/>
        </p:blipFill>
        <p:spPr>
          <a:xfrm>
            <a:off x="11462148" y="6367413"/>
            <a:ext cx="491157" cy="268579"/>
          </a:xfrm>
          <a:prstGeom prst="rect">
            <a:avLst/>
          </a:prstGeom>
        </p:spPr>
      </p:pic>
    </p:spTree>
    <p:extLst>
      <p:ext uri="{BB962C8B-B14F-4D97-AF65-F5344CB8AC3E}">
        <p14:creationId xmlns:p14="http://schemas.microsoft.com/office/powerpoint/2010/main" val="146794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Content with gray background and tri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p:txBody>
          <a:bodyPr/>
          <a:lstStyle>
            <a:lvl1pPr>
              <a:spcBef>
                <a:spcPts val="0"/>
              </a:spcBef>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07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Content on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C98F7E-3FA1-1346-A67F-6D0B91EF3D6D}"/>
              </a:ext>
            </a:extLst>
          </p:cNvPr>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0"/>
              </a:spcBef>
              <a:spcAft>
                <a:spcPts val="600"/>
              </a:spcAft>
              <a:defRPr>
                <a:solidFill>
                  <a:schemeClr val="tx2"/>
                </a:solidFill>
              </a:defRPr>
            </a:lvl1pPr>
            <a:lvl2pPr>
              <a:spcBef>
                <a:spcPts val="0"/>
              </a:spcBef>
              <a:spcAft>
                <a:spcPts val="600"/>
              </a:spcAft>
              <a:defRPr>
                <a:solidFill>
                  <a:schemeClr val="tx2"/>
                </a:solidFill>
              </a:defRPr>
            </a:lvl2pPr>
            <a:lvl3pPr>
              <a:spcBef>
                <a:spcPts val="0"/>
              </a:spcBef>
              <a:spcAft>
                <a:spcPts val="600"/>
              </a:spcAft>
              <a:defRPr>
                <a:solidFill>
                  <a:schemeClr val="tx2"/>
                </a:solidFill>
              </a:defRPr>
            </a:lvl3pPr>
            <a:lvl4pPr>
              <a:spcBef>
                <a:spcPts val="0"/>
              </a:spcBef>
              <a:spcAft>
                <a:spcPts val="600"/>
              </a:spcAft>
              <a:defRPr>
                <a:solidFill>
                  <a:schemeClr val="tx2"/>
                </a:solidFill>
              </a:defRPr>
            </a:lvl4pPr>
            <a:lvl5pPr>
              <a:spcBef>
                <a:spcPts val="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300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emphasis and side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E693-0ABA-5647-A79F-DDC42B3BACDD}"/>
              </a:ext>
            </a:extLst>
          </p:cNvPr>
          <p:cNvSpPr/>
          <p:nvPr userDrawn="1"/>
        </p:nvSpPr>
        <p:spPr>
          <a:xfrm>
            <a:off x="7367407" y="0"/>
            <a:ext cx="4824596"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F6B654F-7607-164C-B90F-ECC0DCBCA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64133"/>
            <a:ext cx="12192000" cy="93867"/>
          </a:xfrm>
          <a:prstGeom prst="rect">
            <a:avLst/>
          </a:prstGeom>
        </p:spPr>
      </p:pic>
      <p:sp>
        <p:nvSpPr>
          <p:cNvPr id="2" name="Title 1"/>
          <p:cNvSpPr>
            <a:spLocks noGrp="1"/>
          </p:cNvSpPr>
          <p:nvPr>
            <p:ph type="title"/>
          </p:nvPr>
        </p:nvSpPr>
        <p:spPr>
          <a:xfrm>
            <a:off x="838201" y="641572"/>
            <a:ext cx="6220899" cy="547704"/>
          </a:xfrm>
        </p:spPr>
        <p:txBody>
          <a:bodyPr>
            <a:noAutofit/>
          </a:bodyPr>
          <a:lstStyle>
            <a:lvl1pPr>
              <a:spcBef>
                <a:spcPts val="0"/>
              </a:spcBef>
              <a:spcAft>
                <a:spcPts val="0"/>
              </a:spcAft>
              <a:defRPr sz="3000">
                <a:solidFill>
                  <a:schemeClr val="tx2"/>
                </a:solidFill>
              </a:defRPr>
            </a:lvl1pPr>
          </a:lstStyle>
          <a:p>
            <a:r>
              <a:rPr lang="en-US"/>
              <a:t>Click to edit Master title style</a:t>
            </a:r>
          </a:p>
        </p:txBody>
      </p:sp>
      <p:sp>
        <p:nvSpPr>
          <p:cNvPr id="3" name="Content Placeholder 2"/>
          <p:cNvSpPr>
            <a:spLocks noGrp="1"/>
          </p:cNvSpPr>
          <p:nvPr>
            <p:ph idx="1"/>
          </p:nvPr>
        </p:nvSpPr>
        <p:spPr>
          <a:xfrm>
            <a:off x="838201" y="1446032"/>
            <a:ext cx="6220899" cy="4901609"/>
          </a:xfrm>
        </p:spPr>
        <p:txBody>
          <a:bodyPr>
            <a:noAutofit/>
          </a:bodyPr>
          <a:lstStyle>
            <a:lvl1pPr>
              <a:defRPr sz="1800">
                <a:solidFill>
                  <a:schemeClr val="tx2"/>
                </a:solidFill>
              </a:defRPr>
            </a:lvl1pPr>
            <a:lvl2pPr>
              <a:defRPr sz="1400">
                <a:solidFill>
                  <a:schemeClr val="tx2"/>
                </a:solidFill>
              </a:defRPr>
            </a:lvl2pPr>
            <a:lvl3pPr>
              <a:defRPr sz="1000">
                <a:solidFill>
                  <a:schemeClr val="tx2"/>
                </a:solidFill>
              </a:defRPr>
            </a:lvl3pPr>
            <a:lvl4pPr>
              <a:defRPr sz="900">
                <a:solidFill>
                  <a:schemeClr val="tx2"/>
                </a:solidFill>
              </a:defRPr>
            </a:lvl4pPr>
            <a:lvl5pPr>
              <a:defRPr sz="9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945D0D9-27D2-CA48-8163-FBAAD2C96565}"/>
              </a:ext>
            </a:extLst>
          </p:cNvPr>
          <p:cNvSpPr>
            <a:spLocks noGrp="1"/>
          </p:cNvSpPr>
          <p:nvPr>
            <p:ph type="body" sz="quarter" idx="10"/>
          </p:nvPr>
        </p:nvSpPr>
        <p:spPr>
          <a:xfrm>
            <a:off x="838203" y="287080"/>
            <a:ext cx="6221287" cy="354271"/>
          </a:xfrm>
        </p:spPr>
        <p:txBody>
          <a:bodyPr anchor="ctr">
            <a:noAutofit/>
          </a:bodyPr>
          <a:lstStyle>
            <a:lvl1pPr>
              <a:lnSpc>
                <a:spcPct val="100000"/>
              </a:lnSpc>
              <a:spcBef>
                <a:spcPts val="0"/>
              </a:spcBef>
              <a:spcAft>
                <a:spcPts val="0"/>
              </a:spcAft>
              <a:buNone/>
              <a:defRPr sz="1600">
                <a:solidFill>
                  <a:schemeClr val="bg2"/>
                </a:solidFill>
              </a:defRPr>
            </a:lvl1pPr>
            <a:lvl2pPr>
              <a:buNone/>
              <a:defRPr>
                <a:solidFill>
                  <a:srgbClr val="0086EA"/>
                </a:solidFill>
              </a:defRPr>
            </a:lvl2pPr>
            <a:lvl3pPr>
              <a:buNone/>
              <a:defRPr>
                <a:solidFill>
                  <a:srgbClr val="0086EA"/>
                </a:solidFill>
              </a:defRPr>
            </a:lvl3pPr>
            <a:lvl4pPr>
              <a:buNone/>
              <a:defRPr>
                <a:solidFill>
                  <a:srgbClr val="0086EA"/>
                </a:solidFill>
              </a:defRPr>
            </a:lvl4pPr>
            <a:lvl5pPr>
              <a:buNone/>
              <a:defRPr>
                <a:solidFill>
                  <a:srgbClr val="0086EA"/>
                </a:solidFill>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FD566892-ABAA-3644-BCA7-29EF96D03456}"/>
              </a:ext>
            </a:extLst>
          </p:cNvPr>
          <p:cNvSpPr>
            <a:spLocks noGrp="1" noChangeAspect="1"/>
          </p:cNvSpPr>
          <p:nvPr>
            <p:ph type="pic" idx="11"/>
          </p:nvPr>
        </p:nvSpPr>
        <p:spPr>
          <a:xfrm>
            <a:off x="7367019" y="0"/>
            <a:ext cx="4824596" cy="3429000"/>
          </a:xfrm>
        </p:spPr>
        <p:txBody>
          <a:bodyPr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p>
        </p:txBody>
      </p:sp>
      <p:sp>
        <p:nvSpPr>
          <p:cNvPr id="5" name="Text Placeholder 4">
            <a:extLst>
              <a:ext uri="{FF2B5EF4-FFF2-40B4-BE49-F238E27FC236}">
                <a16:creationId xmlns:a16="http://schemas.microsoft.com/office/drawing/2014/main" id="{7D627C85-413D-F64C-8CB0-0E4D34375562}"/>
              </a:ext>
            </a:extLst>
          </p:cNvPr>
          <p:cNvSpPr>
            <a:spLocks noGrp="1"/>
          </p:cNvSpPr>
          <p:nvPr>
            <p:ph type="body" sz="quarter" idx="12"/>
          </p:nvPr>
        </p:nvSpPr>
        <p:spPr>
          <a:xfrm>
            <a:off x="7803281" y="3667922"/>
            <a:ext cx="3952064" cy="2679719"/>
          </a:xfrm>
        </p:spPr>
        <p:txBody>
          <a:bodyPr>
            <a:noAutofit/>
          </a:bodyPr>
          <a:lstStyle>
            <a:lvl1pPr>
              <a:defRPr sz="1800">
                <a:solidFill>
                  <a:schemeClr val="tx2"/>
                </a:solidFill>
              </a:defRPr>
            </a:lvl1pPr>
            <a:lvl2pPr>
              <a:defRPr sz="1400">
                <a:solidFill>
                  <a:schemeClr val="tx2"/>
                </a:solidFill>
              </a:defRPr>
            </a:lvl2pPr>
            <a:lvl3pPr>
              <a:defRPr sz="900">
                <a:solidFill>
                  <a:srgbClr val="505050"/>
                </a:solidFill>
              </a:defRPr>
            </a:lvl3pPr>
            <a:lvl4pPr>
              <a:defRPr sz="800">
                <a:solidFill>
                  <a:srgbClr val="505050"/>
                </a:solidFill>
              </a:defRPr>
            </a:lvl4pPr>
            <a:lvl5pPr>
              <a:defRPr sz="800">
                <a:solidFill>
                  <a:srgbClr val="50505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6559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8" Type="http://schemas.openxmlformats.org/officeDocument/2006/relationships/slideLayout" Target="../slideLayouts/slideLayout123.xml"/><Relationship Id="rId3"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image" Target="../media/image14.emf"/><Relationship Id="rId3" Type="http://schemas.openxmlformats.org/officeDocument/2006/relationships/slideLayout" Target="../slideLayouts/slideLayout154.xml"/><Relationship Id="rId21" Type="http://schemas.openxmlformats.org/officeDocument/2006/relationships/tags" Target="../tags/tag2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13.pn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heme" Target="../theme/theme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image" Target="../media/image92.emf"/><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oleObject" Target="../embeddings/oleObject22.bin"/><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tags" Target="../tags/tag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theme" Target="../theme/theme8.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tags" Target="../tags/tag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5" Type="http://schemas.openxmlformats.org/officeDocument/2006/relationships/theme" Target="../theme/theme9.xml"/><Relationship Id="rId4"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46D09B4-5CCE-6045-83FD-40224B8FA8CC}"/>
              </a:ext>
            </a:extLst>
          </p:cNvPr>
          <p:cNvGraphicFramePr>
            <a:graphicFrameLocks noChangeAspect="1"/>
          </p:cNvGraphicFramePr>
          <p:nvPr userDrawn="1">
            <p:custDataLst>
              <p:tags r:id="rId24"/>
            </p:custDataLst>
            <p:extLst>
              <p:ext uri="{D42A27DB-BD31-4B8C-83A1-F6EECF244321}">
                <p14:modId xmlns:p14="http://schemas.microsoft.com/office/powerpoint/2010/main" val="1945472285"/>
              </p:ext>
            </p:extLst>
          </p:nvPr>
        </p:nvGraphicFramePr>
        <p:xfrm>
          <a:off x="794" y="794"/>
          <a:ext cx="613" cy="794"/>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8" name="Object 7" hidden="1">
                        <a:extLst>
                          <a:ext uri="{FF2B5EF4-FFF2-40B4-BE49-F238E27FC236}">
                            <a16:creationId xmlns:a16="http://schemas.microsoft.com/office/drawing/2014/main" id="{246D09B4-5CCE-6045-83FD-40224B8FA8CC}"/>
                          </a:ext>
                        </a:extLst>
                      </p:cNvPr>
                      <p:cNvPicPr/>
                      <p:nvPr/>
                    </p:nvPicPr>
                    <p:blipFill>
                      <a:blip r:embed="rId26"/>
                      <a:stretch>
                        <a:fillRect/>
                      </a:stretch>
                    </p:blipFill>
                    <p:spPr>
                      <a:xfrm>
                        <a:off x="794" y="794"/>
                        <a:ext cx="613" cy="794"/>
                      </a:xfrm>
                      <a:prstGeom prst="rect">
                        <a:avLst/>
                      </a:prstGeom>
                    </p:spPr>
                  </p:pic>
                </p:oleObj>
              </mc:Fallback>
            </mc:AlternateContent>
          </a:graphicData>
        </a:graphic>
      </p:graphicFrame>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ED53-A5FA-8D4F-ADCE-5DCCB6311998}" type="datetimeFigureOut">
              <a:rPr lang="en-US" smtClean="0"/>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037FD-3ED2-7F49-A5A0-DA7E06EAD106}" type="slidenum">
              <a:rPr lang="en-US" smtClean="0"/>
              <a:t>‹#›</a:t>
            </a:fld>
            <a:endParaRPr lang="en-US"/>
          </a:p>
        </p:txBody>
      </p:sp>
      <p:sp>
        <p:nvSpPr>
          <p:cNvPr id="9" name="TextBox 8">
            <a:extLst>
              <a:ext uri="{FF2B5EF4-FFF2-40B4-BE49-F238E27FC236}">
                <a16:creationId xmlns:a16="http://schemas.microsoft.com/office/drawing/2014/main" id="{7121CC3E-9CAA-2114-CAF9-45E3E7726916}"/>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83996842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Lst>
  <p:txStyles>
    <p:titleStyle>
      <a:lvl1pPr algn="l" defTabSz="914217" rtl="0" eaLnBrk="1" latinLnBrk="0" hangingPunct="1">
        <a:lnSpc>
          <a:spcPct val="100000"/>
        </a:lnSpc>
        <a:spcBef>
          <a:spcPct val="0"/>
        </a:spcBef>
        <a:buNone/>
        <a:defRPr sz="3299"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17" rtl="0" eaLnBrk="1" latinLnBrk="0" hangingPunct="1">
        <a:lnSpc>
          <a:spcPct val="100000"/>
        </a:lnSpc>
        <a:spcBef>
          <a:spcPts val="0"/>
        </a:spcBef>
        <a:spcAft>
          <a:spcPts val="600"/>
        </a:spcAft>
        <a:buFont typeface="Arial" panose="020B0604020202020204" pitchFamily="34" charset="0"/>
        <a:buNone/>
        <a:defRPr sz="2000" b="1" kern="1200">
          <a:solidFill>
            <a:srgbClr val="333333"/>
          </a:solidFill>
          <a:latin typeface="Arial" panose="020B0604020202020204" pitchFamily="34" charset="0"/>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2000" kern="1200">
          <a:solidFill>
            <a:srgbClr val="333333"/>
          </a:solidFill>
          <a:latin typeface="Arial" panose="020B0604020202020204" pitchFamily="34" charset="0"/>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SzPct val="150000"/>
        <a:buFont typeface="System Font Regular"/>
        <a:buChar char="-"/>
        <a:defRPr sz="1600" kern="1200">
          <a:solidFill>
            <a:srgbClr val="333333"/>
          </a:solidFill>
          <a:latin typeface="Arial" panose="020B0604020202020204" pitchFamily="34" charset="0"/>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7FD42FE1-331A-676E-9659-47B340E5E063}"/>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213268156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8" r:id="rId22"/>
    <p:sldLayoutId id="2147484159" r:id="rId23"/>
    <p:sldLayoutId id="2147484160"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6B8EEB77-B81A-20C3-9D23-B8CCA29A6C2F}"/>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956503000"/>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3D4B94A3-C291-CC9B-6B24-51717A5D7C92}"/>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5773415"/>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3" r:id="rId7"/>
    <p:sldLayoutId id="2147485224" r:id="rId8"/>
    <p:sldLayoutId id="2147485225" r:id="rId9"/>
    <p:sldLayoutId id="2147485226" r:id="rId10"/>
    <p:sldLayoutId id="2147485227" r:id="rId11"/>
    <p:sldLayoutId id="2147485229" r:id="rId12"/>
    <p:sldLayoutId id="2147485230" r:id="rId13"/>
    <p:sldLayoutId id="2147485231" r:id="rId14"/>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81192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84"/>
            <a:fld id="{7DA7ED53-A5FA-8D4F-ADCE-5DCCB6311998}" type="datetimeFigureOut">
              <a:rPr lang="en-US" smtClean="0">
                <a:solidFill>
                  <a:srgbClr val="121212">
                    <a:tint val="75000"/>
                  </a:srgbClr>
                </a:solidFill>
              </a:rPr>
              <a:pPr defTabSz="228584"/>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84"/>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84"/>
            <a:fld id="{9D1037FD-3ED2-7F49-A5A0-DA7E06EAD106}" type="slidenum">
              <a:rPr lang="en-US" smtClean="0">
                <a:solidFill>
                  <a:srgbClr val="121212">
                    <a:tint val="75000"/>
                  </a:srgbClr>
                </a:solidFill>
              </a:rPr>
              <a:pPr defTabSz="228584"/>
              <a:t>‹#›</a:t>
            </a:fld>
            <a:endParaRPr lang="en-US">
              <a:solidFill>
                <a:srgbClr val="121212">
                  <a:tint val="75000"/>
                </a:srgbClr>
              </a:solidFill>
            </a:endParaRPr>
          </a:p>
        </p:txBody>
      </p:sp>
      <p:sp>
        <p:nvSpPr>
          <p:cNvPr id="8" name="TextBox 7">
            <a:extLst>
              <a:ext uri="{FF2B5EF4-FFF2-40B4-BE49-F238E27FC236}">
                <a16:creationId xmlns:a16="http://schemas.microsoft.com/office/drawing/2014/main" id="{4A97698D-6FB9-E894-C1B4-B6A28E94B460}"/>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90114464"/>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6" r:id="rId14"/>
    <p:sldLayoutId id="2147485247" r:id="rId15"/>
    <p:sldLayoutId id="2147485248" r:id="rId16"/>
    <p:sldLayoutId id="2147485249" r:id="rId17"/>
    <p:sldLayoutId id="2147485250" r:id="rId18"/>
    <p:sldLayoutId id="2147485251" r:id="rId19"/>
    <p:sldLayoutId id="2147485252" r:id="rId20"/>
    <p:sldLayoutId id="2147485253" r:id="rId21"/>
    <p:sldLayoutId id="2147485254" r:id="rId22"/>
    <p:sldLayoutId id="2147485255" r:id="rId23"/>
    <p:sldLayoutId id="2147485256" r:id="rId24"/>
    <p:sldLayoutId id="2147485257" r:id="rId25"/>
    <p:sldLayoutId id="2147485258" r:id="rId26"/>
    <p:sldLayoutId id="2147485259" r:id="rId27"/>
    <p:sldLayoutId id="2147485260" r:id="rId28"/>
    <p:sldLayoutId id="2147485261" r:id="rId29"/>
    <p:sldLayoutId id="2147485262" r:id="rId30"/>
    <p:sldLayoutId id="2147485263" r:id="rId31"/>
  </p:sldLayoutIdLst>
  <p:txStyles>
    <p:titleStyle>
      <a:lvl1pPr algn="l" defTabSz="914332" rtl="0" eaLnBrk="1" latinLnBrk="0" hangingPunct="1">
        <a:lnSpc>
          <a:spcPct val="100000"/>
        </a:lnSpc>
        <a:spcBef>
          <a:spcPct val="0"/>
        </a:spcBef>
        <a:buNone/>
        <a:defRPr sz="3200" b="0" kern="1200">
          <a:solidFill>
            <a:srgbClr val="333333"/>
          </a:solidFill>
          <a:latin typeface="Arial" panose="020B0604020202020204" pitchFamily="34" charset="0"/>
          <a:ea typeface="+mj-ea"/>
          <a:cs typeface="Arial" panose="020B0604020202020204" pitchFamily="34" charset="0"/>
        </a:defRPr>
      </a:lvl1pPr>
    </p:titleStyle>
    <p:bodyStyle>
      <a:lvl1pPr marL="228584" indent="-228584" algn="l" defTabSz="914332" rtl="0" eaLnBrk="1" latinLnBrk="0" hangingPunct="1">
        <a:lnSpc>
          <a:spcPct val="100000"/>
        </a:lnSpc>
        <a:spcBef>
          <a:spcPts val="0"/>
        </a:spcBef>
        <a:spcAft>
          <a:spcPts val="600"/>
        </a:spcAft>
        <a:buFont typeface="Arial" panose="020B0604020202020204" pitchFamily="34" charset="0"/>
        <a:buChar char="•"/>
        <a:defRPr sz="2200" kern="1200">
          <a:solidFill>
            <a:srgbClr val="333333"/>
          </a:solidFill>
          <a:latin typeface="Arial" panose="020B0604020202020204" pitchFamily="34" charset="0"/>
          <a:ea typeface="+mn-ea"/>
          <a:cs typeface="Arial" panose="020B0604020202020204" pitchFamily="34" charset="0"/>
        </a:defRPr>
      </a:lvl1pPr>
      <a:lvl2pPr marL="685750" indent="-228584" algn="l" defTabSz="914332"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2pPr>
      <a:lvl3pPr marL="1142914" indent="-228584" algn="l" defTabSz="914332" rtl="0" eaLnBrk="1" latinLnBrk="0" hangingPunct="1">
        <a:lnSpc>
          <a:spcPct val="100000"/>
        </a:lnSpc>
        <a:spcBef>
          <a:spcPts val="0"/>
        </a:spcBef>
        <a:spcAft>
          <a:spcPts val="600"/>
        </a:spcAft>
        <a:buFont typeface="Arial" panose="020B0604020202020204" pitchFamily="34" charset="0"/>
        <a:buChar char="•"/>
        <a:defRPr sz="1400" kern="1200">
          <a:solidFill>
            <a:srgbClr val="333333"/>
          </a:solidFill>
          <a:latin typeface="Arial" panose="020B0604020202020204" pitchFamily="34" charset="0"/>
          <a:ea typeface="+mn-ea"/>
          <a:cs typeface="Arial" panose="020B0604020202020204" pitchFamily="34" charset="0"/>
        </a:defRPr>
      </a:lvl3pPr>
      <a:lvl4pPr marL="1600080"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247" indent="-228584" algn="l" defTabSz="914332"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leveld</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EAF735BE-8C2C-929E-D74D-7AE11A9103C7}"/>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3301477091"/>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 id="2147485329" r:id="rId15"/>
    <p:sldLayoutId id="2147485330" r:id="rId16"/>
    <p:sldLayoutId id="2147485331" r:id="rId17"/>
    <p:sldLayoutId id="2147485332" r:id="rId18"/>
    <p:sldLayoutId id="2147485333" r:id="rId19"/>
    <p:sldLayoutId id="2147485334" r:id="rId20"/>
    <p:sldLayoutId id="2147485335" r:id="rId21"/>
    <p:sldLayoutId id="2147485336" r:id="rId22"/>
    <p:sldLayoutId id="2147485337" r:id="rId23"/>
    <p:sldLayoutId id="2147485338" r:id="rId24"/>
    <p:sldLayoutId id="2147485339" r:id="rId25"/>
    <p:sldLayoutId id="2147485340" r:id="rId26"/>
    <p:sldLayoutId id="2147485341" r:id="rId27"/>
    <p:sldLayoutId id="2147485342" r:id="rId28"/>
    <p:sldLayoutId id="2147485343" r:id="rId29"/>
    <p:sldLayoutId id="2147485344" r:id="rId30"/>
    <p:sldLayoutId id="2147485345" r:id="rId31"/>
    <p:sldLayoutId id="2147485346" r:id="rId32"/>
    <p:sldLayoutId id="2147485347" r:id="rId33"/>
    <p:sldLayoutId id="2147485348" r:id="rId34"/>
    <p:sldLayoutId id="2147485349" r:id="rId35"/>
    <p:sldLayoutId id="2147485350" r:id="rId36"/>
  </p:sldLayoutIdLst>
  <p:txStyles>
    <p:titleStyle>
      <a:lvl1pPr algn="l" defTabSz="914217" rtl="0" eaLnBrk="1" latinLnBrk="0" hangingPunct="1">
        <a:lnSpc>
          <a:spcPct val="100000"/>
        </a:lnSpc>
        <a:spcBef>
          <a:spcPct val="0"/>
        </a:spcBef>
        <a:buNone/>
        <a:defRPr sz="3299" b="0" i="0" kern="1200">
          <a:solidFill>
            <a:srgbClr val="333333"/>
          </a:solidFill>
          <a:latin typeface="Roboto Black" panose="02000000000000000000" pitchFamily="2" charset="0"/>
          <a:ea typeface="Roboto Black" panose="02000000000000000000" pitchFamily="2" charset="0"/>
          <a:cs typeface="Arial" panose="020B0604020202020204" pitchFamily="34" charset="0"/>
        </a:defRPr>
      </a:lvl1pPr>
    </p:titleStyle>
    <p:bodyStyle>
      <a:lvl1pPr marL="228554" indent="-228554" algn="l" defTabSz="914217" rtl="0" eaLnBrk="1" latinLnBrk="0" hangingPunct="1">
        <a:lnSpc>
          <a:spcPct val="100000"/>
        </a:lnSpc>
        <a:spcBef>
          <a:spcPts val="0"/>
        </a:spcBef>
        <a:spcAft>
          <a:spcPts val="600"/>
        </a:spcAft>
        <a:buFont typeface="Arial" panose="020B0604020202020204" pitchFamily="34" charset="0"/>
        <a:buChar char="•"/>
        <a:defRPr sz="2200" b="0" i="0" kern="1200">
          <a:solidFill>
            <a:srgbClr val="333333"/>
          </a:solidFill>
          <a:latin typeface="Montserrat" pitchFamily="2" charset="77"/>
          <a:ea typeface="+mn-ea"/>
          <a:cs typeface="Arial" panose="020B0604020202020204" pitchFamily="34" charset="0"/>
        </a:defRPr>
      </a:lvl1pPr>
      <a:lvl2pPr marL="685663" indent="-228554" algn="l" defTabSz="914217" rtl="0" eaLnBrk="1" latinLnBrk="0" hangingPunct="1">
        <a:lnSpc>
          <a:spcPct val="100000"/>
        </a:lnSpc>
        <a:spcBef>
          <a:spcPts val="0"/>
        </a:spcBef>
        <a:spcAft>
          <a:spcPts val="600"/>
        </a:spcAft>
        <a:buFont typeface="Arial" panose="020B0604020202020204" pitchFamily="34" charset="0"/>
        <a:buChar char="•"/>
        <a:defRPr sz="1800" b="0" i="0" kern="1200">
          <a:solidFill>
            <a:srgbClr val="333333"/>
          </a:solidFill>
          <a:latin typeface="Montserrat" pitchFamily="2" charset="77"/>
          <a:ea typeface="+mn-ea"/>
          <a:cs typeface="Arial" panose="020B0604020202020204" pitchFamily="34" charset="0"/>
        </a:defRPr>
      </a:lvl2pPr>
      <a:lvl3pPr marL="1142771" indent="-228554" algn="l" defTabSz="914217" rtl="0" eaLnBrk="1" latinLnBrk="0" hangingPunct="1">
        <a:lnSpc>
          <a:spcPct val="100000"/>
        </a:lnSpc>
        <a:spcBef>
          <a:spcPts val="0"/>
        </a:spcBef>
        <a:spcAft>
          <a:spcPts val="600"/>
        </a:spcAft>
        <a:buFont typeface="Arial" panose="020B0604020202020204" pitchFamily="34" charset="0"/>
        <a:buChar char="•"/>
        <a:defRPr sz="1400" b="0" i="0" kern="1200">
          <a:solidFill>
            <a:srgbClr val="333333"/>
          </a:solidFill>
          <a:latin typeface="Montserrat" pitchFamily="2" charset="77"/>
          <a:ea typeface="+mn-ea"/>
          <a:cs typeface="Arial" panose="020B0604020202020204" pitchFamily="34" charset="0"/>
        </a:defRPr>
      </a:lvl3pPr>
      <a:lvl4pPr marL="1599880"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4pPr>
      <a:lvl5pPr marL="2056989" indent="-228554" algn="l" defTabSz="914217" rtl="0" eaLnBrk="1" latinLnBrk="0" hangingPunct="1">
        <a:lnSpc>
          <a:spcPct val="100000"/>
        </a:lnSpc>
        <a:spcBef>
          <a:spcPts val="0"/>
        </a:spcBef>
        <a:spcAft>
          <a:spcPts val="600"/>
        </a:spcAft>
        <a:buFont typeface="Arial" panose="020B0604020202020204" pitchFamily="34" charset="0"/>
        <a:buChar char="•"/>
        <a:defRPr sz="1200" b="0" i="0" kern="1200">
          <a:solidFill>
            <a:srgbClr val="333333"/>
          </a:solidFill>
          <a:latin typeface="Montserrat" pitchFamily="2" charset="77"/>
          <a:ea typeface="+mn-ea"/>
          <a:cs typeface="Arial" panose="020B0604020202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29EADB0-6432-4667-88FE-A4CCB28357A5}"/>
              </a:ext>
            </a:extLst>
          </p:cNvPr>
          <p:cNvGraphicFramePr>
            <a:graphicFrameLocks noChangeAspect="1"/>
          </p:cNvGraphicFramePr>
          <p:nvPr userDrawn="1">
            <p:custDataLst>
              <p:tags r:id="rId22"/>
            </p:custDataLst>
            <p:extLst>
              <p:ext uri="{D42A27DB-BD31-4B8C-83A1-F6EECF244321}">
                <p14:modId xmlns:p14="http://schemas.microsoft.com/office/powerpoint/2010/main" val="1250973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415" imgH="416" progId="TCLayout.ActiveDocument.1">
                  <p:embed/>
                </p:oleObj>
              </mc:Choice>
              <mc:Fallback>
                <p:oleObj name="think-cell Slide" r:id="rId23" imgW="415" imgH="416" progId="TCLayout.ActiveDocument.1">
                  <p:embed/>
                  <p:pic>
                    <p:nvPicPr>
                      <p:cNvPr id="14" name="Object 13" hidden="1">
                        <a:extLst>
                          <a:ext uri="{FF2B5EF4-FFF2-40B4-BE49-F238E27FC236}">
                            <a16:creationId xmlns:a16="http://schemas.microsoft.com/office/drawing/2014/main" id="{D29EADB0-6432-4667-88FE-A4CCB28357A5}"/>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pic>
        <p:nvPicPr>
          <p:cNvPr id="3" name="Picture 2">
            <a:extLst>
              <a:ext uri="{FF2B5EF4-FFF2-40B4-BE49-F238E27FC236}">
                <a16:creationId xmlns:a16="http://schemas.microsoft.com/office/drawing/2014/main" id="{9B5AD404-B0E5-6B7D-DA5B-1C3778A5656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6764135"/>
            <a:ext cx="12192000" cy="93867"/>
          </a:xfrm>
          <a:prstGeom prst="rect">
            <a:avLst/>
          </a:prstGeom>
        </p:spPr>
      </p:pic>
      <p:pic>
        <p:nvPicPr>
          <p:cNvPr id="4" name="Picture 3">
            <a:extLst>
              <a:ext uri="{FF2B5EF4-FFF2-40B4-BE49-F238E27FC236}">
                <a16:creationId xmlns:a16="http://schemas.microsoft.com/office/drawing/2014/main" id="{55FC65A6-FF0F-5FB8-46D9-24528BCDDD05}"/>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r="61995"/>
          <a:stretch/>
        </p:blipFill>
        <p:spPr>
          <a:xfrm>
            <a:off x="11462148" y="6421841"/>
            <a:ext cx="491157" cy="268578"/>
          </a:xfrm>
          <a:prstGeom prst="rect">
            <a:avLst/>
          </a:prstGeom>
        </p:spPr>
      </p:pic>
      <p:sp>
        <p:nvSpPr>
          <p:cNvPr id="5" name="Slide Number Placeholder 8">
            <a:extLst>
              <a:ext uri="{FF2B5EF4-FFF2-40B4-BE49-F238E27FC236}">
                <a16:creationId xmlns:a16="http://schemas.microsoft.com/office/drawing/2014/main" id="{4213CCB8-187C-37C8-74E3-14004F3B5007}"/>
              </a:ext>
            </a:extLst>
          </p:cNvPr>
          <p:cNvSpPr txBox="1">
            <a:spLocks/>
          </p:cNvSpPr>
          <p:nvPr userDrawn="1"/>
        </p:nvSpPr>
        <p:spPr>
          <a:xfrm>
            <a:off x="11464224" y="6536129"/>
            <a:ext cx="0" cy="0"/>
          </a:xfrm>
          <a:prstGeom prst="rect">
            <a:avLst/>
          </a:prstGeom>
        </p:spPr>
        <p:txBody>
          <a:bodyPr wrap="none"/>
          <a:lstStyle>
            <a:defPPr>
              <a:defRPr lang="en-US"/>
            </a:defPPr>
            <a:lvl1pPr marL="0" algn="l"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0844AD-CB3B-4EEE-AD68-5C3258E142BD}" type="slidenum">
              <a:rPr lang="en-US" smtClean="0">
                <a:latin typeface="Arial" panose="020B0604020202020204" pitchFamily="34" charset="0"/>
                <a:cs typeface="Arial" panose="020B0604020202020204" pitchFamily="34" charset="0"/>
              </a:rPr>
              <a:pPr algn="r"/>
              <a:t>‹#›</a:t>
            </a:fld>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2EED331-2C0D-4490-F893-E7E6215DB915}"/>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1"/>
    </p:custDataLst>
    <p:extLst>
      <p:ext uri="{BB962C8B-B14F-4D97-AF65-F5344CB8AC3E}">
        <p14:creationId xmlns:p14="http://schemas.microsoft.com/office/powerpoint/2010/main" val="3298182626"/>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 id="2147485389" r:id="rId13"/>
    <p:sldLayoutId id="2147485390" r:id="rId14"/>
    <p:sldLayoutId id="2147485391" r:id="rId15"/>
    <p:sldLayoutId id="2147485392" r:id="rId16"/>
    <p:sldLayoutId id="2147485393" r:id="rId17"/>
    <p:sldLayoutId id="2147485394" r:id="rId18"/>
    <p:sldLayoutId id="2147485395" r:id="rId19"/>
  </p:sldLayoutIdLst>
  <p:hf hdr="0" ftr="0" dt="0"/>
  <p:txStyles>
    <p:titleStyle>
      <a:lvl1pPr algn="l" defTabSz="914286" rtl="0" eaLnBrk="1" latinLnBrk="0" hangingPunct="1">
        <a:lnSpc>
          <a:spcPct val="100000"/>
        </a:lnSpc>
        <a:spcBef>
          <a:spcPct val="0"/>
        </a:spcBef>
        <a:buNone/>
        <a:defRPr sz="2800" b="1" kern="1200">
          <a:solidFill>
            <a:srgbClr val="0036BC"/>
          </a:solidFill>
          <a:latin typeface="+mn-lt"/>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00" kern="1200">
          <a:solidFill>
            <a:srgbClr val="333333"/>
          </a:solidFill>
          <a:latin typeface="+mn-lt"/>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00" kern="1200">
          <a:solidFill>
            <a:srgbClr val="333333"/>
          </a:solidFill>
          <a:latin typeface="+mn-lt"/>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00" kern="1200">
          <a:solidFill>
            <a:srgbClr val="333333"/>
          </a:solidFill>
          <a:latin typeface="+mn-lt"/>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204" y="275073"/>
            <a:ext cx="10515600" cy="81192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240629"/>
            <a:ext cx="10515600" cy="476645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573"/>
            <a:fld id="{7DA7ED53-A5FA-8D4F-ADCE-5DCCB6311998}" type="datetimeFigureOut">
              <a:rPr lang="en-US" smtClean="0">
                <a:solidFill>
                  <a:srgbClr val="121212">
                    <a:tint val="75000"/>
                  </a:srgbClr>
                </a:solidFill>
              </a:rPr>
              <a:pPr defTabSz="228573"/>
              <a:t>9/24/2024</a:t>
            </a:fld>
            <a:endParaRPr lang="en-US">
              <a:solidFill>
                <a:srgbClr val="121212">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573"/>
            <a:endParaRPr lang="en-US">
              <a:solidFill>
                <a:srgbClr val="12121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573"/>
            <a:fld id="{9D1037FD-3ED2-7F49-A5A0-DA7E06EAD106}" type="slidenum">
              <a:rPr lang="en-US" smtClean="0">
                <a:solidFill>
                  <a:srgbClr val="121212">
                    <a:tint val="75000"/>
                  </a:srgbClr>
                </a:solidFill>
              </a:rPr>
              <a:pPr defTabSz="228573"/>
              <a:t>‹#›</a:t>
            </a:fld>
            <a:endParaRPr lang="en-US">
              <a:solidFill>
                <a:srgbClr val="121212">
                  <a:tint val="75000"/>
                </a:srgbClr>
              </a:solidFill>
            </a:endParaRPr>
          </a:p>
        </p:txBody>
      </p:sp>
      <p:sp>
        <p:nvSpPr>
          <p:cNvPr id="8" name="TextBox 7">
            <a:extLst>
              <a:ext uri="{FF2B5EF4-FFF2-40B4-BE49-F238E27FC236}">
                <a16:creationId xmlns:a16="http://schemas.microsoft.com/office/drawing/2014/main" id="{D59180AA-5328-9B99-3144-EFCA8BA77998}"/>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custDataLst>
      <p:tags r:id="rId22"/>
    </p:custDataLst>
    <p:extLst>
      <p:ext uri="{BB962C8B-B14F-4D97-AF65-F5344CB8AC3E}">
        <p14:creationId xmlns:p14="http://schemas.microsoft.com/office/powerpoint/2010/main" val="830014264"/>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 id="2147485409" r:id="rId13"/>
    <p:sldLayoutId id="2147485410" r:id="rId14"/>
    <p:sldLayoutId id="2147485411" r:id="rId15"/>
    <p:sldLayoutId id="2147485412" r:id="rId16"/>
    <p:sldLayoutId id="2147485413" r:id="rId17"/>
    <p:sldLayoutId id="2147485414" r:id="rId18"/>
    <p:sldLayoutId id="2147485415" r:id="rId19"/>
    <p:sldLayoutId id="2147485416" r:id="rId20"/>
  </p:sldLayoutIdLst>
  <p:txStyles>
    <p:titleStyle>
      <a:lvl1pPr algn="l" defTabSz="914286" rtl="0" eaLnBrk="1" latinLnBrk="0" hangingPunct="1">
        <a:lnSpc>
          <a:spcPct val="100000"/>
        </a:lnSpc>
        <a:spcBef>
          <a:spcPct val="0"/>
        </a:spcBef>
        <a:buNone/>
        <a:defRPr sz="3200" b="1" kern="1200">
          <a:solidFill>
            <a:srgbClr val="333333"/>
          </a:solidFill>
          <a:latin typeface="Arial" panose="020B0604020202020204" pitchFamily="34" charset="0"/>
          <a:ea typeface="+mj-ea"/>
          <a:cs typeface="Arial" panose="020B0604020202020204" pitchFamily="34" charset="0"/>
        </a:defRPr>
      </a:lvl1pPr>
    </p:titleStyle>
    <p:bodyStyle>
      <a:lvl1pPr marL="0" indent="0" algn="l" defTabSz="914286" rtl="0" eaLnBrk="1" latinLnBrk="0" hangingPunct="1">
        <a:lnSpc>
          <a:spcPct val="100000"/>
        </a:lnSpc>
        <a:spcBef>
          <a:spcPts val="0"/>
        </a:spcBef>
        <a:spcAft>
          <a:spcPts val="600"/>
        </a:spcAft>
        <a:buFont typeface="Arial" panose="020B0604020202020204" pitchFamily="34" charset="0"/>
        <a:buNone/>
        <a:defRPr sz="1867" kern="1200">
          <a:solidFill>
            <a:srgbClr val="333333"/>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100000"/>
        </a:lnSpc>
        <a:spcBef>
          <a:spcPts val="0"/>
        </a:spcBef>
        <a:spcAft>
          <a:spcPts val="600"/>
        </a:spcAft>
        <a:buFont typeface="Arial" panose="020B0604020202020204" pitchFamily="34" charset="0"/>
        <a:buChar char="•"/>
        <a:defRPr sz="1867" kern="1200">
          <a:solidFill>
            <a:srgbClr val="333333"/>
          </a:solidFill>
          <a:latin typeface="Arial" panose="020B0604020202020204" pitchFamily="34" charset="0"/>
          <a:ea typeface="+mn-ea"/>
          <a:cs typeface="Arial" panose="020B0604020202020204" pitchFamily="34" charset="0"/>
        </a:defRPr>
      </a:lvl2pPr>
      <a:lvl3pPr marL="1142869" indent="-228584" algn="l" defTabSz="914286" rtl="0" eaLnBrk="1" latinLnBrk="0" hangingPunct="1">
        <a:lnSpc>
          <a:spcPct val="100000"/>
        </a:lnSpc>
        <a:spcBef>
          <a:spcPts val="0"/>
        </a:spcBef>
        <a:spcAft>
          <a:spcPts val="600"/>
        </a:spcAft>
        <a:buFont typeface="Arial" panose="020B0604020202020204" pitchFamily="34" charset="0"/>
        <a:buChar char="ꟷ"/>
        <a:defRPr sz="1867" kern="1200">
          <a:solidFill>
            <a:srgbClr val="333333"/>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100000"/>
        </a:lnSpc>
        <a:spcBef>
          <a:spcPts val="0"/>
        </a:spcBef>
        <a:spcAft>
          <a:spcPts val="600"/>
        </a:spcAft>
        <a:buFont typeface="Arial" panose="020B0604020202020204" pitchFamily="34" charset="0"/>
        <a:buChar char="•"/>
        <a:defRPr sz="1200" kern="1200">
          <a:solidFill>
            <a:srgbClr val="333333"/>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119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10511"/>
            <a:ext cx="10515600" cy="4766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7DA7ED53-A5FA-8D4F-ADCE-5DCCB6311998}" type="datetimeFigureOut">
              <a:rPr lang="en-US" smtClean="0"/>
              <a:pPr/>
              <a:t>9/24/2024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9D1037FD-3ED2-7F49-A5A0-DA7E06EAD106}" type="slidenum">
              <a:rPr lang="en-US" smtClean="0"/>
              <a:pPr/>
              <a:t>‹#›</a:t>
            </a:fld>
            <a:endParaRPr lang="en-US"/>
          </a:p>
        </p:txBody>
      </p:sp>
      <p:sp>
        <p:nvSpPr>
          <p:cNvPr id="8" name="TextBox 7">
            <a:extLst>
              <a:ext uri="{FF2B5EF4-FFF2-40B4-BE49-F238E27FC236}">
                <a16:creationId xmlns:a16="http://schemas.microsoft.com/office/drawing/2014/main" id="{47D7C1A7-DBFC-AD39-4D1A-860ACCE76AFC}"/>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63661948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Lst>
  <p:txStyles>
    <p:titleStyle>
      <a:lvl1pPr algn="l" defTabSz="1097097" rtl="0" eaLnBrk="1" latinLnBrk="0" hangingPunct="1">
        <a:lnSpc>
          <a:spcPct val="100000"/>
        </a:lnSpc>
        <a:spcBef>
          <a:spcPct val="0"/>
        </a:spcBef>
        <a:buNone/>
        <a:defRPr sz="3959" kern="1200">
          <a:solidFill>
            <a:srgbClr val="333333"/>
          </a:solidFill>
          <a:latin typeface="Arial" panose="020B0604020202020204" pitchFamily="34" charset="0"/>
          <a:ea typeface="+mj-ea"/>
          <a:cs typeface="Arial" panose="020B0604020202020204" pitchFamily="34" charset="0"/>
        </a:defRPr>
      </a:lvl1pPr>
    </p:titleStyle>
    <p:bodyStyle>
      <a:lvl1pPr marL="274274" indent="-274274" algn="l" defTabSz="1097097" rtl="0" eaLnBrk="1" latinLnBrk="0" hangingPunct="1">
        <a:lnSpc>
          <a:spcPct val="100000"/>
        </a:lnSpc>
        <a:spcBef>
          <a:spcPts val="0"/>
        </a:spcBef>
        <a:spcAft>
          <a:spcPts val="720"/>
        </a:spcAft>
        <a:buFont typeface="Arial" panose="020B0604020202020204" pitchFamily="34" charset="0"/>
        <a:buChar char="•"/>
        <a:defRPr sz="2640" kern="1200">
          <a:solidFill>
            <a:srgbClr val="333333"/>
          </a:solidFill>
          <a:latin typeface="Arial" panose="020B0604020202020204" pitchFamily="34" charset="0"/>
          <a:ea typeface="+mn-ea"/>
          <a:cs typeface="Arial" panose="020B0604020202020204" pitchFamily="34" charset="0"/>
        </a:defRPr>
      </a:lvl1pPr>
      <a:lvl2pPr marL="822823" indent="-274274" algn="l" defTabSz="1097097" rtl="0" eaLnBrk="1" latinLnBrk="0" hangingPunct="1">
        <a:lnSpc>
          <a:spcPct val="100000"/>
        </a:lnSpc>
        <a:spcBef>
          <a:spcPts val="0"/>
        </a:spcBef>
        <a:spcAft>
          <a:spcPts val="720"/>
        </a:spcAft>
        <a:buFont typeface="Arial" panose="020B0604020202020204" pitchFamily="34" charset="0"/>
        <a:buChar char="•"/>
        <a:defRPr sz="2160" kern="1200">
          <a:solidFill>
            <a:srgbClr val="333333"/>
          </a:solidFill>
          <a:latin typeface="Arial" panose="020B0604020202020204" pitchFamily="34" charset="0"/>
          <a:ea typeface="+mn-ea"/>
          <a:cs typeface="Arial" panose="020B0604020202020204" pitchFamily="34" charset="0"/>
        </a:defRPr>
      </a:lvl2pPr>
      <a:lvl3pPr marL="1371371" indent="-274274" algn="l" defTabSz="1097097" rtl="0" eaLnBrk="1" latinLnBrk="0" hangingPunct="1">
        <a:lnSpc>
          <a:spcPct val="100000"/>
        </a:lnSpc>
        <a:spcBef>
          <a:spcPts val="0"/>
        </a:spcBef>
        <a:spcAft>
          <a:spcPts val="720"/>
        </a:spcAft>
        <a:buFont typeface="Arial" panose="020B0604020202020204" pitchFamily="34" charset="0"/>
        <a:buChar char="•"/>
        <a:defRPr sz="1680" kern="1200">
          <a:solidFill>
            <a:srgbClr val="333333"/>
          </a:solidFill>
          <a:latin typeface="Arial" panose="020B0604020202020204" pitchFamily="34" charset="0"/>
          <a:ea typeface="+mn-ea"/>
          <a:cs typeface="Arial" panose="020B0604020202020204" pitchFamily="34" charset="0"/>
        </a:defRPr>
      </a:lvl3pPr>
      <a:lvl4pPr marL="1919920"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4pPr>
      <a:lvl5pPr marL="2468469" indent="-274274" algn="l" defTabSz="1097097" rtl="0" eaLnBrk="1" latinLnBrk="0" hangingPunct="1">
        <a:lnSpc>
          <a:spcPct val="100000"/>
        </a:lnSpc>
        <a:spcBef>
          <a:spcPts val="0"/>
        </a:spcBef>
        <a:spcAft>
          <a:spcPts val="720"/>
        </a:spcAft>
        <a:buFont typeface="Arial" panose="020B0604020202020204" pitchFamily="34" charset="0"/>
        <a:buChar char="•"/>
        <a:defRPr sz="1440" kern="1200">
          <a:solidFill>
            <a:srgbClr val="333333"/>
          </a:solidFill>
          <a:latin typeface="Arial" panose="020B0604020202020204" pitchFamily="34" charset="0"/>
          <a:ea typeface="+mn-ea"/>
          <a:cs typeface="Arial" panose="020B0604020202020204" pitchFamily="34" charset="0"/>
        </a:defRPr>
      </a:lvl5pPr>
      <a:lvl6pPr marL="3017017"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566"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114"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2663" indent="-274274" algn="l" defTabSz="1097097"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097" rtl="0" eaLnBrk="1" latinLnBrk="0" hangingPunct="1">
        <a:defRPr sz="2160" kern="1200">
          <a:solidFill>
            <a:schemeClr val="tx1"/>
          </a:solidFill>
          <a:latin typeface="+mn-lt"/>
          <a:ea typeface="+mn-ea"/>
          <a:cs typeface="+mn-cs"/>
        </a:defRPr>
      </a:lvl1pPr>
      <a:lvl2pPr marL="548549" algn="l" defTabSz="1097097" rtl="0" eaLnBrk="1" latinLnBrk="0" hangingPunct="1">
        <a:defRPr sz="2160" kern="1200">
          <a:solidFill>
            <a:schemeClr val="tx1"/>
          </a:solidFill>
          <a:latin typeface="+mn-lt"/>
          <a:ea typeface="+mn-ea"/>
          <a:cs typeface="+mn-cs"/>
        </a:defRPr>
      </a:lvl2pPr>
      <a:lvl3pPr marL="1097097" algn="l" defTabSz="1097097" rtl="0" eaLnBrk="1" latinLnBrk="0" hangingPunct="1">
        <a:defRPr sz="2160" kern="1200">
          <a:solidFill>
            <a:schemeClr val="tx1"/>
          </a:solidFill>
          <a:latin typeface="+mn-lt"/>
          <a:ea typeface="+mn-ea"/>
          <a:cs typeface="+mn-cs"/>
        </a:defRPr>
      </a:lvl3pPr>
      <a:lvl4pPr marL="1645646" algn="l" defTabSz="1097097" rtl="0" eaLnBrk="1" latinLnBrk="0" hangingPunct="1">
        <a:defRPr sz="2160" kern="1200">
          <a:solidFill>
            <a:schemeClr val="tx1"/>
          </a:solidFill>
          <a:latin typeface="+mn-lt"/>
          <a:ea typeface="+mn-ea"/>
          <a:cs typeface="+mn-cs"/>
        </a:defRPr>
      </a:lvl4pPr>
      <a:lvl5pPr marL="2194194" algn="l" defTabSz="1097097" rtl="0" eaLnBrk="1" latinLnBrk="0" hangingPunct="1">
        <a:defRPr sz="2160" kern="1200">
          <a:solidFill>
            <a:schemeClr val="tx1"/>
          </a:solidFill>
          <a:latin typeface="+mn-lt"/>
          <a:ea typeface="+mn-ea"/>
          <a:cs typeface="+mn-cs"/>
        </a:defRPr>
      </a:lvl5pPr>
      <a:lvl6pPr marL="2742743" algn="l" defTabSz="1097097" rtl="0" eaLnBrk="1" latinLnBrk="0" hangingPunct="1">
        <a:defRPr sz="2160" kern="1200">
          <a:solidFill>
            <a:schemeClr val="tx1"/>
          </a:solidFill>
          <a:latin typeface="+mn-lt"/>
          <a:ea typeface="+mn-ea"/>
          <a:cs typeface="+mn-cs"/>
        </a:defRPr>
      </a:lvl6pPr>
      <a:lvl7pPr marL="3291291" algn="l" defTabSz="1097097" rtl="0" eaLnBrk="1" latinLnBrk="0" hangingPunct="1">
        <a:defRPr sz="2160" kern="1200">
          <a:solidFill>
            <a:schemeClr val="tx1"/>
          </a:solidFill>
          <a:latin typeface="+mn-lt"/>
          <a:ea typeface="+mn-ea"/>
          <a:cs typeface="+mn-cs"/>
        </a:defRPr>
      </a:lvl7pPr>
      <a:lvl8pPr marL="3839840" algn="l" defTabSz="1097097" rtl="0" eaLnBrk="1" latinLnBrk="0" hangingPunct="1">
        <a:defRPr sz="2160" kern="1200">
          <a:solidFill>
            <a:schemeClr val="tx1"/>
          </a:solidFill>
          <a:latin typeface="+mn-lt"/>
          <a:ea typeface="+mn-ea"/>
          <a:cs typeface="+mn-cs"/>
        </a:defRPr>
      </a:lvl8pPr>
      <a:lvl9pPr marL="4388388" algn="l" defTabSz="1097097"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2.png"/><Relationship Id="rId5" Type="http://schemas.openxmlformats.org/officeDocument/2006/relationships/image" Target="../media/image102.emf"/><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oleObject" Target="../embeddings/oleObject3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F32BE36-FCF5-D246-A652-9FF4CA913AD6}"/>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F32BE36-FCF5-D246-A652-9FF4CA913AD6}"/>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F50DF9C5-7E27-7A09-2AD3-216EE5468F0C}"/>
              </a:ext>
            </a:extLst>
          </p:cNvPr>
          <p:cNvSpPr>
            <a:spLocks noGrp="1"/>
          </p:cNvSpPr>
          <p:nvPr>
            <p:ph type="subTitle" idx="1"/>
          </p:nvPr>
        </p:nvSpPr>
        <p:spPr>
          <a:xfrm>
            <a:off x="238561" y="1548390"/>
            <a:ext cx="7762288" cy="3084110"/>
          </a:xfrm>
        </p:spPr>
        <p:txBody>
          <a:bodyPr vert="horz" lIns="45714" tIns="22857" rIns="45714" bIns="22857" rtlCol="0" anchor="t">
            <a:noAutofit/>
          </a:bodyPr>
          <a:lstStyle/>
          <a:p>
            <a:endParaRPr lang="en-US" dirty="0">
              <a:latin typeface="Arial"/>
              <a:cs typeface="Arial"/>
            </a:endParaRPr>
          </a:p>
          <a:p>
            <a:r>
              <a:rPr lang="en-US" sz="3200" dirty="0">
                <a:latin typeface="Arial"/>
                <a:cs typeface="Arial"/>
              </a:rPr>
              <a:t>WWT Additional Value Discussion – Cisco SFA </a:t>
            </a:r>
            <a:br>
              <a:rPr lang="en-US" dirty="0">
                <a:latin typeface="Arial"/>
                <a:cs typeface="Arial"/>
              </a:rPr>
            </a:br>
            <a:endParaRPr lang="en-US" sz="1400" dirty="0">
              <a:latin typeface="Arial"/>
              <a:cs typeface="Arial"/>
            </a:endParaRPr>
          </a:p>
          <a:p>
            <a:endParaRPr lang="en-US" sz="1600" dirty="0">
              <a:latin typeface="Arial"/>
              <a:cs typeface="Arial"/>
            </a:endParaRPr>
          </a:p>
          <a:p>
            <a:r>
              <a:rPr lang="en-US" sz="1600" dirty="0">
                <a:latin typeface="Arial"/>
                <a:cs typeface="Arial"/>
              </a:rPr>
              <a:t>Accelerating business capabilities &amp; speed to value </a:t>
            </a:r>
          </a:p>
          <a:p>
            <a:r>
              <a:rPr lang="en-US" sz="1600" dirty="0">
                <a:latin typeface="Arial"/>
                <a:cs typeface="Arial"/>
              </a:rPr>
              <a:t>	Minimizing risk – Reducing cost – Building efficiency  </a:t>
            </a:r>
          </a:p>
          <a:p>
            <a:endParaRPr lang="en-US" dirty="0"/>
          </a:p>
        </p:txBody>
      </p:sp>
      <p:sp>
        <p:nvSpPr>
          <p:cNvPr id="3" name="TextBox 2">
            <a:extLst>
              <a:ext uri="{FF2B5EF4-FFF2-40B4-BE49-F238E27FC236}">
                <a16:creationId xmlns:a16="http://schemas.microsoft.com/office/drawing/2014/main" id="{2A6CDBEB-781D-A7AA-51A2-D59E4C548182}"/>
              </a:ext>
            </a:extLst>
          </p:cNvPr>
          <p:cNvSpPr txBox="1"/>
          <p:nvPr/>
        </p:nvSpPr>
        <p:spPr>
          <a:xfrm>
            <a:off x="238561" y="5166602"/>
            <a:ext cx="45976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21212"/>
                </a:solidFill>
                <a:latin typeface="Arial" panose="020B0604020202020204"/>
              </a:rPr>
              <a:t>Donna Herr – CXE Manager – Premier Accounts</a:t>
            </a:r>
            <a:endParaRPr lang="en-US" dirty="0">
              <a:solidFill>
                <a:srgbClr val="121212"/>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2"/>
                </a:solidFill>
                <a:latin typeface="Arial" panose="020B0604020202020204"/>
              </a:rPr>
              <a:t> </a:t>
            </a:r>
            <a:endParaRPr kumimoji="0" lang="en-US" sz="1600" b="1" i="0" u="none" strike="noStrike" kern="1200" cap="none" spc="0" normalizeH="0" baseline="0" noProof="0" dirty="0">
              <a:ln>
                <a:noFill/>
              </a:ln>
              <a:solidFill>
                <a:schemeClr val="bg2"/>
              </a:solidFill>
              <a:effectLst/>
              <a:uLnTx/>
              <a:uFillTx/>
              <a:latin typeface="Arial" panose="020B0604020202020204"/>
              <a:ea typeface="+mn-ea"/>
              <a:cs typeface="+mn-cs"/>
            </a:endParaRPr>
          </a:p>
          <a:p>
            <a:pPr marL="285750" lvl="0" indent="-285750">
              <a:buFontTx/>
              <a:buChar char="-"/>
              <a:defRPr/>
            </a:pPr>
            <a:endParaRPr kumimoji="0" lang="en-US" sz="1200" b="0" i="0" u="none" strike="noStrike" kern="1200" cap="none" spc="0" normalizeH="0" baseline="0" noProof="0" dirty="0">
              <a:ln>
                <a:noFill/>
              </a:ln>
              <a:solidFill>
                <a:srgbClr val="121212"/>
              </a:solidFill>
              <a:effectLst/>
              <a:uLnTx/>
              <a:uFillTx/>
              <a:latin typeface="Arial" panose="020B0604020202020204"/>
              <a:ea typeface="+mn-ea"/>
              <a:cs typeface="+mn-cs"/>
            </a:endParaRPr>
          </a:p>
        </p:txBody>
      </p:sp>
      <p:pic>
        <p:nvPicPr>
          <p:cNvPr id="5" name="Picture 4" descr="FedEx Logo transparent PNG - StickPNG">
            <a:extLst>
              <a:ext uri="{FF2B5EF4-FFF2-40B4-BE49-F238E27FC236}">
                <a16:creationId xmlns:a16="http://schemas.microsoft.com/office/drawing/2014/main" id="{27D1B4F8-8520-EB19-16DC-1F539AF152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82" t="36783" r="20213" b="38815"/>
          <a:stretch/>
        </p:blipFill>
        <p:spPr bwMode="auto">
          <a:xfrm>
            <a:off x="238561" y="374209"/>
            <a:ext cx="1958948"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5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45"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08280" y="731520"/>
            <a:ext cx="1177544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AGENDA</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38947F4A-C216-CA1C-3EC2-8EB2B037AAF1}"/>
              </a:ext>
            </a:extLst>
          </p:cNvPr>
          <p:cNvSpPr txBox="1"/>
          <p:nvPr/>
        </p:nvSpPr>
        <p:spPr>
          <a:xfrm>
            <a:off x="245345" y="1869256"/>
            <a:ext cx="11775440" cy="77251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Review value ordering direct from WWT</a:t>
            </a:r>
          </a:p>
          <a:p>
            <a:pPr marR="0" lvl="0"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121212"/>
                </a:solidFill>
                <a:latin typeface="Arial" panose="020B0604020202020204" pitchFamily="34" charset="0"/>
                <a:ea typeface="Calibri" panose="020F0502020204030204" pitchFamily="34" charset="0"/>
              </a:rPr>
              <a:t>Update for Software ROI</a:t>
            </a: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121212"/>
              </a:solidFill>
              <a:latin typeface="Arial" panose="020B0604020202020204" pitchFamily="34" charset="0"/>
              <a:ea typeface="Calibri" panose="020F0502020204030204" pitchFamily="34" charset="0"/>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121212"/>
                </a:solidFill>
                <a:latin typeface="Arial" panose="020B0604020202020204" pitchFamily="34" charset="0"/>
                <a:ea typeface="Calibri" panose="020F0502020204030204" pitchFamily="34" charset="0"/>
              </a:rPr>
              <a:t>Review last weeks reporting</a:t>
            </a:r>
            <a:endParaRPr kumimoji="0" lang="en-US" sz="2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rgbClr val="121212"/>
              </a:solidFill>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62484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52"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060154" y="0"/>
            <a:ext cx="844030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Value Ordering </a:t>
            </a:r>
            <a:r>
              <a:rPr lang="en-US" sz="3200" dirty="0">
                <a:solidFill>
                  <a:srgbClr val="121212"/>
                </a:solidFill>
                <a:latin typeface="Arial" panose="020B0604020202020204" pitchFamily="34" charset="0"/>
                <a:ea typeface="Calibri" panose="020F0502020204030204" pitchFamily="34" charset="0"/>
              </a:rPr>
              <a:t>&amp; Sourcing f</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rom WWT</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E94F9B06-A94F-3D3F-04A0-C57F6384B869}"/>
              </a:ext>
            </a:extLst>
          </p:cNvPr>
          <p:cNvSpPr txBox="1"/>
          <p:nvPr/>
        </p:nvSpPr>
        <p:spPr>
          <a:xfrm>
            <a:off x="208280" y="2011504"/>
            <a:ext cx="11775440" cy="4337213"/>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Visibility into orders allowing for ROI reporting and Asset inventory management with WWT data validation.</a:t>
            </a:r>
            <a:br>
              <a:rPr lang="en-US" dirty="0">
                <a:solidFill>
                  <a:srgbClr val="121212"/>
                </a:solidFill>
                <a:latin typeface="Arial" panose="020B0604020202020204" pitchFamily="34" charset="0"/>
                <a:ea typeface="Calibri" panose="020F0502020204030204" pitchFamily="34" charset="0"/>
              </a:rPr>
            </a:br>
            <a:endParaRPr lang="en-US" dirty="0">
              <a:solidFill>
                <a:srgbClr val="121212"/>
              </a:solidFill>
              <a:latin typeface="Arial" panose="020B0604020202020204" pitchFamily="34" charset="0"/>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Consumption tracking, location tracking and maintenance management for devices and licenses. </a:t>
            </a:r>
            <a:br>
              <a:rPr lang="en-US" dirty="0">
                <a:solidFill>
                  <a:srgbClr val="121212"/>
                </a:solidFill>
                <a:latin typeface="Arial" panose="020B0604020202020204" pitchFamily="34" charset="0"/>
                <a:ea typeface="Calibri" panose="020F0502020204030204" pitchFamily="34" charset="0"/>
              </a:rPr>
            </a:br>
            <a:endParaRPr lang="en-US" dirty="0">
              <a:solidFill>
                <a:srgbClr val="121212"/>
              </a:solidFill>
              <a:latin typeface="Arial" panose="020B0604020202020204" pitchFamily="34" charset="0"/>
              <a:ea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Quote to Deployment – Wholistic view and visibility</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We can track things up front such as business unit or area of business that owns the assets for reporting – we can add these attributes to orders and input into Comet – we can capture these attributes</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Governance – Our ISR team helps manage FedEx standards and avoids quotes for items that are not within your allowed ordering catalog.  WWT will help drive governance. </a:t>
            </a:r>
          </a:p>
          <a:p>
            <a:pPr marL="742950" lvl="1" indent="-285750">
              <a:lnSpc>
                <a:spcPct val="107000"/>
              </a:lnSpc>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Just In Time Delivery and Managing Cost – WWT will place orders strategically and stagger shipments to meet FedEx project timelines while not accumulating extra cost.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CF92F0A4-174A-BF79-7BE7-DBC1E4EA9057}"/>
              </a:ext>
            </a:extLst>
          </p:cNvPr>
          <p:cNvSpPr txBox="1"/>
          <p:nvPr/>
        </p:nvSpPr>
        <p:spPr>
          <a:xfrm>
            <a:off x="208280" y="1341451"/>
            <a:ext cx="10501498" cy="367216"/>
          </a:xfrm>
          <a:prstGeom prst="rect">
            <a:avLst/>
          </a:prstGeom>
          <a:noFill/>
        </p:spPr>
        <p:txBody>
          <a:bodyPr wrap="square">
            <a:spAutoFit/>
          </a:bodyPr>
          <a:lstStyle/>
          <a:p>
            <a:pPr marR="0">
              <a:lnSpc>
                <a:spcPct val="107000"/>
              </a:lnSpc>
              <a:spcBef>
                <a:spcPts val="0"/>
              </a:spcBef>
              <a:spcAft>
                <a:spcPts val="800"/>
              </a:spcAft>
            </a:pPr>
            <a:r>
              <a:rPr lang="en-US" dirty="0">
                <a:solidFill>
                  <a:srgbClr val="121212"/>
                </a:solidFill>
                <a:latin typeface="Arial" panose="020B0604020202020204" pitchFamily="34" charset="0"/>
                <a:ea typeface="Calibri" panose="020F0502020204030204" pitchFamily="34" charset="0"/>
              </a:rPr>
              <a:t>Supply chain services are available for hardware purchased through WWT.  The benefits include:  </a:t>
            </a:r>
          </a:p>
        </p:txBody>
      </p:sp>
    </p:spTree>
    <p:extLst>
      <p:ext uri="{BB962C8B-B14F-4D97-AF65-F5344CB8AC3E}">
        <p14:creationId xmlns:p14="http://schemas.microsoft.com/office/powerpoint/2010/main" val="26117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8"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45345" y="1210080"/>
            <a:ext cx="11775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C2EA2FBD-FCE1-5DE5-4325-A844A5BE89A0}"/>
              </a:ext>
            </a:extLst>
          </p:cNvPr>
          <p:cNvSpPr txBox="1"/>
          <p:nvPr/>
        </p:nvSpPr>
        <p:spPr>
          <a:xfrm>
            <a:off x="219331" y="1442479"/>
            <a:ext cx="11753337" cy="4083041"/>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dirty="0">
                <a:solidFill>
                  <a:srgbClr val="121212"/>
                </a:solidFill>
                <a:latin typeface="Arial" panose="020B0604020202020204" pitchFamily="34" charset="0"/>
                <a:ea typeface="Calibri" panose="020F0502020204030204" pitchFamily="34" charset="0"/>
              </a:rPr>
              <a:t>Improved Warehouse Management Benefits:</a:t>
            </a:r>
          </a:p>
          <a:p>
            <a:pPr marL="742950" lvl="1" indent="-285750">
              <a:lnSpc>
                <a:spcPct val="107000"/>
              </a:lnSpc>
              <a:spcAft>
                <a:spcPts val="800"/>
              </a:spcAft>
              <a:buFont typeface="Arial" panose="020B0604020202020204" pitchFamily="34" charset="0"/>
              <a:buChar char="•"/>
            </a:pPr>
            <a:r>
              <a:rPr lang="en-US" sz="1600" dirty="0">
                <a:solidFill>
                  <a:srgbClr val="121212"/>
                </a:solidFill>
                <a:latin typeface="Arial" panose="020B0604020202020204" pitchFamily="34" charset="0"/>
                <a:ea typeface="Calibri" panose="020F0502020204030204" pitchFamily="34" charset="0"/>
              </a:rPr>
              <a:t>Visibility – WWT knows which assets are on order (+ lead times), on hand and shipping -  provide reporting/visibility to FedEx </a:t>
            </a:r>
            <a:br>
              <a:rPr lang="en-US" sz="1600" dirty="0">
                <a:solidFill>
                  <a:srgbClr val="121212"/>
                </a:solidFill>
                <a:latin typeface="Arial" panose="020B0604020202020204" pitchFamily="34" charset="0"/>
                <a:ea typeface="Calibri" panose="020F0502020204030204" pitchFamily="34" charset="0"/>
              </a:rPr>
            </a:br>
            <a:endParaRPr lang="en-US" sz="1600" dirty="0">
              <a:solidFill>
                <a:srgbClr val="121212"/>
              </a:solidFill>
              <a:latin typeface="Arial" panose="020B0604020202020204" pitchFamily="34" charset="0"/>
              <a:ea typeface="Calibri" panose="020F0502020204030204" pitchFamily="34" charset="0"/>
            </a:endParaRPr>
          </a:p>
          <a:p>
            <a:pPr marL="742950" lvl="1" indent="-285750">
              <a:lnSpc>
                <a:spcPct val="107000"/>
              </a:lnSpc>
              <a:spcAft>
                <a:spcPts val="800"/>
              </a:spcAft>
              <a:buFont typeface="Arial" panose="020B0604020202020204" pitchFamily="34" charset="0"/>
              <a:buChar char="•"/>
            </a:pPr>
            <a:r>
              <a:rPr lang="en-US" sz="1600" dirty="0">
                <a:solidFill>
                  <a:srgbClr val="121212"/>
                </a:solidFill>
                <a:latin typeface="Arial" panose="020B0604020202020204" pitchFamily="34" charset="0"/>
                <a:ea typeface="Calibri" panose="020F0502020204030204" pitchFamily="34" charset="0"/>
              </a:rPr>
              <a:t>Inventory management – WWT manages inventory based on what is important for FedEx before material arrives at our facility – for example, knowing that “x” order is for “x” business unit or specific project – WWT sets that up with a material designator – WWT can provide FedEx updates on low or excess inventory on a project-by-project basis.  This allows for detailed storage of inventory versus mass storage</a:t>
            </a:r>
            <a:br>
              <a:rPr lang="en-US" sz="1600" dirty="0">
                <a:solidFill>
                  <a:srgbClr val="121212"/>
                </a:solidFill>
                <a:latin typeface="Arial" panose="020B0604020202020204" pitchFamily="34" charset="0"/>
                <a:ea typeface="Calibri" panose="020F0502020204030204" pitchFamily="34" charset="0"/>
              </a:rPr>
            </a:br>
            <a:endParaRPr lang="en-US" sz="1600" dirty="0">
              <a:solidFill>
                <a:srgbClr val="121212"/>
              </a:solidFill>
              <a:latin typeface="Arial" panose="020B0604020202020204" pitchFamily="34" charset="0"/>
              <a:ea typeface="Calibri" panose="020F0502020204030204" pitchFamily="34" charset="0"/>
            </a:endParaRPr>
          </a:p>
          <a:p>
            <a:pPr marL="742950" lvl="1" indent="-285750">
              <a:lnSpc>
                <a:spcPct val="107000"/>
              </a:lnSpc>
              <a:spcAft>
                <a:spcPts val="800"/>
              </a:spcAft>
              <a:buFont typeface="Arial" panose="020B0604020202020204" pitchFamily="34" charset="0"/>
              <a:buChar char="•"/>
            </a:pPr>
            <a:r>
              <a:rPr lang="en-US" sz="1600" dirty="0">
                <a:solidFill>
                  <a:srgbClr val="121212"/>
                </a:solidFill>
                <a:latin typeface="Arial" panose="020B0604020202020204" pitchFamily="34" charset="0"/>
                <a:ea typeface="Calibri" panose="020F0502020204030204" pitchFamily="34" charset="0"/>
              </a:rPr>
              <a:t>Management and visibility of aging inventory</a:t>
            </a:r>
            <a:br>
              <a:rPr lang="en-US" sz="1600" dirty="0">
                <a:solidFill>
                  <a:srgbClr val="121212"/>
                </a:solidFill>
                <a:latin typeface="Arial" panose="020B0604020202020204" pitchFamily="34" charset="0"/>
                <a:ea typeface="Calibri" panose="020F0502020204030204" pitchFamily="34" charset="0"/>
              </a:rPr>
            </a:br>
            <a:endParaRPr lang="en-US" sz="1600" dirty="0">
              <a:solidFill>
                <a:srgbClr val="121212"/>
              </a:solidFill>
              <a:latin typeface="Arial" panose="020B0604020202020204" pitchFamily="34" charset="0"/>
              <a:ea typeface="Calibri" panose="020F0502020204030204" pitchFamily="34" charset="0"/>
            </a:endParaRPr>
          </a:p>
          <a:p>
            <a:pPr marL="742950" lvl="1" indent="-285750">
              <a:lnSpc>
                <a:spcPct val="107000"/>
              </a:lnSpc>
              <a:spcAft>
                <a:spcPts val="800"/>
              </a:spcAft>
              <a:buFont typeface="Arial" panose="020B0604020202020204" pitchFamily="34" charset="0"/>
              <a:buChar char="•"/>
            </a:pPr>
            <a:r>
              <a:rPr lang="en-US" sz="1600" dirty="0">
                <a:solidFill>
                  <a:srgbClr val="121212"/>
                </a:solidFill>
                <a:latin typeface="Arial" panose="020B0604020202020204" pitchFamily="34" charset="0"/>
                <a:ea typeface="Calibri" panose="020F0502020204030204" pitchFamily="34" charset="0"/>
              </a:rPr>
              <a:t>Drive configuration and labeling standards by device type, driving consistency in environment</a:t>
            </a:r>
          </a:p>
          <a:p>
            <a:pPr marL="1657350" lvl="3" indent="-285750">
              <a:lnSpc>
                <a:spcPct val="107000"/>
              </a:lnSpc>
              <a:spcAft>
                <a:spcPts val="800"/>
              </a:spcAft>
              <a:buFont typeface="Arial" panose="020B0604020202020204" pitchFamily="34" charset="0"/>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29DFABD-5EDF-2107-F6B8-FEA257BB13FB}"/>
              </a:ext>
            </a:extLst>
          </p:cNvPr>
          <p:cNvSpPr txBox="1"/>
          <p:nvPr/>
        </p:nvSpPr>
        <p:spPr>
          <a:xfrm>
            <a:off x="1708593" y="-7173"/>
            <a:ext cx="884894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Value Ordering &amp; Sourcing </a:t>
            </a:r>
            <a:r>
              <a:rPr lang="en-US" sz="3200" dirty="0">
                <a:solidFill>
                  <a:srgbClr val="121212"/>
                </a:solidFill>
                <a:latin typeface="Arial" panose="020B0604020202020204" pitchFamily="34" charset="0"/>
                <a:ea typeface="Calibri" panose="020F0502020204030204" pitchFamily="34" charset="0"/>
              </a:rPr>
              <a:t>f</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rom WWT – cont’d </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79127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49544E5-20AB-6A92-DA1D-BDC9E69AB24D}"/>
              </a:ext>
            </a:extLst>
          </p:cNvPr>
          <p:cNvGraphicFramePr>
            <a:graphicFrameLocks noChangeAspect="1"/>
          </p:cNvGraphicFramePr>
          <p:nvPr>
            <p:custDataLst>
              <p:tags r:id="rId1"/>
            </p:custDataLst>
          </p:nvPr>
        </p:nvGraphicFramePr>
        <p:xfrm>
          <a:off x="795" y="1240"/>
          <a:ext cx="613" cy="794"/>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449544E5-20AB-6A92-DA1D-BDC9E69AB24D}"/>
                          </a:ext>
                        </a:extLst>
                      </p:cNvPr>
                      <p:cNvPicPr/>
                      <p:nvPr/>
                    </p:nvPicPr>
                    <p:blipFill>
                      <a:blip r:embed="rId5"/>
                      <a:stretch>
                        <a:fillRect/>
                      </a:stretch>
                    </p:blipFill>
                    <p:spPr>
                      <a:xfrm>
                        <a:off x="795" y="1240"/>
                        <a:ext cx="613" cy="794"/>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1EFD4A0-F854-5714-37A0-DE4C759D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8" y="0"/>
            <a:ext cx="1299890" cy="731520"/>
          </a:xfrm>
          <a:prstGeom prst="rect">
            <a:avLst/>
          </a:prstGeom>
        </p:spPr>
      </p:pic>
      <p:sp>
        <p:nvSpPr>
          <p:cNvPr id="8" name="TextBox 7">
            <a:extLst>
              <a:ext uri="{FF2B5EF4-FFF2-40B4-BE49-F238E27FC236}">
                <a16:creationId xmlns:a16="http://schemas.microsoft.com/office/drawing/2014/main" id="{0F6D2775-C613-CBE1-D66B-B152EDCCC741}"/>
              </a:ext>
            </a:extLst>
          </p:cNvPr>
          <p:cNvSpPr txBox="1"/>
          <p:nvPr/>
        </p:nvSpPr>
        <p:spPr>
          <a:xfrm>
            <a:off x="245345" y="1210080"/>
            <a:ext cx="117754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C2EA2FBD-FCE1-5DE5-4325-A844A5BE89A0}"/>
              </a:ext>
            </a:extLst>
          </p:cNvPr>
          <p:cNvSpPr txBox="1"/>
          <p:nvPr/>
        </p:nvSpPr>
        <p:spPr>
          <a:xfrm>
            <a:off x="245345" y="1062998"/>
            <a:ext cx="11507992" cy="3910622"/>
          </a:xfrm>
          <a:prstGeom prst="rect">
            <a:avLst/>
          </a:prstGeom>
          <a:noFill/>
        </p:spPr>
        <p:txBody>
          <a:bodyPr wrap="square">
            <a:spAutoFit/>
          </a:bodyPr>
          <a:lstStyle/>
          <a:p>
            <a:pPr marR="0">
              <a:lnSpc>
                <a:spcPct val="107000"/>
              </a:lnSpc>
              <a:spcBef>
                <a:spcPts val="0"/>
              </a:spcBef>
              <a:spcAft>
                <a:spcPts val="800"/>
              </a:spcAft>
            </a:pPr>
            <a:r>
              <a:rPr lang="en-US" dirty="0">
                <a:solidFill>
                  <a:srgbClr val="121212"/>
                </a:solidFill>
                <a:latin typeface="Arial" panose="020B0604020202020204" pitchFamily="34" charset="0"/>
                <a:ea typeface="Calibri" panose="020F0502020204030204" pitchFamily="34" charset="0"/>
              </a:rPr>
              <a:t>Improved Warehouse Management Benefits – cont’d </a:t>
            </a:r>
          </a:p>
          <a:p>
            <a:pPr marL="742950" lvl="1" indent="-285750">
              <a:lnSpc>
                <a:spcPct val="107000"/>
              </a:lnSpc>
              <a:spcAft>
                <a:spcPts val="800"/>
              </a:spcAft>
              <a:buFont typeface="Arial" panose="020B0604020202020204" pitchFamily="34" charset="0"/>
              <a:buChar char="•"/>
            </a:pPr>
            <a:r>
              <a:rPr lang="en-US" sz="1600" dirty="0">
                <a:solidFill>
                  <a:srgbClr val="121212"/>
                </a:solidFill>
                <a:latin typeface="Arial" panose="020B0604020202020204" pitchFamily="34" charset="0"/>
                <a:ea typeface="Calibri" panose="020F0502020204030204" pitchFamily="34" charset="0"/>
              </a:rPr>
              <a:t>Warehouse Progress Visibility – FedEx will receive reporting showing where their assets are within WWT’s supply chain - where and when the material is moving.  FedEx will get automated reporting.  File will get sent to FedEx and can be emailed for upload into your inventory management system for near real time visibility, or we may be able to integrate into FedEx’s CMDB’s system. </a:t>
            </a:r>
          </a:p>
          <a:p>
            <a:pPr lvl="2">
              <a:lnSpc>
                <a:spcPct val="107000"/>
              </a:lnSpc>
              <a:spcAft>
                <a:spcPts val="800"/>
              </a:spcAft>
            </a:pPr>
            <a:r>
              <a:rPr lang="en-US" sz="1600" kern="100" dirty="0">
                <a:solidFill>
                  <a:srgbClr val="121212"/>
                </a:solidFill>
                <a:effectLst/>
                <a:latin typeface="Arial" panose="020B0604020202020204" pitchFamily="34" charset="0"/>
                <a:ea typeface="Calibri" panose="020F0502020204030204" pitchFamily="34" charset="0"/>
                <a:cs typeface="Times New Roman" panose="02020603050405020304" pitchFamily="18" charset="0"/>
              </a:rPr>
              <a:t>Received reporting information:		Shipping report updates the initial file with the shipped to details:</a:t>
            </a: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PO Number</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Manufacturer and </a:t>
            </a:r>
            <a:r>
              <a:rPr lang="en-US" sz="1400" u="none" strike="noStrike" dirty="0" err="1">
                <a:solidFill>
                  <a:srgbClr val="222222"/>
                </a:solidFill>
                <a:effectLst/>
                <a:latin typeface="Roboto" panose="02000000000000000000" pitchFamily="2" charset="0"/>
                <a:ea typeface="Roboto" panose="02000000000000000000" pitchFamily="2" charset="0"/>
                <a:cs typeface="Roboto" panose="02000000000000000000" pitchFamily="2" charset="0"/>
              </a:rPr>
              <a:t>Mfg</a:t>
            </a: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 Part Number</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Description</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Quantity</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Serial Number (when provided on box label)</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1200150" lvl="2" indent="-285750" algn="just">
              <a:lnSpc>
                <a:spcPct val="107000"/>
              </a:lnSpc>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Address: Street, City, State, Postal Code (WWT)</a:t>
            </a:r>
          </a:p>
          <a:p>
            <a:pPr marL="1200150" lvl="2" indent="-285750" algn="just">
              <a:lnSpc>
                <a:spcPct val="107000"/>
              </a:lnSpc>
              <a:buFont typeface="Arial" panose="020B0604020202020204" pitchFamily="34" charset="0"/>
              <a:buChar char="○"/>
            </a:pPr>
            <a:r>
              <a:rPr lang="en-US" sz="1400" dirty="0">
                <a:solidFill>
                  <a:srgbClr val="222222"/>
                </a:solidFill>
                <a:latin typeface="Roboto" panose="02000000000000000000" pitchFamily="2" charset="0"/>
                <a:ea typeface="Roboto" panose="02000000000000000000" pitchFamily="2" charset="0"/>
                <a:cs typeface="Roboto" panose="02000000000000000000" pitchFamily="2" charset="0"/>
              </a:rPr>
              <a:t>Location code  (FedEx nomenclature)</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lvl="3">
              <a:lnSpc>
                <a:spcPct val="107000"/>
              </a:lnSpc>
              <a:spcAft>
                <a:spcPts val="80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29DFABD-5EDF-2107-F6B8-FEA257BB13FB}"/>
              </a:ext>
            </a:extLst>
          </p:cNvPr>
          <p:cNvSpPr txBox="1"/>
          <p:nvPr/>
        </p:nvSpPr>
        <p:spPr>
          <a:xfrm>
            <a:off x="1672165" y="-239749"/>
            <a:ext cx="9190466"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Value Ordering &amp; Sourcing  </a:t>
            </a:r>
            <a:r>
              <a:rPr lang="en-US" sz="3200" dirty="0">
                <a:solidFill>
                  <a:srgbClr val="121212"/>
                </a:solidFill>
                <a:latin typeface="Arial" panose="020B0604020202020204" pitchFamily="34" charset="0"/>
                <a:ea typeface="Calibri" panose="020F0502020204030204" pitchFamily="34" charset="0"/>
              </a:rPr>
              <a:t>f</a:t>
            </a:r>
            <a:r>
              <a:rPr kumimoji="0" lang="en-US" sz="3200" b="0" i="0" u="none" strike="noStrike" kern="1200" cap="none" spc="0" normalizeH="0" baseline="0" noProof="0" dirty="0">
                <a:ln>
                  <a:noFill/>
                </a:ln>
                <a:solidFill>
                  <a:srgbClr val="121212"/>
                </a:solidFill>
                <a:effectLst/>
                <a:uLnTx/>
                <a:uFillTx/>
                <a:latin typeface="Arial" panose="020B0604020202020204" pitchFamily="34" charset="0"/>
                <a:ea typeface="Calibri" panose="020F0502020204030204" pitchFamily="34" charset="0"/>
                <a:cs typeface="+mn-cs"/>
              </a:rPr>
              <a:t>rom WWT – cont’d </a:t>
            </a:r>
            <a:endParaRPr kumimoji="0" lang="en-US" sz="3200" b="0" i="0" u="none" strike="noStrike" kern="1200" cap="none" spc="0" normalizeH="0" baseline="0" noProof="0" dirty="0">
              <a:ln>
                <a:noFill/>
              </a:ln>
              <a:solidFill>
                <a:srgbClr val="121212"/>
              </a:solidFill>
              <a:effectLst/>
              <a:uLnTx/>
              <a:uFillTx/>
              <a:latin typeface="Calibri" panose="020F0502020204030204" pitchFamily="34" charset="0"/>
              <a:ea typeface="Calibri" panose="020F0502020204030204" pitchFamily="34" charset="0"/>
              <a:cs typeface="+mn-cs"/>
            </a:endParaRPr>
          </a:p>
        </p:txBody>
      </p:sp>
      <p:sp>
        <p:nvSpPr>
          <p:cNvPr id="3" name="TextBox 2">
            <a:extLst>
              <a:ext uri="{FF2B5EF4-FFF2-40B4-BE49-F238E27FC236}">
                <a16:creationId xmlns:a16="http://schemas.microsoft.com/office/drawing/2014/main" id="{C69B2177-C668-31C5-F1BF-8866B781BC0D}"/>
              </a:ext>
            </a:extLst>
          </p:cNvPr>
          <p:cNvSpPr txBox="1"/>
          <p:nvPr/>
        </p:nvSpPr>
        <p:spPr>
          <a:xfrm>
            <a:off x="5431536" y="3018309"/>
            <a:ext cx="5431095" cy="1003673"/>
          </a:xfrm>
          <a:prstGeom prst="rect">
            <a:avLst/>
          </a:prstGeom>
          <a:noFill/>
        </p:spPr>
        <p:txBody>
          <a:bodyPr wrap="square" rtlCol="0">
            <a:spAutoFit/>
          </a:bodyPr>
          <a:lstStyle/>
          <a:p>
            <a:pPr marL="742950" marR="0" lvl="1" indent="-285750" algn="just">
              <a:lnSpc>
                <a:spcPct val="107000"/>
              </a:lnSpc>
              <a:spcBef>
                <a:spcPts val="0"/>
              </a:spcBef>
              <a:spcAft>
                <a:spcPts val="0"/>
              </a:spcAft>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Serial Number</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742950" marR="0" lvl="1" indent="-285750" algn="just">
              <a:lnSpc>
                <a:spcPct val="107000"/>
              </a:lnSpc>
              <a:spcBef>
                <a:spcPts val="0"/>
              </a:spcBef>
              <a:spcAft>
                <a:spcPts val="0"/>
              </a:spcAft>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Asset Tag Number </a:t>
            </a:r>
            <a:endParaRPr lang="en-US" sz="1400" u="none" strike="noStrike" dirty="0">
              <a:solidFill>
                <a:srgbClr val="222222"/>
              </a:solidFill>
              <a:effectLst/>
              <a:latin typeface="Calibri" panose="020F0502020204030204" pitchFamily="34" charset="0"/>
              <a:ea typeface="Calibri" panose="020F0502020204030204" pitchFamily="34" charset="0"/>
            </a:endParaRPr>
          </a:p>
          <a:p>
            <a:pPr marL="742950" marR="0" lvl="1" indent="-285750" algn="just">
              <a:lnSpc>
                <a:spcPct val="107000"/>
              </a:lnSpc>
              <a:spcBef>
                <a:spcPts val="0"/>
              </a:spcBef>
              <a:spcAft>
                <a:spcPts val="0"/>
              </a:spcAft>
              <a:buFont typeface="Arial" panose="020B0604020202020204" pitchFamily="34" charset="0"/>
              <a:buChar char="○"/>
            </a:pP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Shipped to Address: Street, City, State, Postal Code</a:t>
            </a:r>
          </a:p>
          <a:p>
            <a:pPr marL="742950" marR="0" lvl="1" indent="-285750" algn="just">
              <a:lnSpc>
                <a:spcPct val="107000"/>
              </a:lnSpc>
              <a:spcBef>
                <a:spcPts val="0"/>
              </a:spcBef>
              <a:spcAft>
                <a:spcPts val="0"/>
              </a:spcAft>
              <a:buFont typeface="Arial" panose="020B0604020202020204" pitchFamily="34" charset="0"/>
              <a:buChar char="○"/>
            </a:pPr>
            <a:r>
              <a:rPr lang="en-US" sz="1400" dirty="0">
                <a:solidFill>
                  <a:srgbClr val="222222"/>
                </a:solidFill>
                <a:latin typeface="Roboto" panose="02000000000000000000" pitchFamily="2" charset="0"/>
                <a:ea typeface="Roboto" panose="02000000000000000000" pitchFamily="2" charset="0"/>
                <a:cs typeface="Roboto" panose="02000000000000000000" pitchFamily="2" charset="0"/>
              </a:rPr>
              <a:t>Location code: (FedEx nomenclature)</a:t>
            </a:r>
            <a:r>
              <a:rPr lang="en-US" sz="1400" u="none" strike="noStrike"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endParaRPr lang="en-US" sz="1400" u="none" strike="noStrike" dirty="0">
              <a:solidFill>
                <a:srgbClr val="22222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354436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Custom 1">
      <a:dk1>
        <a:srgbClr val="121212"/>
      </a:dk1>
      <a:lt1>
        <a:srgbClr val="FFFFFF"/>
      </a:lt1>
      <a:dk2>
        <a:srgbClr val="333333"/>
      </a:dk2>
      <a:lt2>
        <a:srgbClr val="0086E9"/>
      </a:lt2>
      <a:accent1>
        <a:srgbClr val="ED282A"/>
      </a:accent1>
      <a:accent2>
        <a:srgbClr val="150D7F"/>
      </a:accent2>
      <a:accent3>
        <a:srgbClr val="1F487C"/>
      </a:accent3>
      <a:accent4>
        <a:srgbClr val="1D1D48"/>
      </a:accent4>
      <a:accent5>
        <a:srgbClr val="E21C78"/>
      </a:accent5>
      <a:accent6>
        <a:srgbClr val="8211C4"/>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28575">
          <a:solidFill>
            <a:schemeClr val="bg2">
              <a:lumMod val="50000"/>
            </a:schemeClr>
          </a:solidFill>
        </a:ln>
      </a:spPr>
      <a:bodyPr rtlCol="0" anchor="ctr"/>
      <a:lstStyle>
        <a:defPPr algn="ctr">
          <a:defRPr sz="3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BF4A94E6-BAD3-9F48-A812-4A727275B833}" vid="{2BE36C3A-C21B-7744-9C0F-9652CB57E25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977C724-05CF-430B-AF61-E226209B6C93}" vid="{33BA3895-6848-4BF7-B090-29D1E89996E3}"/>
    </a:ext>
  </a:extLst>
</a:theme>
</file>

<file path=ppt/theme/theme5.xml><?xml version="1.0" encoding="utf-8"?>
<a:theme xmlns:a="http://schemas.openxmlformats.org/drawingml/2006/main" name="1_Office Theme">
  <a:themeElements>
    <a:clrScheme name="New World Palette">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T BAA 2021 Template 16x9" id="{6721BC52-F046-1E45-B429-EA1CE772F4B2}" vid="{6C47F5DB-F7D8-2A47-9394-23844A744D5A}"/>
    </a:ext>
  </a:extLst>
</a:theme>
</file>

<file path=ppt/theme/theme6.xml><?xml version="1.0" encoding="utf-8"?>
<a:theme xmlns:a="http://schemas.openxmlformats.org/drawingml/2006/main" name="2_Cover Slides">
  <a:themeElements>
    <a:clrScheme name="Custom 32">
      <a:dk1>
        <a:srgbClr val="000000"/>
      </a:dk1>
      <a:lt1>
        <a:srgbClr val="FFFFFF"/>
      </a:lt1>
      <a:dk2>
        <a:srgbClr val="333333"/>
      </a:dk2>
      <a:lt2>
        <a:srgbClr val="133C54"/>
      </a:lt2>
      <a:accent1>
        <a:srgbClr val="CC0100"/>
      </a:accent1>
      <a:accent2>
        <a:srgbClr val="CC0100"/>
      </a:accent2>
      <a:accent3>
        <a:srgbClr val="0A4A8C"/>
      </a:accent3>
      <a:accent4>
        <a:srgbClr val="C1D9EC"/>
      </a:accent4>
      <a:accent5>
        <a:srgbClr val="F1F1F1"/>
      </a:accent5>
      <a:accent6>
        <a:srgbClr val="000000"/>
      </a:accent6>
      <a:hlink>
        <a:srgbClr val="0A4A8C"/>
      </a:hlink>
      <a:folHlink>
        <a:srgbClr val="C1D9E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Office Theme">
  <a:themeElements>
    <a:clrScheme name="Custom 5">
      <a:dk1>
        <a:srgbClr val="000000"/>
      </a:dk1>
      <a:lt1>
        <a:srgbClr val="FFFFFF"/>
      </a:lt1>
      <a:dk2>
        <a:srgbClr val="0036BC"/>
      </a:dk2>
      <a:lt2>
        <a:srgbClr val="FFFFFF"/>
      </a:lt2>
      <a:accent1>
        <a:srgbClr val="0036BC"/>
      </a:accent1>
      <a:accent2>
        <a:srgbClr val="054CFF"/>
      </a:accent2>
      <a:accent3>
        <a:srgbClr val="0070FF"/>
      </a:accent3>
      <a:accent4>
        <a:srgbClr val="37B8FF"/>
      </a:accent4>
      <a:accent5>
        <a:srgbClr val="95CCF9"/>
      </a:accent5>
      <a:accent6>
        <a:srgbClr val="C7E5FD"/>
      </a:accent6>
      <a:hlink>
        <a:srgbClr val="162FB3"/>
      </a:hlink>
      <a:folHlink>
        <a:srgbClr val="59B8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50"/>
        </a:solidFill>
        <a:ln>
          <a:noFill/>
        </a:ln>
      </a:spPr>
      <a:bodyPr rtlCol="0" anchor="ctr"/>
      <a:lstStyle>
        <a:defPPr algn="ctr">
          <a:defRPr sz="1600" dirty="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t">
        <a:noAutofit/>
      </a:bodyPr>
      <a:lstStyle>
        <a:defPPr marL="0" marR="0" indent="0" algn="l" defTabSz="914400" rtl="0" eaLnBrk="1" fontAlgn="auto" latinLnBrk="0" hangingPunct="1">
          <a:lnSpc>
            <a:spcPts val="3500"/>
          </a:lnSpc>
          <a:spcBef>
            <a:spcPts val="0"/>
          </a:spcBef>
          <a:spcAft>
            <a:spcPts val="0"/>
          </a:spcAft>
          <a:buClrTx/>
          <a:buSzTx/>
          <a:buFontTx/>
          <a:buNone/>
          <a:tabLst/>
          <a:defRPr kumimoji="0" sz="1400" b="0" i="0" u="none" strike="noStrike" kern="1200" cap="none" spc="-20" normalizeH="0" baseline="0" noProof="0" dirty="0">
            <a:ln>
              <a:noFill/>
            </a:ln>
            <a:solidFill>
              <a:srgbClr val="000000"/>
            </a:solidFill>
            <a:effectLst/>
            <a:uLnTx/>
            <a:uFillTx/>
            <a:latin typeface="Arial" panose="020B0604020202020204"/>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5_Office Theme">
  <a:themeElements>
    <a:clrScheme name="Custom 3">
      <a:dk1>
        <a:srgbClr val="121212"/>
      </a:dk1>
      <a:lt1>
        <a:srgbClr val="FFFFFF"/>
      </a:lt1>
      <a:dk2>
        <a:srgbClr val="1C0087"/>
      </a:dk2>
      <a:lt2>
        <a:srgbClr val="0086EA"/>
      </a:lt2>
      <a:accent1>
        <a:srgbClr val="EE282A"/>
      </a:accent1>
      <a:accent2>
        <a:srgbClr val="162FB3"/>
      </a:accent2>
      <a:accent3>
        <a:srgbClr val="1D1E48"/>
      </a:accent3>
      <a:accent4>
        <a:srgbClr val="FA4616"/>
      </a:accent4>
      <a:accent5>
        <a:srgbClr val="E31C79"/>
      </a:accent5>
      <a:accent6>
        <a:srgbClr val="8212C3"/>
      </a:accent6>
      <a:hlink>
        <a:srgbClr val="162FB3"/>
      </a:hlink>
      <a:folHlink>
        <a:srgbClr val="FA461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600" dirty="0"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7_Office Theme">
  <a:themeElements>
    <a:clrScheme name="Custom 10">
      <a:dk1>
        <a:srgbClr val="121212"/>
      </a:dk1>
      <a:lt1>
        <a:srgbClr val="FFFFFF"/>
      </a:lt1>
      <a:dk2>
        <a:srgbClr val="333333"/>
      </a:dk2>
      <a:lt2>
        <a:srgbClr val="0086E9"/>
      </a:lt2>
      <a:accent1>
        <a:srgbClr val="ED282A"/>
      </a:accent1>
      <a:accent2>
        <a:srgbClr val="150D7F"/>
      </a:accent2>
      <a:accent3>
        <a:srgbClr val="152FB3"/>
      </a:accent3>
      <a:accent4>
        <a:srgbClr val="1D1D48"/>
      </a:accent4>
      <a:accent5>
        <a:srgbClr val="E21C78"/>
      </a:accent5>
      <a:accent6>
        <a:srgbClr val="8211C4"/>
      </a:accent6>
      <a:hlink>
        <a:srgbClr val="0086E9"/>
      </a:hlink>
      <a:folHlink>
        <a:srgbClr val="0086E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8D5E14D83EED4C953AEA88C1F1BEBC" ma:contentTypeVersion="4" ma:contentTypeDescription="Create a new document." ma:contentTypeScope="" ma:versionID="09661f097d5f41e725675a5699823985">
  <xsd:schema xmlns:xsd="http://www.w3.org/2001/XMLSchema" xmlns:xs="http://www.w3.org/2001/XMLSchema" xmlns:p="http://schemas.microsoft.com/office/2006/metadata/properties" xmlns:ns2="19be25d8-4154-4638-9eb0-529562d16799" targetNamespace="http://schemas.microsoft.com/office/2006/metadata/properties" ma:root="true" ma:fieldsID="ba6113b54a7d534d7a6d6d841d78c30d" ns2:_="">
    <xsd:import namespace="19be25d8-4154-4638-9eb0-529562d167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be25d8-4154-4638-9eb0-529562d16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EDF650-04F1-4370-9558-ABF7B00D1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be25d8-4154-4638-9eb0-529562d16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7BB261-0A39-4EAB-936E-16A408AE2ECC}">
  <ds:schemaRefs>
    <ds:schemaRef ds:uri="http://schemas.microsoft.com/sharepoint/v3/contenttype/forms"/>
  </ds:schemaRefs>
</ds:datastoreItem>
</file>

<file path=customXml/itemProps3.xml><?xml version="1.0" encoding="utf-8"?>
<ds:datastoreItem xmlns:ds="http://schemas.openxmlformats.org/officeDocument/2006/customXml" ds:itemID="{BFBF3908-1CDE-498D-A1B2-309CDA2437B9}">
  <ds:schemaRefs>
    <ds:schemaRef ds:uri="http://schemas.microsoft.com/office/2006/metadata/properties"/>
    <ds:schemaRef ds:uri="http://schemas.microsoft.com/office/infopath/2007/PartnerControls"/>
    <ds:schemaRef ds:uri="http://purl.org/dc/elements/1.1/"/>
    <ds:schemaRef ds:uri="http://purl.org/dc/terms/"/>
    <ds:schemaRef ds:uri="19be25d8-4154-4638-9eb0-529562d16799"/>
    <ds:schemaRef ds:uri="http://www.w3.org/XML/1998/namespace"/>
    <ds:schemaRef ds:uri="http://schemas.microsoft.com/office/2006/documentManagement/types"/>
    <ds:schemaRef ds:uri="http://purl.org/dc/dcmitype/"/>
    <ds:schemaRef ds:uri="http://schemas.openxmlformats.org/package/2006/metadata/core-properties"/>
  </ds:schemaRefs>
</ds:datastoreItem>
</file>

<file path=docMetadata/LabelInfo.xml><?xml version="1.0" encoding="utf-8"?>
<clbl:labelList xmlns:clbl="http://schemas.microsoft.com/office/2020/mipLabelMetadata">
  <clbl:label id="{c79d5839-6375-4882-8da0-c26f6136967d}" enabled="1" method="Privileged" siteId="{a2d8e6b4-e26e-4421-8f3d-ec288c827c7d}" removed="0"/>
</clbl:labelList>
</file>

<file path=docProps/app.xml><?xml version="1.0" encoding="utf-8"?>
<Properties xmlns="http://schemas.openxmlformats.org/officeDocument/2006/extended-properties" xmlns:vt="http://schemas.openxmlformats.org/officeDocument/2006/docPropsVTypes">
  <Template/>
  <TotalTime>10477</TotalTime>
  <Words>586</Words>
  <Application>Microsoft Office PowerPoint</Application>
  <PresentationFormat>Widescreen</PresentationFormat>
  <Paragraphs>77</Paragraphs>
  <Slides>5</Slides>
  <Notes>5</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5</vt:i4>
      </vt:variant>
    </vt:vector>
  </HeadingPairs>
  <TitlesOfParts>
    <vt:vector size="27" baseType="lpstr">
      <vt:lpstr>AppleSymbols</vt:lpstr>
      <vt:lpstr>Aptos</vt:lpstr>
      <vt:lpstr>Arial</vt:lpstr>
      <vt:lpstr>Calibri</vt:lpstr>
      <vt:lpstr>Helvetica</vt:lpstr>
      <vt:lpstr>Montserrat</vt:lpstr>
      <vt:lpstr>Montserrat Black</vt:lpstr>
      <vt:lpstr>Montserrat Medium</vt:lpstr>
      <vt:lpstr>Roboto</vt:lpstr>
      <vt:lpstr>Roboto Black</vt:lpstr>
      <vt:lpstr>Roboto Light</vt:lpstr>
      <vt:lpstr>System Font Regular</vt:lpstr>
      <vt:lpstr>3_Office Theme</vt:lpstr>
      <vt:lpstr>Cover Slides</vt:lpstr>
      <vt:lpstr>1_Cover Slides</vt:lpstr>
      <vt:lpstr>9_Office Theme</vt:lpstr>
      <vt:lpstr>1_Office Theme</vt:lpstr>
      <vt:lpstr>2_Cover Slides</vt:lpstr>
      <vt:lpstr>23_Office Theme</vt:lpstr>
      <vt:lpstr>25_Office Theme</vt:lpstr>
      <vt:lpstr>17_Office Theme</vt:lpstr>
      <vt:lpstr>think-cell Slide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Confirm understand requirements</dc:title>
  <dc:creator>Binning, Jas</dc:creator>
  <cp:lastModifiedBy>Herr, Donna</cp:lastModifiedBy>
  <cp:revision>396</cp:revision>
  <cp:lastPrinted>2024-02-16T13:49:26Z</cp:lastPrinted>
  <dcterms:created xsi:type="dcterms:W3CDTF">2019-08-05T13:24:07Z</dcterms:created>
  <dcterms:modified xsi:type="dcterms:W3CDTF">2024-09-24T23:35:39Z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0x0101001D8D5E14D83EED4C953AEA88C1F1BEBC</vt:lpwstr>
  </property>
  <property fmtid="{D5CDD505-2E9C-101B-9397-08002B2CF9AE}" pid="3" name="ClassificationContentMarkingFooterLocations">
    <vt:lpwstr>3_Office Theme:9\Cover Slides:8\1_Cover Slides:8\9_Office Theme:8\1_Office Theme:8\2_Cover Slides:8\23_Office Theme:7\25_Office Theme:8\17_Office Theme:8</vt:lpwstr>
  </property>
  <property fmtid="{D5CDD505-2E9C-101B-9397-08002B2CF9AE}" pid="4" name="ClassificationContentMarkingFooterText">
    <vt:lpwstr>CONFIDENTIAL</vt:lpwstr>
  </property>
</Properties>
</file>