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7.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8.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xml" ContentType="application/vnd.openxmlformats-officedocument.presentationml.notesSlide+xml"/>
  <Override PartName="/ppt/tags/tag91.xml" ContentType="application/vnd.openxmlformats-officedocument.presentationml.tags+xml"/>
  <Override PartName="/ppt/notesSlides/notesSlide3.xml" ContentType="application/vnd.openxmlformats-officedocument.presentationml.notesSlide+xml"/>
  <Override PartName="/ppt/tags/tag92.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4"/>
    <p:sldMasterId id="2147484135" r:id="rId5"/>
    <p:sldMasterId id="2147484184" r:id="rId6"/>
    <p:sldMasterId id="2147485215" r:id="rId7"/>
    <p:sldMasterId id="2147485232" r:id="rId8"/>
    <p:sldMasterId id="2147485314" r:id="rId9"/>
    <p:sldMasterId id="2147485376" r:id="rId10"/>
    <p:sldMasterId id="2147485396" r:id="rId11"/>
    <p:sldMasterId id="2147485457" r:id="rId12"/>
    <p:sldMasterId id="2147485493" r:id="rId13"/>
    <p:sldMasterId id="2147485509" r:id="rId14"/>
    <p:sldMasterId id="2147485535" r:id="rId15"/>
  </p:sldMasterIdLst>
  <p:notesMasterIdLst>
    <p:notesMasterId r:id="rId25"/>
  </p:notesMasterIdLst>
  <p:sldIdLst>
    <p:sldId id="2147479133" r:id="rId16"/>
    <p:sldId id="2147480251" r:id="rId17"/>
    <p:sldId id="2147479209" r:id="rId18"/>
    <p:sldId id="276" r:id="rId19"/>
    <p:sldId id="2147483596" r:id="rId20"/>
    <p:sldId id="319" r:id="rId21"/>
    <p:sldId id="256" r:id="rId22"/>
    <p:sldId id="270" r:id="rId23"/>
    <p:sldId id="2147483597" r:id="rId2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2F47C0-1105-4275-86A7-3C637EC54897}">
          <p14:sldIdLst>
            <p14:sldId id="2147479133"/>
            <p14:sldId id="2147480251"/>
            <p14:sldId id="2147479209"/>
            <p14:sldId id="276"/>
            <p14:sldId id="2147483596"/>
          </p14:sldIdLst>
        </p14:section>
        <p14:section name="Appendix" id="{C4C796BE-76E5-4BE7-B645-3DD7161F2AC7}">
          <p14:sldIdLst>
            <p14:sldId id="319"/>
            <p14:sldId id="256"/>
            <p14:sldId id="270"/>
            <p14:sldId id="21474835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CA06F-9857-F3E0-DCC1-31995C74153A}" name="Anderson, Trevor" initials="TA" userId="S::andertre@wwt.com::9836fcab-9521-4807-9dbe-d73c4e10345d" providerId="AD"/>
  <p188:author id="{0002E295-22EB-C8C6-E4F6-A53853D5E964}" name="Tate, Nicole" initials="NT" userId="S::TateN@wwt.com::12f6ebed-02ef-45b9-b161-04add52766dd" providerId="AD"/>
  <p188:author id="{97BA11B4-BC65-C926-9FB9-B37A645BEC18}" name="Tate, Nicole" initials="TN" userId="S::taten@wwt.com::12f6ebed-02ef-45b9-b161-04add52766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lino, Terry" initials="PT" lastIdx="1" clrIdx="0">
    <p:extLst>
      <p:ext uri="{19B8F6BF-5375-455C-9EA6-DF929625EA0E}">
        <p15:presenceInfo xmlns:p15="http://schemas.microsoft.com/office/powerpoint/2012/main" userId="S::pelinot@wwt.com::8b24c2b1-cc53-4edd-b9e8-8a3cb07183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F81BD"/>
    <a:srgbClr val="005AB2"/>
    <a:srgbClr val="0057AF"/>
    <a:srgbClr val="357FA0"/>
    <a:srgbClr val="A4FAEA"/>
    <a:srgbClr val="68F7DC"/>
    <a:srgbClr val="078256"/>
    <a:srgbClr val="A1704F"/>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B2EDFC-8C25-48D6-A1B1-F58D88B6F427}" v="31" dt="2024-09-06T18:40:38.4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7912" autoAdjust="0"/>
  </p:normalViewPr>
  <p:slideViewPr>
    <p:cSldViewPr snapToGrid="0">
      <p:cViewPr varScale="1">
        <p:scale>
          <a:sx n="58" d="100"/>
          <a:sy n="58" d="100"/>
        </p:scale>
        <p:origin x="9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0F301E8-E289-48D0-ABF0-95C33D88037C}" type="datetimeFigureOut">
              <a:rPr lang="en-GB" smtClean="0"/>
              <a:t>03/10/2024</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D18ADFE-BC71-4CB2-9A91-7EA532B9946A}" type="slidenum">
              <a:rPr lang="en-GB" smtClean="0"/>
              <a:t>‹#›</a:t>
            </a:fld>
            <a:endParaRPr lang="en-GB"/>
          </a:p>
        </p:txBody>
      </p:sp>
    </p:spTree>
    <p:extLst>
      <p:ext uri="{BB962C8B-B14F-4D97-AF65-F5344CB8AC3E}">
        <p14:creationId xmlns:p14="http://schemas.microsoft.com/office/powerpoint/2010/main" val="3642884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FD18ADFE-BC71-4CB2-9A91-7EA532B9946A}" type="slidenum">
              <a:rPr lang="en-GB">
                <a:solidFill>
                  <a:prstClr val="black"/>
                </a:solidFill>
                <a:latin typeface="Calibri" panose="020F0502020204030204"/>
              </a:rPr>
              <a:pPr defTabSz="942289">
                <a:defRPr/>
              </a:pPr>
              <a:t>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63559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2286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0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11:00 – grab a plate (assuming food is ready and set up – Max is checking)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11:15 – Topic 1 – Introductions – Foundation Setting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11:30 – Topic 2 – Part 1: Operational Excellence – SFA Management Process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12:15 – break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12:25 – Topic 3 – Part 2: Operational Excellence – SFA Management Process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1:00 – Topic 4 – Global Sourcing &amp; Supply Chain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1:20 – Q&amp;A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2286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51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514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9.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5.xml"/><Relationship Id="rId5" Type="http://schemas.openxmlformats.org/officeDocument/2006/relationships/image" Target="../media/image14.emf"/><Relationship Id="rId4" Type="http://schemas.openxmlformats.org/officeDocument/2006/relationships/image" Target="../media/image77.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0.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Master" Target="../slideMasters/slideMaster5.xml"/><Relationship Id="rId5" Type="http://schemas.openxmlformats.org/officeDocument/2006/relationships/image" Target="../media/image14.emf"/><Relationship Id="rId4" Type="http://schemas.openxmlformats.org/officeDocument/2006/relationships/image" Target="../media/image7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5.xml"/><Relationship Id="rId4" Type="http://schemas.openxmlformats.org/officeDocument/2006/relationships/image" Target="../media/image7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3.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4.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1.emf"/></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6.jpe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7.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8.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6.xml"/><Relationship Id="rId5" Type="http://schemas.openxmlformats.org/officeDocument/2006/relationships/image" Target="../media/image31.png"/><Relationship Id="rId4" Type="http://schemas.openxmlformats.org/officeDocument/2006/relationships/image" Target="../media/image82.png"/></Relationships>
</file>

<file path=ppt/slideLayouts/_rels/slideLayout1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6.xml"/><Relationship Id="rId5" Type="http://schemas.openxmlformats.org/officeDocument/2006/relationships/image" Target="../media/image85.svg"/><Relationship Id="rId4" Type="http://schemas.openxmlformats.org/officeDocument/2006/relationships/image" Target="../media/image36.png"/></Relationships>
</file>

<file path=ppt/slideLayouts/_rels/slideLayout1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2.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4.emf"/><Relationship Id="rId4" Type="http://schemas.openxmlformats.org/officeDocument/2006/relationships/image" Target="../media/image23.emf"/></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6.xml"/><Relationship Id="rId6" Type="http://schemas.openxmlformats.org/officeDocument/2006/relationships/image" Target="../media/image90.png"/><Relationship Id="rId5" Type="http://schemas.openxmlformats.org/officeDocument/2006/relationships/image" Target="../media/image48.png"/><Relationship Id="rId4" Type="http://schemas.openxmlformats.org/officeDocument/2006/relationships/image" Target="../media/image89.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4.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53.png"/><Relationship Id="rId5" Type="http://schemas.openxmlformats.org/officeDocument/2006/relationships/image" Target="../media/image92.emf"/><Relationship Id="rId4" Type="http://schemas.openxmlformats.org/officeDocument/2006/relationships/oleObject" Target="../embeddings/oleObject23.bin"/></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7.xml"/><Relationship Id="rId1" Type="http://schemas.openxmlformats.org/officeDocument/2006/relationships/tags" Target="../tags/tag28.xml"/><Relationship Id="rId5" Type="http://schemas.openxmlformats.org/officeDocument/2006/relationships/image" Target="../media/image93.png"/><Relationship Id="rId4" Type="http://schemas.openxmlformats.org/officeDocument/2006/relationships/image" Target="../media/image92.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7.xml"/><Relationship Id="rId1" Type="http://schemas.openxmlformats.org/officeDocument/2006/relationships/tags" Target="../tags/tag29.xml"/><Relationship Id="rId5" Type="http://schemas.openxmlformats.org/officeDocument/2006/relationships/image" Target="../media/image13.png"/><Relationship Id="rId4" Type="http://schemas.openxmlformats.org/officeDocument/2006/relationships/image" Target="../media/image92.emf"/></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slideMaster" Target="../slideMasters/slideMaster7.xml"/><Relationship Id="rId7" Type="http://schemas.openxmlformats.org/officeDocument/2006/relationships/image" Target="../media/image57.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56.png"/><Relationship Id="rId5" Type="http://schemas.openxmlformats.org/officeDocument/2006/relationships/image" Target="../media/image92.emf"/><Relationship Id="rId4" Type="http://schemas.openxmlformats.org/officeDocument/2006/relationships/oleObject" Target="../embeddings/oleObject26.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58.jpeg"/><Relationship Id="rId5" Type="http://schemas.openxmlformats.org/officeDocument/2006/relationships/image" Target="../media/image92.emf"/><Relationship Id="rId4" Type="http://schemas.openxmlformats.org/officeDocument/2006/relationships/oleObject" Target="../embeddings/oleObject27.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61.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53.png"/><Relationship Id="rId5" Type="http://schemas.openxmlformats.org/officeDocument/2006/relationships/image" Target="../media/image92.emf"/><Relationship Id="rId4" Type="http://schemas.openxmlformats.org/officeDocument/2006/relationships/oleObject" Target="../embeddings/oleObject28.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63.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62.png"/><Relationship Id="rId5" Type="http://schemas.openxmlformats.org/officeDocument/2006/relationships/image" Target="../media/image92.emf"/><Relationship Id="rId4" Type="http://schemas.openxmlformats.org/officeDocument/2006/relationships/oleObject" Target="../embeddings/oleObject29.bin"/></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3.png"/><Relationship Id="rId4" Type="http://schemas.openxmlformats.org/officeDocument/2006/relationships/image" Target="../media/image25.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7.xml"/><Relationship Id="rId1" Type="http://schemas.openxmlformats.org/officeDocument/2006/relationships/tags" Target="../tags/tag38.xml"/><Relationship Id="rId4" Type="http://schemas.openxmlformats.org/officeDocument/2006/relationships/image" Target="../media/image92.emf"/></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7.xml"/><Relationship Id="rId1" Type="http://schemas.openxmlformats.org/officeDocument/2006/relationships/tags" Target="../tags/tag3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7.xml"/><Relationship Id="rId1" Type="http://schemas.openxmlformats.org/officeDocument/2006/relationships/tags" Target="../tags/tag40.xml"/><Relationship Id="rId5" Type="http://schemas.openxmlformats.org/officeDocument/2006/relationships/image" Target="../media/image13.png"/><Relationship Id="rId4" Type="http://schemas.openxmlformats.org/officeDocument/2006/relationships/image" Target="../media/image94.emf"/></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7.xml"/><Relationship Id="rId1" Type="http://schemas.openxmlformats.org/officeDocument/2006/relationships/tags" Target="../tags/tag4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95.emf"/></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6.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8.xml"/><Relationship Id="rId1" Type="http://schemas.openxmlformats.org/officeDocument/2006/relationships/tags" Target="../tags/tag43.xml"/><Relationship Id="rId5" Type="http://schemas.openxmlformats.org/officeDocument/2006/relationships/image" Target="../media/image55.emf"/><Relationship Id="rId4" Type="http://schemas.openxmlformats.org/officeDocument/2006/relationships/image" Target="../media/image5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Master" Target="../slideMasters/slideMaster8.xml"/><Relationship Id="rId1" Type="http://schemas.openxmlformats.org/officeDocument/2006/relationships/tags" Target="../tags/tag44.xml"/><Relationship Id="rId5" Type="http://schemas.openxmlformats.org/officeDocument/2006/relationships/image" Target="../media/image55.emf"/><Relationship Id="rId4" Type="http://schemas.openxmlformats.org/officeDocument/2006/relationships/image" Target="../media/image57.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8.xml"/><Relationship Id="rId1" Type="http://schemas.openxmlformats.org/officeDocument/2006/relationships/tags" Target="../tags/tag45.xml"/><Relationship Id="rId4" Type="http://schemas.openxmlformats.org/officeDocument/2006/relationships/image" Target="../media/image59.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6.xml"/><Relationship Id="rId4" Type="http://schemas.openxmlformats.org/officeDocument/2006/relationships/image" Target="../media/image14.emf"/></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8.xml"/><Relationship Id="rId4" Type="http://schemas.openxmlformats.org/officeDocument/2006/relationships/image" Target="../media/image14.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9.xml"/><Relationship Id="rId4" Type="http://schemas.openxmlformats.org/officeDocument/2006/relationships/image" Target="../media/image14.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0.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7.emf"/></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8.xml"/><Relationship Id="rId1" Type="http://schemas.openxmlformats.org/officeDocument/2006/relationships/tags" Target="../tags/tag5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6.xml"/><Relationship Id="rId4" Type="http://schemas.openxmlformats.org/officeDocument/2006/relationships/image" Target="../media/image14.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7.xml"/><Relationship Id="rId4" Type="http://schemas.openxmlformats.org/officeDocument/2006/relationships/image" Target="../media/image14.em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Master" Target="../slideMasters/slideMaster8.xml"/><Relationship Id="rId1" Type="http://schemas.openxmlformats.org/officeDocument/2006/relationships/tags" Target="../tags/tag58.xml"/><Relationship Id="rId6" Type="http://schemas.openxmlformats.org/officeDocument/2006/relationships/image" Target="../media/image14.emf"/><Relationship Id="rId5" Type="http://schemas.openxmlformats.org/officeDocument/2006/relationships/image" Target="../media/image98.png"/><Relationship Id="rId4" Type="http://schemas.openxmlformats.org/officeDocument/2006/relationships/image" Target="../media/image9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Master" Target="../slideMasters/slideMaster8.xml"/><Relationship Id="rId1" Type="http://schemas.openxmlformats.org/officeDocument/2006/relationships/tags" Target="../tags/tag59.xml"/><Relationship Id="rId6" Type="http://schemas.openxmlformats.org/officeDocument/2006/relationships/image" Target="../media/image14.emf"/><Relationship Id="rId5" Type="http://schemas.openxmlformats.org/officeDocument/2006/relationships/image" Target="../media/image98.png"/><Relationship Id="rId4" Type="http://schemas.openxmlformats.org/officeDocument/2006/relationships/image" Target="../media/image9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8.xml"/><Relationship Id="rId4" Type="http://schemas.openxmlformats.org/officeDocument/2006/relationships/image" Target="../media/image98.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8.xml"/><Relationship Id="rId1" Type="http://schemas.openxmlformats.org/officeDocument/2006/relationships/tags" Target="../tags/tag60.xml"/><Relationship Id="rId4" Type="http://schemas.openxmlformats.org/officeDocument/2006/relationships/image" Target="../media/image61.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8.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Master" Target="../slideMasters/slideMaster8.xml"/><Relationship Id="rId1" Type="http://schemas.openxmlformats.org/officeDocument/2006/relationships/tags" Target="../tags/tag61.xml"/><Relationship Id="rId4" Type="http://schemas.openxmlformats.org/officeDocument/2006/relationships/image" Target="../media/image6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29.e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3.jpe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Master" Target="../slideMasters/slideMaster11.xml"/><Relationship Id="rId5" Type="http://schemas.openxmlformats.org/officeDocument/2006/relationships/image" Target="../media/image14.emf"/><Relationship Id="rId4" Type="http://schemas.openxmlformats.org/officeDocument/2006/relationships/image" Target="../media/image113.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1.png"/><Relationship Id="rId1" Type="http://schemas.openxmlformats.org/officeDocument/2006/relationships/slideMaster" Target="../slideMasters/slideMaster11.xml"/><Relationship Id="rId5" Type="http://schemas.openxmlformats.org/officeDocument/2006/relationships/image" Target="../media/image14.emf"/><Relationship Id="rId4" Type="http://schemas.openxmlformats.org/officeDocument/2006/relationships/image" Target="../media/image115.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Master" Target="../slideMasters/slideMaster11.xml"/><Relationship Id="rId4" Type="http://schemas.openxmlformats.org/officeDocument/2006/relationships/image" Target="../media/image113.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5.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7.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1.png"/><Relationship Id="rId1" Type="http://schemas.openxmlformats.org/officeDocument/2006/relationships/slideMaster" Target="../slideMasters/slideMaster12.xml"/><Relationship Id="rId5" Type="http://schemas.openxmlformats.org/officeDocument/2006/relationships/image" Target="../media/image14.emf"/><Relationship Id="rId4" Type="http://schemas.openxmlformats.org/officeDocument/2006/relationships/image" Target="../media/image113.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1.png"/><Relationship Id="rId1" Type="http://schemas.openxmlformats.org/officeDocument/2006/relationships/slideMaster" Target="../slideMasters/slideMaster12.xml"/><Relationship Id="rId5" Type="http://schemas.openxmlformats.org/officeDocument/2006/relationships/image" Target="../media/image14.emf"/><Relationship Id="rId4" Type="http://schemas.openxmlformats.org/officeDocument/2006/relationships/image" Target="../media/image113.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6.png"/><Relationship Id="rId1" Type="http://schemas.openxmlformats.org/officeDocument/2006/relationships/slideMaster" Target="../slideMasters/slideMaster12.xml"/><Relationship Id="rId4" Type="http://schemas.openxmlformats.org/officeDocument/2006/relationships/image" Target="../media/image113.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9.jpeg"/><Relationship Id="rId4" Type="http://schemas.openxmlformats.org/officeDocument/2006/relationships/image" Target="../media/image11.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52.png"/><Relationship Id="rId4" Type="http://schemas.openxmlformats.org/officeDocument/2006/relationships/image" Target="../media/image33.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9.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5.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4.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6.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4.xml"/><Relationship Id="rId4" Type="http://schemas.openxmlformats.org/officeDocument/2006/relationships/image" Target="../media/image55.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4.xml"/><Relationship Id="rId4" Type="http://schemas.openxmlformats.org/officeDocument/2006/relationships/image" Target="../media/image5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7.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4.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5.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7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5.xml"/><Relationship Id="rId4" Type="http://schemas.openxmlformats.org/officeDocument/2006/relationships/image" Target="../media/image55.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18.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73.png"/><Relationship Id="rId4" Type="http://schemas.openxmlformats.org/officeDocument/2006/relationships/image" Target="../media/image14.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EC4018-B664-8546-8055-27CDB3125DA9}"/>
              </a:ext>
            </a:extLst>
          </p:cNvPr>
          <p:cNvGraphicFramePr>
            <a:graphicFrameLocks noChangeAspect="1"/>
          </p:cNvGraphicFramePr>
          <p:nvPr userDrawn="1">
            <p:custDataLst>
              <p:tags r:id="rId1"/>
            </p:custDataLst>
            <p:extLst>
              <p:ext uri="{D42A27DB-BD31-4B8C-83A1-F6EECF244321}">
                <p14:modId xmlns:p14="http://schemas.microsoft.com/office/powerpoint/2010/main" val="3990929952"/>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18EC4018-B664-8546-8055-27CDB3125DA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0"/>
            <a:ext cx="7375650" cy="1655763"/>
          </a:xfrm>
        </p:spPr>
        <p:txBody>
          <a:bodyPr vert="horz" anchor="b">
            <a:noAutofit/>
          </a:bodyPr>
          <a:lstStyle>
            <a:lvl1pPr algn="l">
              <a:spcBef>
                <a:spcPts val="0"/>
              </a:spcBef>
              <a:defRPr sz="3999">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787322" y="916283"/>
            <a:ext cx="2792832" cy="791917"/>
          </a:xfrm>
          <a:prstGeom prst="rect">
            <a:avLst/>
          </a:prstGeom>
        </p:spPr>
      </p:pic>
    </p:spTree>
    <p:extLst>
      <p:ext uri="{BB962C8B-B14F-4D97-AF65-F5344CB8AC3E}">
        <p14:creationId xmlns:p14="http://schemas.microsoft.com/office/powerpoint/2010/main" val="276973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72F4E6-B5B6-FD4F-9D4D-12AB39F5240D}"/>
              </a:ext>
            </a:extLst>
          </p:cNvPr>
          <p:cNvGraphicFramePr>
            <a:graphicFrameLocks noChangeAspect="1"/>
          </p:cNvGraphicFramePr>
          <p:nvPr userDrawn="1">
            <p:custDataLst>
              <p:tags r:id="rId1"/>
            </p:custDataLst>
            <p:extLst>
              <p:ext uri="{D42A27DB-BD31-4B8C-83A1-F6EECF244321}">
                <p14:modId xmlns:p14="http://schemas.microsoft.com/office/powerpoint/2010/main" val="3930038603"/>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672F4E6-B5B6-FD4F-9D4D-12AB39F5240D}"/>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311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29"/>
            <a:ext cx="5957381" cy="811921"/>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1"/>
            <a:ext cx="5957381" cy="4766452"/>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7" y="1410511"/>
            <a:ext cx="4099641" cy="4766452"/>
          </a:xfrm>
        </p:spPr>
        <p:txBody>
          <a:bodyPr>
            <a:no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153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29"/>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1"/>
            <a:ext cx="5957381" cy="4766452"/>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7" y="365128"/>
            <a:ext cx="4099641" cy="5811837"/>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Tree>
    <p:extLst>
      <p:ext uri="{BB962C8B-B14F-4D97-AF65-F5344CB8AC3E}">
        <p14:creationId xmlns:p14="http://schemas.microsoft.com/office/powerpoint/2010/main" val="1362848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587780" y="365129"/>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80" y="1410511"/>
            <a:ext cx="5957381" cy="4766452"/>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3" y="0"/>
            <a:ext cx="4900972" cy="6858000"/>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0826212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2"/>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2"/>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Tree>
    <p:extLst>
      <p:ext uri="{BB962C8B-B14F-4D97-AF65-F5344CB8AC3E}">
        <p14:creationId xmlns:p14="http://schemas.microsoft.com/office/powerpoint/2010/main" val="1708505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811921"/>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Autofit/>
          </a:bodyPr>
          <a:lstStyle>
            <a:lvl1pPr marL="0" indent="0" algn="ctr">
              <a:spcBef>
                <a:spcPts val="0"/>
              </a:spcBef>
              <a:spcAft>
                <a:spcPts val="0"/>
              </a:spcAft>
              <a:buNone/>
              <a:defRPr sz="2200" b="0">
                <a:solidFill>
                  <a:schemeClr val="bg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9"/>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340695"/>
            <a:ext cx="5183188" cy="823912"/>
          </a:xfrm>
        </p:spPr>
        <p:txBody>
          <a:bodyPr anchor="b">
            <a:noAutofit/>
          </a:bodyPr>
          <a:lstStyle>
            <a:lvl1pPr marL="0" indent="0" algn="ctr">
              <a:spcBef>
                <a:spcPts val="0"/>
              </a:spcBef>
              <a:spcAft>
                <a:spcPts val="0"/>
              </a:spcAft>
              <a:buNone/>
              <a:defRPr sz="2200" b="0">
                <a:solidFill>
                  <a:schemeClr val="bg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316269"/>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Tree>
    <p:extLst>
      <p:ext uri="{BB962C8B-B14F-4D97-AF65-F5344CB8AC3E}">
        <p14:creationId xmlns:p14="http://schemas.microsoft.com/office/powerpoint/2010/main" val="3341883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7917571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9788" y="457200"/>
            <a:ext cx="3932237" cy="1600200"/>
          </a:xfrm>
        </p:spPr>
        <p:txBody>
          <a:bodyPr anchor="b">
            <a:noAutofit/>
          </a:bodyPr>
          <a:lstStyle>
            <a:lvl1pPr>
              <a:spcBef>
                <a:spcPts val="0"/>
              </a:spcBef>
              <a:spcAft>
                <a:spcPts val="0"/>
              </a:spcAft>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noAutofit/>
          </a:bodyPr>
          <a:lstStyle>
            <a:lvl1pPr>
              <a:defRPr sz="2700">
                <a:solidFill>
                  <a:schemeClr val="tx2"/>
                </a:solidFill>
              </a:defRPr>
            </a:lvl1pPr>
            <a:lvl2pPr>
              <a:defRPr sz="2400">
                <a:solidFill>
                  <a:schemeClr val="tx2"/>
                </a:solidFill>
              </a:defRPr>
            </a:lvl2pPr>
            <a:lvl3pPr>
              <a:defRPr sz="20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922"/>
            <a:ext cx="3932237" cy="3657068"/>
          </a:xfrm>
        </p:spPr>
        <p:txBody>
          <a:bodyPr>
            <a:noAutofit/>
          </a:bodyPr>
          <a:lstStyle>
            <a:lvl1pPr marL="0" indent="0">
              <a:spcBef>
                <a:spcPts val="0"/>
              </a:spcBef>
              <a:spcAft>
                <a:spcPts val="0"/>
              </a:spcAft>
              <a:buNone/>
              <a:defRPr sz="1600">
                <a:solidFill>
                  <a:schemeClr val="bg2"/>
                </a:solidFill>
              </a:defRPr>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7739521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spcBef>
                <a:spcPts val="0"/>
              </a:spcBef>
              <a:spcAft>
                <a:spcPts val="0"/>
              </a:spcAft>
              <a:defRPr sz="3200">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
        <p:nvSpPr>
          <p:cNvPr id="4" name="Text Placeholder 3"/>
          <p:cNvSpPr>
            <a:spLocks noGrp="1"/>
          </p:cNvSpPr>
          <p:nvPr>
            <p:ph type="body" sz="half" idx="2"/>
          </p:nvPr>
        </p:nvSpPr>
        <p:spPr>
          <a:xfrm>
            <a:off x="839788" y="2211922"/>
            <a:ext cx="3932237" cy="3657068"/>
          </a:xfrm>
        </p:spPr>
        <p:txBody>
          <a:bodyPr/>
          <a:lstStyle>
            <a:lvl1pPr marL="0" indent="0">
              <a:spcBef>
                <a:spcPts val="0"/>
              </a:spcBef>
              <a:spcAft>
                <a:spcPts val="0"/>
              </a:spcAft>
              <a:buNone/>
              <a:defRPr sz="1600">
                <a:solidFill>
                  <a:schemeClr val="bg2"/>
                </a:solidFill>
              </a:defRPr>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5239564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62148" y="6367413"/>
            <a:ext cx="491157" cy="268579"/>
          </a:xfrm>
          <a:prstGeom prst="rect">
            <a:avLst/>
          </a:prstGeom>
        </p:spPr>
      </p:pic>
    </p:spTree>
    <p:extLst>
      <p:ext uri="{BB962C8B-B14F-4D97-AF65-F5344CB8AC3E}">
        <p14:creationId xmlns:p14="http://schemas.microsoft.com/office/powerpoint/2010/main" val="13073337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4373" y="0"/>
            <a:ext cx="12187631" cy="6858000"/>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97109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2CD54DA-B9DB-3245-9BF7-CD4503F71EFA}"/>
              </a:ext>
            </a:extLst>
          </p:cNvPr>
          <p:cNvGraphicFramePr>
            <a:graphicFrameLocks noChangeAspect="1"/>
          </p:cNvGraphicFramePr>
          <p:nvPr userDrawn="1">
            <p:custDataLst>
              <p:tags r:id="rId1"/>
            </p:custDataLst>
            <p:extLst>
              <p:ext uri="{D42A27DB-BD31-4B8C-83A1-F6EECF244321}">
                <p14:modId xmlns:p14="http://schemas.microsoft.com/office/powerpoint/2010/main" val="221174744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82CD54DA-B9DB-3245-9BF7-CD4503F71EFA}"/>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29AE693-0ABA-5647-A79F-DDC42B3BACDD}"/>
              </a:ext>
            </a:extLst>
          </p:cNvPr>
          <p:cNvSpPr/>
          <p:nvPr userDrawn="1"/>
        </p:nvSpPr>
        <p:spPr>
          <a:xfrm>
            <a:off x="7367404"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8201" y="641572"/>
            <a:ext cx="6220899" cy="547705"/>
          </a:xfrm>
        </p:spPr>
        <p:txBody>
          <a:bodyPr vert="horz">
            <a:noAutofit/>
          </a:bodyPr>
          <a:lstStyle>
            <a:lvl1pPr>
              <a:spcBef>
                <a:spcPts val="0"/>
              </a:spcBef>
              <a:spcAft>
                <a:spcPts val="0"/>
              </a:spcAft>
              <a:defRPr sz="2999">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28"/>
            <a:ext cx="6220899" cy="490160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0" y="287079"/>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6" y="0"/>
            <a:ext cx="4824596" cy="3429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2" y="3667919"/>
            <a:ext cx="3952063" cy="2679718"/>
          </a:xfrm>
        </p:spPr>
        <p:txBody>
          <a:bodyPr>
            <a:no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33703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0" y="0"/>
            <a:ext cx="12192000" cy="6858000"/>
            <a:chOff x="0" y="-1"/>
            <a:chExt cx="24387174"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98986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5214" y="0"/>
            <a:ext cx="12192203" cy="6858000"/>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897605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5"/>
            <a:ext cx="4851155" cy="1375561"/>
          </a:xfrm>
          <a:prstGeom prst="rect">
            <a:avLst/>
          </a:prstGeom>
        </p:spPr>
      </p:pic>
    </p:spTree>
    <p:extLst>
      <p:ext uri="{BB962C8B-B14F-4D97-AF65-F5344CB8AC3E}">
        <p14:creationId xmlns:p14="http://schemas.microsoft.com/office/powerpoint/2010/main" val="658133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5"/>
            <a:ext cx="4851155" cy="1375561"/>
          </a:xfrm>
          <a:prstGeom prst="rect">
            <a:avLst/>
          </a:prstGeom>
        </p:spPr>
      </p:pic>
    </p:spTree>
    <p:extLst>
      <p:ext uri="{BB962C8B-B14F-4D97-AF65-F5344CB8AC3E}">
        <p14:creationId xmlns:p14="http://schemas.microsoft.com/office/powerpoint/2010/main" val="23172522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3" cy="318491"/>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9" y="1287496"/>
            <a:ext cx="10985503"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064931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Content on white">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723CC0C-7902-41D1-8F75-C9F71EF6B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684581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1"/>
            <a:ext cx="12189010" cy="5687568"/>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4" name="Picture 13" descr="A picture containing graphics, font, red, logo&#10;&#10;Description automatically generated">
            <a:extLst>
              <a:ext uri="{FF2B5EF4-FFF2-40B4-BE49-F238E27FC236}">
                <a16:creationId xmlns:a16="http://schemas.microsoft.com/office/drawing/2014/main" id="{CCE67F73-8ED4-DA52-674A-2E7312BC31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75593" y="6170814"/>
            <a:ext cx="1178418" cy="29608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75040"/>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spTree>
    <p:extLst>
      <p:ext uri="{BB962C8B-B14F-4D97-AF65-F5344CB8AC3E}">
        <p14:creationId xmlns:p14="http://schemas.microsoft.com/office/powerpoint/2010/main" val="247688570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chemeClr val="bg2"/>
            </a:gs>
            <a:gs pos="52000">
              <a:schemeClr val="accent2"/>
            </a:gs>
            <a:gs pos="0">
              <a:schemeClr val="accent1"/>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5945369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chemeClr val="bg2"/>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6341709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35517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74CF084-7AE3-C24F-889F-B53F34521449}"/>
              </a:ext>
            </a:extLst>
          </p:cNvPr>
          <p:cNvGraphicFramePr>
            <a:graphicFrameLocks noChangeAspect="1"/>
          </p:cNvGraphicFramePr>
          <p:nvPr userDrawn="1">
            <p:custDataLst>
              <p:tags r:id="rId1"/>
            </p:custDataLst>
            <p:extLst>
              <p:ext uri="{D42A27DB-BD31-4B8C-83A1-F6EECF244321}">
                <p14:modId xmlns:p14="http://schemas.microsoft.com/office/powerpoint/2010/main" val="114668640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474CF084-7AE3-C24F-889F-B53F3452144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vert="horz">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3" y="1410511"/>
            <a:ext cx="4099641" cy="4766453"/>
          </a:xfrm>
        </p:spPr>
        <p:txBody>
          <a:bodyPr>
            <a:no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528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7514157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5816265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2080391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9773103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60138827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4" name="Picture 13" descr="A picture containing graphics, font, red, logo&#10;&#10;Description automatically generated">
            <a:extLst>
              <a:ext uri="{FF2B5EF4-FFF2-40B4-BE49-F238E27FC236}">
                <a16:creationId xmlns:a16="http://schemas.microsoft.com/office/drawing/2014/main" id="{CCE67F73-8ED4-DA52-674A-2E7312BC31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75593" y="6170814"/>
            <a:ext cx="1178418" cy="29608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spTree>
    <p:extLst>
      <p:ext uri="{BB962C8B-B14F-4D97-AF65-F5344CB8AC3E}">
        <p14:creationId xmlns:p14="http://schemas.microsoft.com/office/powerpoint/2010/main" val="121143263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chemeClr val="bg2"/>
            </a:gs>
            <a:gs pos="52000">
              <a:schemeClr val="accent2"/>
            </a:gs>
            <a:gs pos="0">
              <a:schemeClr val="accent1"/>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3074968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6783121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sp>
        <p:nvSpPr>
          <p:cNvPr id="2" name="Snip Single Corner Rectangle 1">
            <a:extLst>
              <a:ext uri="{FF2B5EF4-FFF2-40B4-BE49-F238E27FC236}">
                <a16:creationId xmlns:a16="http://schemas.microsoft.com/office/drawing/2014/main" id="{1268779D-ED17-8394-1BDC-1167D0FE1CA8}"/>
              </a:ext>
            </a:extLst>
          </p:cNvPr>
          <p:cNvSpPr/>
          <p:nvPr userDrawn="1"/>
        </p:nvSpPr>
        <p:spPr>
          <a:xfrm>
            <a:off x="1482070" y="2002465"/>
            <a:ext cx="9227859" cy="2853070"/>
          </a:xfrm>
          <a:prstGeom prst="snip1Rect">
            <a:avLst>
              <a:gd name="adj" fmla="val 0"/>
            </a:avLst>
          </a:prstGeom>
          <a:solidFill>
            <a:schemeClr val="bg1"/>
          </a:solidFill>
          <a:ln w="193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 Placeholder 3">
            <a:extLst>
              <a:ext uri="{FF2B5EF4-FFF2-40B4-BE49-F238E27FC236}">
                <a16:creationId xmlns:a16="http://schemas.microsoft.com/office/drawing/2014/main" id="{8A48B806-AC1B-EE30-761B-15B9B77D6AF7}"/>
              </a:ext>
            </a:extLst>
          </p:cNvPr>
          <p:cNvSpPr>
            <a:spLocks noGrp="1"/>
          </p:cNvSpPr>
          <p:nvPr>
            <p:ph type="body" sz="quarter" idx="15" hasCustomPrompt="1"/>
          </p:nvPr>
        </p:nvSpPr>
        <p:spPr>
          <a:xfrm>
            <a:off x="3345775" y="2549408"/>
            <a:ext cx="5500451" cy="1264538"/>
          </a:xfrm>
        </p:spPr>
        <p:txBody>
          <a:bodyPr anchor="ctr"/>
          <a:lstStyle>
            <a:lvl1pPr marL="0" indent="0" algn="ctr">
              <a:buNone/>
              <a:defRPr b="0" i="0">
                <a:solidFill>
                  <a:schemeClr val="tx1"/>
                </a:solidFill>
                <a:latin typeface="Roboto Light" panose="02000000000000000000" pitchFamily="2" charset="0"/>
                <a:ea typeface="Roboto Light" panose="02000000000000000000" pitchFamily="2" charset="0"/>
              </a:defRPr>
            </a:lvl1pPr>
            <a:lvl2pPr marL="457109" indent="0" algn="ctr">
              <a:buNone/>
              <a:defRPr b="1" i="0">
                <a:latin typeface="Roboto Black" panose="02000000000000000000" pitchFamily="2" charset="0"/>
                <a:ea typeface="Roboto Black" panose="02000000000000000000" pitchFamily="2" charset="0"/>
              </a:defRPr>
            </a:lvl2pPr>
            <a:lvl3pPr marL="914217" indent="0" algn="ctr">
              <a:buNone/>
              <a:defRPr b="1" i="0">
                <a:latin typeface="Roboto Black" panose="02000000000000000000" pitchFamily="2" charset="0"/>
                <a:ea typeface="Roboto Black" panose="02000000000000000000" pitchFamily="2" charset="0"/>
              </a:defRPr>
            </a:lvl3pPr>
            <a:lvl4pPr marL="1371326" indent="0" algn="ctr">
              <a:buNone/>
              <a:defRPr b="1" i="0">
                <a:latin typeface="Roboto Black" panose="02000000000000000000" pitchFamily="2" charset="0"/>
                <a:ea typeface="Roboto Black" panose="02000000000000000000" pitchFamily="2" charset="0"/>
              </a:defRPr>
            </a:lvl4pPr>
            <a:lvl5pPr marL="1828434" indent="0" algn="ctr">
              <a:buNone/>
              <a:defRPr b="1" i="0">
                <a:latin typeface="Roboto Black" panose="02000000000000000000" pitchFamily="2" charset="0"/>
                <a:ea typeface="Roboto Black" panose="02000000000000000000" pitchFamily="2" charset="0"/>
              </a:defRPr>
            </a:lvl5pPr>
          </a:lstStyle>
          <a:p>
            <a:pPr lvl="0"/>
            <a:r>
              <a:rPr lang="en-US"/>
              <a:t>If you don’t know where you are going,</a:t>
            </a:r>
          </a:p>
          <a:p>
            <a:pPr lvl="0"/>
            <a:r>
              <a:rPr lang="en-US"/>
              <a:t>you’ll end up some place else.</a:t>
            </a:r>
          </a:p>
        </p:txBody>
      </p:sp>
      <p:sp>
        <p:nvSpPr>
          <p:cNvPr id="6" name="Text Placeholder 5">
            <a:extLst>
              <a:ext uri="{FF2B5EF4-FFF2-40B4-BE49-F238E27FC236}">
                <a16:creationId xmlns:a16="http://schemas.microsoft.com/office/drawing/2014/main" id="{C1344517-910E-634D-A49A-33FF73A4004A}"/>
              </a:ext>
            </a:extLst>
          </p:cNvPr>
          <p:cNvSpPr>
            <a:spLocks noGrp="1"/>
          </p:cNvSpPr>
          <p:nvPr>
            <p:ph type="body" sz="quarter" idx="16" hasCustomPrompt="1"/>
          </p:nvPr>
        </p:nvSpPr>
        <p:spPr>
          <a:xfrm>
            <a:off x="4076169" y="3948114"/>
            <a:ext cx="4039662" cy="339725"/>
          </a:xfrm>
        </p:spPr>
        <p:txBody>
          <a:bodyPr anchor="ctr"/>
          <a:lstStyle>
            <a:lvl1pPr marL="0" indent="0" algn="ctr">
              <a:buFontTx/>
              <a:buNone/>
              <a:defRPr sz="900" b="1" i="0" spc="0">
                <a:solidFill>
                  <a:schemeClr val="tx1"/>
                </a:solidFill>
                <a:latin typeface="Montserrat" pitchFamily="2" charset="77"/>
              </a:defRPr>
            </a:lvl1pPr>
            <a:lvl2pPr marL="457109" indent="0" algn="ctr">
              <a:buFontTx/>
              <a:buNone/>
              <a:defRPr spc="300">
                <a:latin typeface="Montserrat" pitchFamily="2" charset="77"/>
              </a:defRPr>
            </a:lvl2pPr>
            <a:lvl3pPr marL="914217" indent="0" algn="ctr">
              <a:buFontTx/>
              <a:buNone/>
              <a:defRPr spc="300">
                <a:latin typeface="Montserrat" pitchFamily="2" charset="77"/>
              </a:defRPr>
            </a:lvl3pPr>
            <a:lvl4pPr marL="1371326" indent="0" algn="ctr">
              <a:buFontTx/>
              <a:buNone/>
              <a:defRPr spc="300">
                <a:latin typeface="Montserrat" pitchFamily="2" charset="77"/>
              </a:defRPr>
            </a:lvl4pPr>
            <a:lvl5pPr marL="1828434" indent="0" algn="ctr">
              <a:buFontTx/>
              <a:buNone/>
              <a:defRPr spc="300">
                <a:latin typeface="Montserrat" pitchFamily="2" charset="77"/>
              </a:defRPr>
            </a:lvl5pPr>
          </a:lstStyle>
          <a:p>
            <a:pPr lvl="0"/>
            <a:r>
              <a:rPr lang="en-US"/>
              <a:t>- YOGI BERRA</a:t>
            </a:r>
          </a:p>
        </p:txBody>
      </p:sp>
      <p:sp>
        <p:nvSpPr>
          <p:cNvPr id="7" name="TextBox 6">
            <a:extLst>
              <a:ext uri="{FF2B5EF4-FFF2-40B4-BE49-F238E27FC236}">
                <a16:creationId xmlns:a16="http://schemas.microsoft.com/office/drawing/2014/main" id="{6DF753F3-39ED-5F7F-8C2A-009DA9D5EF36}"/>
              </a:ext>
            </a:extLst>
          </p:cNvPr>
          <p:cNvSpPr txBox="1"/>
          <p:nvPr userDrawn="1"/>
        </p:nvSpPr>
        <p:spPr>
          <a:xfrm>
            <a:off x="1234462" y="978977"/>
            <a:ext cx="1423332" cy="3161763"/>
          </a:xfrm>
          <a:prstGeom prst="rect">
            <a:avLst/>
          </a:prstGeom>
          <a:noFill/>
          <a:effectLst/>
        </p:spPr>
        <p:txBody>
          <a:bodyPr wrap="square" rtlCol="0" anchor="ctr">
            <a:spAutoFit/>
          </a:bodyPr>
          <a:lstStyle/>
          <a:p>
            <a:pPr algn="ctr"/>
            <a:r>
              <a:rPr lang="en-US" sz="19946" b="1" i="0">
                <a:solidFill>
                  <a:schemeClr val="accent2"/>
                </a:solidFill>
                <a:effectLst>
                  <a:outerShdw blurRad="188749" sx="102000" sy="102000" algn="ctr" rotWithShape="0">
                    <a:prstClr val="black">
                      <a:alpha val="29518"/>
                    </a:prstClr>
                  </a:outerShdw>
                </a:effectLst>
                <a:latin typeface="Montserrat Black" pitchFamily="2" charset="77"/>
                <a:ea typeface="Roboto Black" panose="02000000000000000000" pitchFamily="2" charset="0"/>
              </a:rPr>
              <a:t>“</a:t>
            </a:r>
          </a:p>
        </p:txBody>
      </p:sp>
      <p:sp>
        <p:nvSpPr>
          <p:cNvPr id="13" name="TextBox 12">
            <a:extLst>
              <a:ext uri="{FF2B5EF4-FFF2-40B4-BE49-F238E27FC236}">
                <a16:creationId xmlns:a16="http://schemas.microsoft.com/office/drawing/2014/main" id="{8739A7BD-5A62-65C7-063D-834CAC6A2659}"/>
              </a:ext>
            </a:extLst>
          </p:cNvPr>
          <p:cNvSpPr txBox="1"/>
          <p:nvPr userDrawn="1"/>
        </p:nvSpPr>
        <p:spPr>
          <a:xfrm rot="10800000">
            <a:off x="9534207" y="2717262"/>
            <a:ext cx="1423332" cy="3161763"/>
          </a:xfrm>
          <a:prstGeom prst="rect">
            <a:avLst/>
          </a:prstGeom>
          <a:noFill/>
          <a:effectLst/>
        </p:spPr>
        <p:txBody>
          <a:bodyPr wrap="square" rtlCol="0" anchor="ctr">
            <a:spAutoFit/>
          </a:bodyPr>
          <a:lstStyle/>
          <a:p>
            <a:pPr algn="ctr"/>
            <a:r>
              <a:rPr lang="en-US" sz="19946" b="1" i="0">
                <a:solidFill>
                  <a:schemeClr val="accent2"/>
                </a:solidFill>
                <a:effectLst>
                  <a:outerShdw blurRad="188749" sx="102000" sy="102000" algn="ctr" rotWithShape="0">
                    <a:prstClr val="black">
                      <a:alpha val="29518"/>
                    </a:prstClr>
                  </a:outerShdw>
                </a:effectLst>
                <a:latin typeface="Montserrat Black" pitchFamily="2" charset="77"/>
                <a:ea typeface="Roboto Black" panose="02000000000000000000" pitchFamily="2" charset="0"/>
              </a:rPr>
              <a:t>“</a:t>
            </a:r>
          </a:p>
        </p:txBody>
      </p:sp>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16785598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chemeClr val="bg2"/>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02672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D2E3E0B-93DA-B14F-AAEE-E1DBD97A86FC}"/>
              </a:ext>
            </a:extLst>
          </p:cNvPr>
          <p:cNvGraphicFramePr>
            <a:graphicFrameLocks noChangeAspect="1"/>
          </p:cNvGraphicFramePr>
          <p:nvPr userDrawn="1">
            <p:custDataLst>
              <p:tags r:id="rId1"/>
            </p:custDataLst>
            <p:extLst>
              <p:ext uri="{D42A27DB-BD31-4B8C-83A1-F6EECF244321}">
                <p14:modId xmlns:p14="http://schemas.microsoft.com/office/powerpoint/2010/main" val="331004829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4D2E3E0B-93DA-B14F-AAEE-E1DBD97A86FC}"/>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vert="horz"/>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3" y="365126"/>
            <a:ext cx="4099641" cy="5811837"/>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Tree>
    <p:extLst>
      <p:ext uri="{BB962C8B-B14F-4D97-AF65-F5344CB8AC3E}">
        <p14:creationId xmlns:p14="http://schemas.microsoft.com/office/powerpoint/2010/main" val="14069097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chemeClr val="bg2"/>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3348058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chemeClr val="bg2"/>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7420359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chemeClr val="bg2"/>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2859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9871220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alf Title 2">
    <p:bg>
      <p:bgPr>
        <a:solidFill>
          <a:schemeClr val="bg2"/>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CE31CF7-E603-4CDF-6D0A-D8D68356F005}"/>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2" name="Graphic 11">
            <a:extLst>
              <a:ext uri="{FF2B5EF4-FFF2-40B4-BE49-F238E27FC236}">
                <a16:creationId xmlns:a16="http://schemas.microsoft.com/office/drawing/2014/main" id="{9E944826-0CC3-5340-AC0D-C418772D8F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0201" y="780590"/>
            <a:ext cx="6266481" cy="5263373"/>
          </a:xfrm>
          <a:prstGeom prst="rect">
            <a:avLst/>
          </a:prstGeom>
          <a:effectLst>
            <a:outerShdw blurRad="609600" algn="ctr" rotWithShape="0">
              <a:prstClr val="black">
                <a:alpha val="15283"/>
              </a:prstClr>
            </a:outerShdw>
          </a:effectLst>
        </p:spPr>
      </p:pic>
      <p:sp>
        <p:nvSpPr>
          <p:cNvPr id="6" name="Text Placeholder 5">
            <a:extLst>
              <a:ext uri="{FF2B5EF4-FFF2-40B4-BE49-F238E27FC236}">
                <a16:creationId xmlns:a16="http://schemas.microsoft.com/office/drawing/2014/main" id="{64A9980D-F779-5C4C-AE4B-78211B5EA355}"/>
              </a:ext>
            </a:extLst>
          </p:cNvPr>
          <p:cNvSpPr>
            <a:spLocks noGrp="1"/>
          </p:cNvSpPr>
          <p:nvPr>
            <p:ph type="body" sz="quarter" idx="12"/>
          </p:nvPr>
        </p:nvSpPr>
        <p:spPr>
          <a:xfrm>
            <a:off x="6096001" y="1508921"/>
            <a:ext cx="4910932" cy="3840163"/>
          </a:xfrm>
        </p:spPr>
        <p:txBody>
          <a:bodyPr>
            <a:no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8285119E-B417-886A-727C-ED18A9A44195}"/>
              </a:ext>
            </a:extLst>
          </p:cNvPr>
          <p:cNvSpPr>
            <a:spLocks noGrp="1"/>
          </p:cNvSpPr>
          <p:nvPr>
            <p:ph sz="quarter" idx="13" hasCustomPrompt="1"/>
          </p:nvPr>
        </p:nvSpPr>
        <p:spPr>
          <a:xfrm>
            <a:off x="533684" y="3212488"/>
            <a:ext cx="4589280" cy="261610"/>
          </a:xfrm>
        </p:spPr>
        <p:txBody>
          <a:bodyPr wrap="square" anchor="ctr">
            <a:spAutoFit/>
          </a:bodyPr>
          <a:lstStyle>
            <a:lvl1pPr marL="0" indent="0" algn="l">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F092DBD5-E742-9C28-B353-EA2C20FFAC1A}"/>
              </a:ext>
            </a:extLst>
          </p:cNvPr>
          <p:cNvSpPr>
            <a:spLocks noGrp="1"/>
          </p:cNvSpPr>
          <p:nvPr>
            <p:ph type="body" sz="quarter" idx="14" hasCustomPrompt="1"/>
          </p:nvPr>
        </p:nvSpPr>
        <p:spPr>
          <a:xfrm>
            <a:off x="534049" y="3504157"/>
            <a:ext cx="4589280" cy="707886"/>
          </a:xfrm>
        </p:spPr>
        <p:txBody>
          <a:bodyPr wrap="square" anchor="ctr">
            <a:spAutoFit/>
          </a:bodyPr>
          <a:lstStyle>
            <a:lvl1pPr marL="0" indent="0" algn="l">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8" name="Graphic 7">
            <a:extLst>
              <a:ext uri="{FF2B5EF4-FFF2-40B4-BE49-F238E27FC236}">
                <a16:creationId xmlns:a16="http://schemas.microsoft.com/office/drawing/2014/main" id="{E52876A9-6666-0EEE-9805-FF6044EE71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41636984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WT Personnel">
    <p:bg>
      <p:bgPr>
        <a:solidFill>
          <a:schemeClr val="bg2"/>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735F057-F848-0D65-9E39-1B7F88CD0851}"/>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3" name="Graphic 2">
            <a:extLst>
              <a:ext uri="{FF2B5EF4-FFF2-40B4-BE49-F238E27FC236}">
                <a16:creationId xmlns:a16="http://schemas.microsoft.com/office/drawing/2014/main" id="{387F3719-F05C-215B-B28E-5D9F2B3FE1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sp>
        <p:nvSpPr>
          <p:cNvPr id="11" name="Text Placeholder 23">
            <a:extLst>
              <a:ext uri="{FF2B5EF4-FFF2-40B4-BE49-F238E27FC236}">
                <a16:creationId xmlns:a16="http://schemas.microsoft.com/office/drawing/2014/main" id="{7C275C6D-395E-E9CD-2912-62E3BDAC5CD8}"/>
              </a:ext>
            </a:extLst>
          </p:cNvPr>
          <p:cNvSpPr>
            <a:spLocks noGrp="1"/>
          </p:cNvSpPr>
          <p:nvPr>
            <p:ph type="body" sz="quarter" idx="14" hasCustomPrompt="1"/>
          </p:nvPr>
        </p:nvSpPr>
        <p:spPr>
          <a:xfrm>
            <a:off x="967154" y="1764792"/>
            <a:ext cx="10257692" cy="589999"/>
          </a:xfrm>
        </p:spPr>
        <p:txBody>
          <a:bodyPr>
            <a:noAutofit/>
          </a:bodyPr>
          <a:lstStyle>
            <a:lvl1pPr marL="12696" indent="0">
              <a:lnSpc>
                <a:spcPct val="150000"/>
              </a:lnSpc>
              <a:buNone/>
              <a:tabLst/>
              <a:defRPr sz="1150" b="0" i="0">
                <a:solidFill>
                  <a:schemeClr val="tx1"/>
                </a:solidFill>
                <a:latin typeface="Montserrat" pitchFamily="2" charset="77"/>
              </a:defRPr>
            </a:lvl1pPr>
            <a:lvl2pPr marL="12696" indent="0">
              <a:buNone/>
              <a:tabLst/>
              <a:defRPr sz="1600" b="0" i="0">
                <a:latin typeface="Montserrat" pitchFamily="2" charset="77"/>
              </a:defRPr>
            </a:lvl2pPr>
            <a:lvl3pPr marL="12696" indent="0">
              <a:buNone/>
              <a:tabLst/>
              <a:defRPr sz="1600" b="0" i="0">
                <a:latin typeface="Montserrat" pitchFamily="2" charset="77"/>
              </a:defRPr>
            </a:lvl3pPr>
            <a:lvl4pPr marL="12696" indent="0">
              <a:buNone/>
              <a:tabLst/>
              <a:defRPr sz="1600" b="0" i="0">
                <a:latin typeface="Montserrat" pitchFamily="2" charset="77"/>
              </a:defRPr>
            </a:lvl4pPr>
            <a:lvl5pPr marL="12696" indent="0">
              <a:buNone/>
              <a:tabLst/>
              <a:defRPr sz="1600" b="0" i="0">
                <a:latin typeface="Montserrat" pitchFamily="2" charset="77"/>
              </a:defRPr>
            </a:lvl5pPr>
          </a:lstStyle>
          <a:p>
            <a:pPr lvl="0"/>
            <a:r>
              <a:rPr lang="en-US"/>
              <a:t>Our Digital team consists of experienced creatives, strategists and engineers with decades of experience dreaming and creating transformational digital experiences. Our engagement team consists of the following key team players:</a:t>
            </a:r>
          </a:p>
          <a:p>
            <a:pPr lvl="0"/>
            <a:endParaRPr lang="en-US"/>
          </a:p>
        </p:txBody>
      </p:sp>
      <p:pic>
        <p:nvPicPr>
          <p:cNvPr id="8" name="Graphic 7">
            <a:extLst>
              <a:ext uri="{FF2B5EF4-FFF2-40B4-BE49-F238E27FC236}">
                <a16:creationId xmlns:a16="http://schemas.microsoft.com/office/drawing/2014/main" id="{4D4C2861-FB56-4410-FB20-9464B1D4E0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1154" y="2687700"/>
            <a:ext cx="3529186" cy="3614911"/>
          </a:xfrm>
          <a:prstGeom prst="rect">
            <a:avLst/>
          </a:prstGeom>
          <a:effectLst>
            <a:outerShdw blurRad="609600" algn="ctr" rotWithShape="0">
              <a:prstClr val="black">
                <a:alpha val="15283"/>
              </a:prstClr>
            </a:outerShdw>
          </a:effectLst>
        </p:spPr>
      </p:pic>
      <p:pic>
        <p:nvPicPr>
          <p:cNvPr id="13" name="Graphic 12">
            <a:extLst>
              <a:ext uri="{FF2B5EF4-FFF2-40B4-BE49-F238E27FC236}">
                <a16:creationId xmlns:a16="http://schemas.microsoft.com/office/drawing/2014/main" id="{DC541649-3F0C-2DB0-5BFE-41FAD2ECE6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31408" y="2687700"/>
            <a:ext cx="3529186" cy="3614911"/>
          </a:xfrm>
          <a:prstGeom prst="rect">
            <a:avLst/>
          </a:prstGeom>
          <a:effectLst>
            <a:outerShdw blurRad="609600" algn="ctr" rotWithShape="0">
              <a:prstClr val="black">
                <a:alpha val="15283"/>
              </a:prstClr>
            </a:outerShdw>
          </a:effectLst>
        </p:spPr>
      </p:pic>
      <p:pic>
        <p:nvPicPr>
          <p:cNvPr id="15" name="Graphic 14">
            <a:extLst>
              <a:ext uri="{FF2B5EF4-FFF2-40B4-BE49-F238E27FC236}">
                <a16:creationId xmlns:a16="http://schemas.microsoft.com/office/drawing/2014/main" id="{7B1B50C9-CF77-2199-F5A0-41ABC65101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1660" y="2687700"/>
            <a:ext cx="3529186" cy="3614911"/>
          </a:xfrm>
          <a:prstGeom prst="rect">
            <a:avLst/>
          </a:prstGeom>
          <a:effectLst>
            <a:outerShdw blurRad="609600" algn="ctr" rotWithShape="0">
              <a:prstClr val="black">
                <a:alpha val="15283"/>
              </a:prstClr>
            </a:outerShdw>
          </a:effectLst>
        </p:spPr>
      </p:pic>
      <p:sp>
        <p:nvSpPr>
          <p:cNvPr id="23" name="Picture Placeholder 21">
            <a:extLst>
              <a:ext uri="{FF2B5EF4-FFF2-40B4-BE49-F238E27FC236}">
                <a16:creationId xmlns:a16="http://schemas.microsoft.com/office/drawing/2014/main" id="{0E6057AA-4EB8-2D0A-7169-B26935DF665D}"/>
              </a:ext>
            </a:extLst>
          </p:cNvPr>
          <p:cNvSpPr>
            <a:spLocks noGrp="1"/>
          </p:cNvSpPr>
          <p:nvPr>
            <p:ph type="pic" sz="quarter" idx="19"/>
          </p:nvPr>
        </p:nvSpPr>
        <p:spPr>
          <a:xfrm>
            <a:off x="5615327" y="2443842"/>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24" name="Picture Placeholder 21">
            <a:extLst>
              <a:ext uri="{FF2B5EF4-FFF2-40B4-BE49-F238E27FC236}">
                <a16:creationId xmlns:a16="http://schemas.microsoft.com/office/drawing/2014/main" id="{42F0A3DA-A2C7-170F-EBC0-A2991A857354}"/>
              </a:ext>
            </a:extLst>
          </p:cNvPr>
          <p:cNvSpPr>
            <a:spLocks noGrp="1"/>
          </p:cNvSpPr>
          <p:nvPr>
            <p:ph type="pic" sz="quarter" idx="20"/>
          </p:nvPr>
        </p:nvSpPr>
        <p:spPr>
          <a:xfrm>
            <a:off x="9359056" y="2443842"/>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22" name="Picture Placeholder 21">
            <a:extLst>
              <a:ext uri="{FF2B5EF4-FFF2-40B4-BE49-F238E27FC236}">
                <a16:creationId xmlns:a16="http://schemas.microsoft.com/office/drawing/2014/main" id="{0B573FDF-F95C-1EE8-90DF-0BE5997D464C}"/>
              </a:ext>
            </a:extLst>
          </p:cNvPr>
          <p:cNvSpPr>
            <a:spLocks noGrp="1"/>
          </p:cNvSpPr>
          <p:nvPr>
            <p:ph type="pic" sz="quarter" idx="18"/>
          </p:nvPr>
        </p:nvSpPr>
        <p:spPr>
          <a:xfrm>
            <a:off x="1852031" y="2422791"/>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5" name="Text Placeholder 4">
            <a:extLst>
              <a:ext uri="{FF2B5EF4-FFF2-40B4-BE49-F238E27FC236}">
                <a16:creationId xmlns:a16="http://schemas.microsoft.com/office/drawing/2014/main" id="{92CFD964-8E4F-9CF4-D1E6-B51F7DA56FAA}"/>
              </a:ext>
            </a:extLst>
          </p:cNvPr>
          <p:cNvSpPr>
            <a:spLocks noGrp="1"/>
          </p:cNvSpPr>
          <p:nvPr>
            <p:ph type="body" sz="quarter" idx="15" hasCustomPrompt="1"/>
          </p:nvPr>
        </p:nvSpPr>
        <p:spPr>
          <a:xfrm>
            <a:off x="791179" y="3571393"/>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0" name="Text Placeholder 4">
            <a:extLst>
              <a:ext uri="{FF2B5EF4-FFF2-40B4-BE49-F238E27FC236}">
                <a16:creationId xmlns:a16="http://schemas.microsoft.com/office/drawing/2014/main" id="{18E0CDB7-B6D9-D90F-8CE0-69EF37AD13A0}"/>
              </a:ext>
            </a:extLst>
          </p:cNvPr>
          <p:cNvSpPr>
            <a:spLocks noGrp="1"/>
          </p:cNvSpPr>
          <p:nvPr>
            <p:ph type="body" sz="quarter" idx="16" hasCustomPrompt="1"/>
          </p:nvPr>
        </p:nvSpPr>
        <p:spPr>
          <a:xfrm>
            <a:off x="791179" y="3893561"/>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7" name="Text Placeholder 6">
            <a:extLst>
              <a:ext uri="{FF2B5EF4-FFF2-40B4-BE49-F238E27FC236}">
                <a16:creationId xmlns:a16="http://schemas.microsoft.com/office/drawing/2014/main" id="{48E0F6FD-F37A-B026-C4B9-7270BF4D1B30}"/>
              </a:ext>
            </a:extLst>
          </p:cNvPr>
          <p:cNvSpPr>
            <a:spLocks noGrp="1"/>
          </p:cNvSpPr>
          <p:nvPr>
            <p:ph type="body" sz="quarter" idx="17" hasCustomPrompt="1"/>
          </p:nvPr>
        </p:nvSpPr>
        <p:spPr>
          <a:xfrm>
            <a:off x="790506" y="4460817"/>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25" name="Text Placeholder 4">
            <a:extLst>
              <a:ext uri="{FF2B5EF4-FFF2-40B4-BE49-F238E27FC236}">
                <a16:creationId xmlns:a16="http://schemas.microsoft.com/office/drawing/2014/main" id="{9BCF1CEB-124C-659C-7B22-569E8A599374}"/>
              </a:ext>
            </a:extLst>
          </p:cNvPr>
          <p:cNvSpPr>
            <a:spLocks noGrp="1"/>
          </p:cNvSpPr>
          <p:nvPr>
            <p:ph type="body" sz="quarter" idx="21" hasCustomPrompt="1"/>
          </p:nvPr>
        </p:nvSpPr>
        <p:spPr>
          <a:xfrm>
            <a:off x="4541432" y="3565114"/>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6" name="Text Placeholder 4">
            <a:extLst>
              <a:ext uri="{FF2B5EF4-FFF2-40B4-BE49-F238E27FC236}">
                <a16:creationId xmlns:a16="http://schemas.microsoft.com/office/drawing/2014/main" id="{7A55CFAA-CC15-D63B-AE3A-B390D899D3EE}"/>
              </a:ext>
            </a:extLst>
          </p:cNvPr>
          <p:cNvSpPr>
            <a:spLocks noGrp="1"/>
          </p:cNvSpPr>
          <p:nvPr>
            <p:ph type="body" sz="quarter" idx="22" hasCustomPrompt="1"/>
          </p:nvPr>
        </p:nvSpPr>
        <p:spPr>
          <a:xfrm>
            <a:off x="4541432" y="3887282"/>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27" name="Text Placeholder 6">
            <a:extLst>
              <a:ext uri="{FF2B5EF4-FFF2-40B4-BE49-F238E27FC236}">
                <a16:creationId xmlns:a16="http://schemas.microsoft.com/office/drawing/2014/main" id="{64B5C830-912C-1ACA-C249-E49B6E30D5F6}"/>
              </a:ext>
            </a:extLst>
          </p:cNvPr>
          <p:cNvSpPr>
            <a:spLocks noGrp="1"/>
          </p:cNvSpPr>
          <p:nvPr>
            <p:ph type="body" sz="quarter" idx="23" hasCustomPrompt="1"/>
          </p:nvPr>
        </p:nvSpPr>
        <p:spPr>
          <a:xfrm>
            <a:off x="4540759" y="4454538"/>
            <a:ext cx="3109135" cy="1716025"/>
          </a:xfrm>
        </p:spPr>
        <p:txBody>
          <a:bodyPr/>
          <a:lstStyle>
            <a:lvl1pPr marL="0" indent="0">
              <a:spcAft>
                <a:spcPts val="0"/>
              </a:spcAft>
              <a:buNone/>
              <a:defRPr sz="90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28" name="Text Placeholder 4">
            <a:extLst>
              <a:ext uri="{FF2B5EF4-FFF2-40B4-BE49-F238E27FC236}">
                <a16:creationId xmlns:a16="http://schemas.microsoft.com/office/drawing/2014/main" id="{8356126D-DBB1-56FF-D4D2-C07531100EF3}"/>
              </a:ext>
            </a:extLst>
          </p:cNvPr>
          <p:cNvSpPr>
            <a:spLocks noGrp="1"/>
          </p:cNvSpPr>
          <p:nvPr>
            <p:ph type="body" sz="quarter" idx="24" hasCustomPrompt="1"/>
          </p:nvPr>
        </p:nvSpPr>
        <p:spPr>
          <a:xfrm>
            <a:off x="8291687" y="3546140"/>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9" name="Text Placeholder 4">
            <a:extLst>
              <a:ext uri="{FF2B5EF4-FFF2-40B4-BE49-F238E27FC236}">
                <a16:creationId xmlns:a16="http://schemas.microsoft.com/office/drawing/2014/main" id="{03081CE0-8DFE-9C60-3ACF-CE326AB1E8F2}"/>
              </a:ext>
            </a:extLst>
          </p:cNvPr>
          <p:cNvSpPr>
            <a:spLocks noGrp="1"/>
          </p:cNvSpPr>
          <p:nvPr>
            <p:ph type="body" sz="quarter" idx="25" hasCustomPrompt="1"/>
          </p:nvPr>
        </p:nvSpPr>
        <p:spPr>
          <a:xfrm>
            <a:off x="8291687" y="3868308"/>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30" name="Text Placeholder 6">
            <a:extLst>
              <a:ext uri="{FF2B5EF4-FFF2-40B4-BE49-F238E27FC236}">
                <a16:creationId xmlns:a16="http://schemas.microsoft.com/office/drawing/2014/main" id="{C143486C-B9EC-C19B-4790-5BA2C06B947F}"/>
              </a:ext>
            </a:extLst>
          </p:cNvPr>
          <p:cNvSpPr>
            <a:spLocks noGrp="1"/>
          </p:cNvSpPr>
          <p:nvPr>
            <p:ph type="body" sz="quarter" idx="26" hasCustomPrompt="1"/>
          </p:nvPr>
        </p:nvSpPr>
        <p:spPr>
          <a:xfrm>
            <a:off x="8291014" y="4435564"/>
            <a:ext cx="3109135" cy="1716025"/>
          </a:xfrm>
        </p:spPr>
        <p:txBody>
          <a:bodyPr/>
          <a:lstStyle>
            <a:lvl1pPr marL="0" indent="0">
              <a:spcAft>
                <a:spcPts val="0"/>
              </a:spcAft>
              <a:buNone/>
              <a:defRPr sz="90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6" name="Content Placeholder 8">
            <a:extLst>
              <a:ext uri="{FF2B5EF4-FFF2-40B4-BE49-F238E27FC236}">
                <a16:creationId xmlns:a16="http://schemas.microsoft.com/office/drawing/2014/main" id="{DDB18688-75DD-AA5D-1A24-5220E4AC3EDB}"/>
              </a:ext>
            </a:extLst>
          </p:cNvPr>
          <p:cNvSpPr>
            <a:spLocks noGrp="1"/>
          </p:cNvSpPr>
          <p:nvPr>
            <p:ph sz="quarter" idx="27"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12" name="Text Placeholder 10">
            <a:extLst>
              <a:ext uri="{FF2B5EF4-FFF2-40B4-BE49-F238E27FC236}">
                <a16:creationId xmlns:a16="http://schemas.microsoft.com/office/drawing/2014/main" id="{4784969D-E500-2935-53FE-C6F6ED8C89F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WWT Digital Personnel</a:t>
            </a:r>
          </a:p>
        </p:txBody>
      </p:sp>
      <p:pic>
        <p:nvPicPr>
          <p:cNvPr id="9" name="Picture 8" descr="A black and white logo&#10;&#10;Description automatically generated with low confidence">
            <a:extLst>
              <a:ext uri="{FF2B5EF4-FFF2-40B4-BE49-F238E27FC236}">
                <a16:creationId xmlns:a16="http://schemas.microsoft.com/office/drawing/2014/main" id="{03997A77-A0E4-37C8-22A9-C6B59D87E92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 name="TextBox 1">
            <a:extLst>
              <a:ext uri="{FF2B5EF4-FFF2-40B4-BE49-F238E27FC236}">
                <a16:creationId xmlns:a16="http://schemas.microsoft.com/office/drawing/2014/main" id="{AEB72601-8822-DAF5-AC7A-B99EABB9542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8526013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hite Box + 4 Boxes">
    <p:bg>
      <p:bgPr>
        <a:solidFill>
          <a:schemeClr val="bg2"/>
        </a:solidFill>
        <a:effectLst/>
      </p:bgPr>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C8CD9252-2096-AE96-563B-1C48F1F3C8F2}"/>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23" name="Graphic 22">
            <a:extLst>
              <a:ext uri="{FF2B5EF4-FFF2-40B4-BE49-F238E27FC236}">
                <a16:creationId xmlns:a16="http://schemas.microsoft.com/office/drawing/2014/main" id="{F407D6EF-E2A1-CA4D-8E4E-B2EEC903D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0" name="Graphic 29">
            <a:extLst>
              <a:ext uri="{FF2B5EF4-FFF2-40B4-BE49-F238E27FC236}">
                <a16:creationId xmlns:a16="http://schemas.microsoft.com/office/drawing/2014/main" id="{18E043D7-FA57-8148-8ED8-79BECF3D30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8583" y="2527545"/>
            <a:ext cx="5271684" cy="1754062"/>
          </a:xfrm>
          <a:prstGeom prst="rect">
            <a:avLst/>
          </a:prstGeom>
          <a:effectLst>
            <a:outerShdw blurRad="609600" algn="ctr" rotWithShape="0">
              <a:prstClr val="black">
                <a:alpha val="15283"/>
              </a:prstClr>
            </a:outerShdw>
          </a:effectLst>
        </p:spPr>
      </p:pic>
      <p:sp>
        <p:nvSpPr>
          <p:cNvPr id="34" name="Circle">
            <a:extLst>
              <a:ext uri="{FF2B5EF4-FFF2-40B4-BE49-F238E27FC236}">
                <a16:creationId xmlns:a16="http://schemas.microsoft.com/office/drawing/2014/main" id="{F91EA385-762E-5432-173A-C4072CF2E577}"/>
              </a:ext>
            </a:extLst>
          </p:cNvPr>
          <p:cNvSpPr/>
          <p:nvPr userDrawn="1"/>
        </p:nvSpPr>
        <p:spPr>
          <a:xfrm>
            <a:off x="189798" y="3005740"/>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4B7C702D-AD07-882A-5874-62275572C02A}"/>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3EB753C3-0EBA-3C24-7990-5BF790BBFE6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A88BF182-F9AE-7277-62D1-E5EA52ECDC5F}"/>
              </a:ext>
            </a:extLst>
          </p:cNvPr>
          <p:cNvSpPr>
            <a:spLocks noGrp="1"/>
          </p:cNvSpPr>
          <p:nvPr>
            <p:ph type="body" sz="quarter" idx="15" hasCustomPrompt="1"/>
          </p:nvPr>
        </p:nvSpPr>
        <p:spPr>
          <a:xfrm>
            <a:off x="1178131" y="2877414"/>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4">
            <a:extLst>
              <a:ext uri="{FF2B5EF4-FFF2-40B4-BE49-F238E27FC236}">
                <a16:creationId xmlns:a16="http://schemas.microsoft.com/office/drawing/2014/main" id="{EDB52E06-0EC3-2338-C64F-45F103F1ECE4}"/>
              </a:ext>
            </a:extLst>
          </p:cNvPr>
          <p:cNvSpPr>
            <a:spLocks noGrp="1"/>
          </p:cNvSpPr>
          <p:nvPr>
            <p:ph type="body" sz="quarter" idx="22" hasCustomPrompt="1"/>
          </p:nvPr>
        </p:nvSpPr>
        <p:spPr>
          <a:xfrm>
            <a:off x="1178131" y="3199582"/>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7" name="Graphic 6">
            <a:extLst>
              <a:ext uri="{FF2B5EF4-FFF2-40B4-BE49-F238E27FC236}">
                <a16:creationId xmlns:a16="http://schemas.microsoft.com/office/drawing/2014/main" id="{11D62DC2-1722-463A-7A36-F96055887F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8583" y="4477987"/>
            <a:ext cx="5271684" cy="175406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9FEDDCC1-DB20-114D-274E-56CE863AFC66}"/>
              </a:ext>
            </a:extLst>
          </p:cNvPr>
          <p:cNvSpPr/>
          <p:nvPr userDrawn="1"/>
        </p:nvSpPr>
        <p:spPr>
          <a:xfrm>
            <a:off x="189798" y="4956182"/>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7E9EBBE1-41B3-DB97-3BC1-84F60C7B7F6F}"/>
              </a:ext>
            </a:extLst>
          </p:cNvPr>
          <p:cNvSpPr>
            <a:spLocks noGrp="1"/>
          </p:cNvSpPr>
          <p:nvPr>
            <p:ph type="body" sz="quarter" idx="23" hasCustomPrompt="1"/>
          </p:nvPr>
        </p:nvSpPr>
        <p:spPr>
          <a:xfrm>
            <a:off x="1178131" y="4827856"/>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4">
            <a:extLst>
              <a:ext uri="{FF2B5EF4-FFF2-40B4-BE49-F238E27FC236}">
                <a16:creationId xmlns:a16="http://schemas.microsoft.com/office/drawing/2014/main" id="{977FD57F-5330-0322-655E-C2DB788F0032}"/>
              </a:ext>
            </a:extLst>
          </p:cNvPr>
          <p:cNvSpPr>
            <a:spLocks noGrp="1"/>
          </p:cNvSpPr>
          <p:nvPr>
            <p:ph type="body" sz="quarter" idx="24" hasCustomPrompt="1"/>
          </p:nvPr>
        </p:nvSpPr>
        <p:spPr>
          <a:xfrm>
            <a:off x="1178131" y="5150024"/>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11" name="Graphic 10">
            <a:extLst>
              <a:ext uri="{FF2B5EF4-FFF2-40B4-BE49-F238E27FC236}">
                <a16:creationId xmlns:a16="http://schemas.microsoft.com/office/drawing/2014/main" id="{F5F7BE7D-F72F-83AA-2A98-471495F64F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5757" y="2527545"/>
            <a:ext cx="5271684" cy="175406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49C32AA7-D375-055E-2C2C-B9F1D59CA767}"/>
              </a:ext>
            </a:extLst>
          </p:cNvPr>
          <p:cNvSpPr/>
          <p:nvPr userDrawn="1"/>
        </p:nvSpPr>
        <p:spPr>
          <a:xfrm>
            <a:off x="6196972" y="3005740"/>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51DDF5BB-4453-47F3-F1A8-94B9BD54D2BB}"/>
              </a:ext>
            </a:extLst>
          </p:cNvPr>
          <p:cNvSpPr>
            <a:spLocks noGrp="1"/>
          </p:cNvSpPr>
          <p:nvPr>
            <p:ph type="body" sz="quarter" idx="25" hasCustomPrompt="1"/>
          </p:nvPr>
        </p:nvSpPr>
        <p:spPr>
          <a:xfrm>
            <a:off x="7185305" y="2877414"/>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4">
            <a:extLst>
              <a:ext uri="{FF2B5EF4-FFF2-40B4-BE49-F238E27FC236}">
                <a16:creationId xmlns:a16="http://schemas.microsoft.com/office/drawing/2014/main" id="{E7D511E4-94BA-5996-08A5-623981A98ABF}"/>
              </a:ext>
            </a:extLst>
          </p:cNvPr>
          <p:cNvSpPr>
            <a:spLocks noGrp="1"/>
          </p:cNvSpPr>
          <p:nvPr>
            <p:ph type="body" sz="quarter" idx="26" hasCustomPrompt="1"/>
          </p:nvPr>
        </p:nvSpPr>
        <p:spPr>
          <a:xfrm>
            <a:off x="7185305" y="3199582"/>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15" name="Graphic 14">
            <a:extLst>
              <a:ext uri="{FF2B5EF4-FFF2-40B4-BE49-F238E27FC236}">
                <a16:creationId xmlns:a16="http://schemas.microsoft.com/office/drawing/2014/main" id="{9A84F0EB-E3CB-C0D7-87B3-8A069FD13B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5757" y="4477987"/>
            <a:ext cx="5271684" cy="1754062"/>
          </a:xfrm>
          <a:prstGeom prst="rect">
            <a:avLst/>
          </a:prstGeom>
          <a:effectLst>
            <a:outerShdw blurRad="609600" algn="ctr" rotWithShape="0">
              <a:prstClr val="black">
                <a:alpha val="15283"/>
              </a:prstClr>
            </a:outerShdw>
          </a:effectLst>
        </p:spPr>
      </p:pic>
      <p:sp>
        <p:nvSpPr>
          <p:cNvPr id="16" name="Circle">
            <a:extLst>
              <a:ext uri="{FF2B5EF4-FFF2-40B4-BE49-F238E27FC236}">
                <a16:creationId xmlns:a16="http://schemas.microsoft.com/office/drawing/2014/main" id="{5B04C861-7B5E-71DF-73B3-D7CCF4C0A974}"/>
              </a:ext>
            </a:extLst>
          </p:cNvPr>
          <p:cNvSpPr/>
          <p:nvPr userDrawn="1"/>
        </p:nvSpPr>
        <p:spPr>
          <a:xfrm>
            <a:off x="6196972" y="4956182"/>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7" name="Text Placeholder 4">
            <a:extLst>
              <a:ext uri="{FF2B5EF4-FFF2-40B4-BE49-F238E27FC236}">
                <a16:creationId xmlns:a16="http://schemas.microsoft.com/office/drawing/2014/main" id="{3F4F4766-B39E-0214-071B-BB0572226823}"/>
              </a:ext>
            </a:extLst>
          </p:cNvPr>
          <p:cNvSpPr>
            <a:spLocks noGrp="1"/>
          </p:cNvSpPr>
          <p:nvPr>
            <p:ph type="body" sz="quarter" idx="27" hasCustomPrompt="1"/>
          </p:nvPr>
        </p:nvSpPr>
        <p:spPr>
          <a:xfrm>
            <a:off x="7185305" y="4827856"/>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8" name="Text Placeholder 4">
            <a:extLst>
              <a:ext uri="{FF2B5EF4-FFF2-40B4-BE49-F238E27FC236}">
                <a16:creationId xmlns:a16="http://schemas.microsoft.com/office/drawing/2014/main" id="{10FFFE72-AA2C-2179-EEA5-11DA379BAC71}"/>
              </a:ext>
            </a:extLst>
          </p:cNvPr>
          <p:cNvSpPr>
            <a:spLocks noGrp="1"/>
          </p:cNvSpPr>
          <p:nvPr>
            <p:ph type="body" sz="quarter" idx="28" hasCustomPrompt="1"/>
          </p:nvPr>
        </p:nvSpPr>
        <p:spPr>
          <a:xfrm>
            <a:off x="7185305" y="5150024"/>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sp>
        <p:nvSpPr>
          <p:cNvPr id="24" name="Text Placeholder 2">
            <a:extLst>
              <a:ext uri="{FF2B5EF4-FFF2-40B4-BE49-F238E27FC236}">
                <a16:creationId xmlns:a16="http://schemas.microsoft.com/office/drawing/2014/main" id="{EC870EEF-53E1-8272-8DD5-3A553B2EB8D9}"/>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2" name="Graphic 21">
            <a:extLst>
              <a:ext uri="{FF2B5EF4-FFF2-40B4-BE49-F238E27FC236}">
                <a16:creationId xmlns:a16="http://schemas.microsoft.com/office/drawing/2014/main" id="{6DC5F483-AAC2-6B70-2E1C-9005B686F6E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3" name="TextBox 2">
            <a:extLst>
              <a:ext uri="{FF2B5EF4-FFF2-40B4-BE49-F238E27FC236}">
                <a16:creationId xmlns:a16="http://schemas.microsoft.com/office/drawing/2014/main" id="{62C9C8E3-0BDE-8DB3-81B4-940CA0D628F3}"/>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8834064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chemeClr val="bg2"/>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1041245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chemeClr val="bg2"/>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1627422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chemeClr val="accent1"/>
              </a:gs>
              <a:gs pos="55000">
                <a:schemeClr val="accent2"/>
              </a:gs>
              <a:gs pos="100000">
                <a:schemeClr val="bg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3518721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047B9F4-B628-D24A-9F70-B42A95122882}"/>
              </a:ext>
            </a:extLst>
          </p:cNvPr>
          <p:cNvGraphicFramePr>
            <a:graphicFrameLocks noChangeAspect="1"/>
          </p:cNvGraphicFramePr>
          <p:nvPr userDrawn="1">
            <p:custDataLst>
              <p:tags r:id="rId1"/>
            </p:custDataLst>
            <p:extLst>
              <p:ext uri="{D42A27DB-BD31-4B8C-83A1-F6EECF244321}">
                <p14:modId xmlns:p14="http://schemas.microsoft.com/office/powerpoint/2010/main" val="86657430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D047B9F4-B628-D24A-9F70-B42A95122882}"/>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5587779" y="365126"/>
            <a:ext cx="5957382" cy="811922"/>
          </a:xfrm>
        </p:spPr>
        <p:txBody>
          <a:bodyPr vert="horz"/>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79"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0" y="-1"/>
            <a:ext cx="4900971" cy="6858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1924155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chemeClr val="accent1"/>
              </a:gs>
              <a:gs pos="55000">
                <a:schemeClr val="accent2"/>
              </a:gs>
              <a:gs pos="100000">
                <a:schemeClr val="bg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321424324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560303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6" name="Picture 5" descr="A picture containing graphics, font, red, logo&#10;&#10;Description automatically generated">
            <a:extLst>
              <a:ext uri="{FF2B5EF4-FFF2-40B4-BE49-F238E27FC236}">
                <a16:creationId xmlns:a16="http://schemas.microsoft.com/office/drawing/2014/main" id="{067BB295-F261-AE69-DD9F-C21A9EF420D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00326" y="6220821"/>
            <a:ext cx="1317062" cy="330920"/>
          </a:xfrm>
          <a:prstGeom prst="rect">
            <a:avLst/>
          </a:prstGeom>
        </p:spPr>
      </p:pic>
    </p:spTree>
    <p:extLst>
      <p:ext uri="{BB962C8B-B14F-4D97-AF65-F5344CB8AC3E}">
        <p14:creationId xmlns:p14="http://schemas.microsoft.com/office/powerpoint/2010/main" val="51056222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ase Study: Client with Logo WWT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7" name="Picture Placeholder 6">
            <a:extLst>
              <a:ext uri="{FF2B5EF4-FFF2-40B4-BE49-F238E27FC236}">
                <a16:creationId xmlns:a16="http://schemas.microsoft.com/office/drawing/2014/main" id="{B2B82CAE-B750-E883-4E1C-1D8112F35A21}"/>
              </a:ext>
            </a:extLst>
          </p:cNvPr>
          <p:cNvSpPr>
            <a:spLocks noGrp="1"/>
          </p:cNvSpPr>
          <p:nvPr>
            <p:ph type="pic" sz="quarter" idx="10"/>
          </p:nvPr>
        </p:nvSpPr>
        <p:spPr>
          <a:xfrm>
            <a:off x="540647" y="214926"/>
            <a:ext cx="1251042" cy="770594"/>
          </a:xfrm>
        </p:spPr>
        <p:txBody>
          <a:bodyPr/>
          <a:lstStyle>
            <a:lvl1pPr marL="0" indent="0">
              <a:buNone/>
              <a:defRPr b="0" i="0"/>
            </a:lvl1pPr>
          </a:lstStyle>
          <a:p>
            <a:endParaRPr lang="en-US"/>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pic>
        <p:nvPicPr>
          <p:cNvPr id="4" name="Graphic 3">
            <a:extLst>
              <a:ext uri="{FF2B5EF4-FFF2-40B4-BE49-F238E27FC236}">
                <a16:creationId xmlns:a16="http://schemas.microsoft.com/office/drawing/2014/main" id="{DF99E9C5-620C-52DE-1F24-588DEF41C14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087417153"/>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30171539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ase Study: WWTD Blank">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pic>
        <p:nvPicPr>
          <p:cNvPr id="3" name="Graphic 2">
            <a:extLst>
              <a:ext uri="{FF2B5EF4-FFF2-40B4-BE49-F238E27FC236}">
                <a16:creationId xmlns:a16="http://schemas.microsoft.com/office/drawing/2014/main" id="{74C2E4C5-D48E-B4C9-66E4-20F261E7A0F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710482701"/>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ase Study: Client with Logo WWT Brand">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7" name="Picture Placeholder 6">
            <a:extLst>
              <a:ext uri="{FF2B5EF4-FFF2-40B4-BE49-F238E27FC236}">
                <a16:creationId xmlns:a16="http://schemas.microsoft.com/office/drawing/2014/main" id="{B2B82CAE-B750-E883-4E1C-1D8112F35A21}"/>
              </a:ext>
            </a:extLst>
          </p:cNvPr>
          <p:cNvSpPr>
            <a:spLocks noGrp="1"/>
          </p:cNvSpPr>
          <p:nvPr>
            <p:ph type="pic" sz="quarter" idx="10"/>
          </p:nvPr>
        </p:nvSpPr>
        <p:spPr>
          <a:xfrm>
            <a:off x="540647" y="214926"/>
            <a:ext cx="1251042" cy="770594"/>
          </a:xfrm>
        </p:spPr>
        <p:txBody>
          <a:bodyPr/>
          <a:lstStyle>
            <a:lvl1pPr marL="0" indent="0">
              <a:buNone/>
              <a:defRPr b="0" i="0"/>
            </a:lvl1pPr>
          </a:lstStyle>
          <a:p>
            <a:endParaRPr lang="en-US"/>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pic>
        <p:nvPicPr>
          <p:cNvPr id="3" name="Graphic 2">
            <a:extLst>
              <a:ext uri="{FF2B5EF4-FFF2-40B4-BE49-F238E27FC236}">
                <a16:creationId xmlns:a16="http://schemas.microsoft.com/office/drawing/2014/main" id="{0FE53020-2B41-96EF-C9C6-26C80C25D35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155320113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 ">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900" b="0" i="0" spc="150" baseline="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3" name="Graphic 2">
            <a:extLst>
              <a:ext uri="{FF2B5EF4-FFF2-40B4-BE49-F238E27FC236}">
                <a16:creationId xmlns:a16="http://schemas.microsoft.com/office/drawing/2014/main" id="{E8091DD7-8CC6-8631-2505-426E86E521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15403691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se Study: WWT Blank">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pic>
        <p:nvPicPr>
          <p:cNvPr id="3" name="Graphic 2">
            <a:extLst>
              <a:ext uri="{FF2B5EF4-FFF2-40B4-BE49-F238E27FC236}">
                <a16:creationId xmlns:a16="http://schemas.microsoft.com/office/drawing/2014/main" id="{E8091DD7-8CC6-8631-2505-426E86E521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4617729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White &amp; Navy Diagonal 1">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31EFEEAE-7323-2046-90DA-0CB5B73E5AD8}"/>
              </a:ext>
            </a:extLst>
          </p:cNvPr>
          <p:cNvSpPr/>
          <p:nvPr userDrawn="1"/>
        </p:nvSpPr>
        <p:spPr>
          <a:xfrm flipH="1">
            <a:off x="1" y="1379505"/>
            <a:ext cx="12192000" cy="5478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591" y="11587"/>
                </a:lnTo>
                <a:lnTo>
                  <a:pt x="0" y="0"/>
                </a:lnTo>
                <a:close/>
              </a:path>
            </a:pathLst>
          </a:custGeom>
          <a:solidFill>
            <a:srgbClr val="133C55"/>
          </a:solidFill>
          <a:ln w="12700">
            <a:miter lim="400000"/>
          </a:ln>
        </p:spPr>
        <p:txBody>
          <a:bodyPr lIns="0" tIns="0" rIns="0" bIns="0" anchor="ctr"/>
          <a:lstStyle/>
          <a:p>
            <a:pPr>
              <a:defRPr sz="3200" b="0">
                <a:solidFill>
                  <a:srgbClr val="FFFFFF"/>
                </a:solidFill>
                <a:latin typeface="Arial"/>
                <a:ea typeface="Arial"/>
                <a:cs typeface="Arial"/>
                <a:sym typeface="Arial"/>
              </a:defRPr>
            </a:pPr>
            <a:endParaRPr sz="1600" b="0" i="0">
              <a:latin typeface="Montserrat" pitchFamily="2" charset="77"/>
            </a:endParaRPr>
          </a:p>
        </p:txBody>
      </p:sp>
      <p:pic>
        <p:nvPicPr>
          <p:cNvPr id="2" name="Picture 1" descr="A black and white logo&#10;&#10;Description automatically generated with low confidence">
            <a:extLst>
              <a:ext uri="{FF2B5EF4-FFF2-40B4-BE49-F238E27FC236}">
                <a16:creationId xmlns:a16="http://schemas.microsoft.com/office/drawing/2014/main" id="{A9E0CBB5-21FA-310A-7171-8B9DAF42C2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993672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C3AAC79-646E-334D-A343-60686B105637}"/>
              </a:ext>
            </a:extLst>
          </p:cNvPr>
          <p:cNvGraphicFramePr>
            <a:graphicFrameLocks noChangeAspect="1"/>
          </p:cNvGraphicFramePr>
          <p:nvPr userDrawn="1">
            <p:custDataLst>
              <p:tags r:id="rId1"/>
            </p:custDataLst>
            <p:extLst>
              <p:ext uri="{D42A27DB-BD31-4B8C-83A1-F6EECF244321}">
                <p14:modId xmlns:p14="http://schemas.microsoft.com/office/powerpoint/2010/main" val="251457862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C3AAC79-646E-334D-A343-60686B105637}"/>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5504238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11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1800"/>
          </a:p>
        </p:txBody>
      </p:sp>
    </p:spTree>
    <p:extLst>
      <p:ext uri="{BB962C8B-B14F-4D97-AF65-F5344CB8AC3E}">
        <p14:creationId xmlns:p14="http://schemas.microsoft.com/office/powerpoint/2010/main" val="24384514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13508B-B238-40BC-B19A-EBA3E172CB34}"/>
              </a:ext>
            </a:extLst>
          </p:cNvPr>
          <p:cNvGraphicFramePr>
            <a:graphicFrameLocks noChangeAspect="1"/>
          </p:cNvGraphicFramePr>
          <p:nvPr userDrawn="1">
            <p:custDataLst>
              <p:tags r:id="rId2"/>
            </p:custDataLst>
            <p:extLst>
              <p:ext uri="{D42A27DB-BD31-4B8C-83A1-F6EECF244321}">
                <p14:modId xmlns:p14="http://schemas.microsoft.com/office/powerpoint/2010/main" val="713787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F313508B-B238-40BC-B19A-EBA3E172CB3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hasCustomPrompt="1"/>
          </p:nvPr>
        </p:nvSpPr>
        <p:spPr>
          <a:xfrm>
            <a:off x="794528" y="1854201"/>
            <a:ext cx="10338528" cy="1655763"/>
          </a:xfrm>
          <a:prstGeom prst="rect">
            <a:avLst/>
          </a:prstGeom>
        </p:spPr>
        <p:txBody>
          <a:bodyPr vert="horz" anchor="b">
            <a:noAutofit/>
          </a:bodyPr>
          <a:lstStyle>
            <a:lvl1pPr algn="l">
              <a:spcBef>
                <a:spcPts val="0"/>
              </a:spcBef>
              <a:defRPr sz="4000">
                <a:solidFill>
                  <a:schemeClr val="bg1"/>
                </a:solidFill>
                <a:latin typeface="+mn-lt"/>
              </a:defRPr>
            </a:lvl1pPr>
          </a:lstStyle>
          <a:p>
            <a:r>
              <a:rPr lang="en-US"/>
              <a:t>Click to edit customer name &amp; project title</a:t>
            </a:r>
          </a:p>
        </p:txBody>
      </p:sp>
      <p:sp>
        <p:nvSpPr>
          <p:cNvPr id="3" name="Subtitle 2"/>
          <p:cNvSpPr>
            <a:spLocks noGrp="1"/>
          </p:cNvSpPr>
          <p:nvPr>
            <p:ph type="subTitle" idx="1" hasCustomPrompt="1"/>
          </p:nvPr>
        </p:nvSpPr>
        <p:spPr>
          <a:xfrm>
            <a:off x="794528" y="3470060"/>
            <a:ext cx="7375649" cy="479771"/>
          </a:xfrm>
          <a:prstGeom prst="rect">
            <a:avLst/>
          </a:prstGeom>
        </p:spPr>
        <p:txBody>
          <a:bodyPr>
            <a:noAutofit/>
          </a:bodyPr>
          <a:lstStyle>
            <a:lvl1pPr marL="0" indent="0" algn="l">
              <a:spcBef>
                <a:spcPts val="0"/>
              </a:spcBef>
              <a:buNone/>
              <a:defRPr sz="2400" b="1">
                <a:solidFill>
                  <a:schemeClr val="accent2">
                    <a:lumMod val="40000"/>
                    <a:lumOff val="60000"/>
                  </a:schemeClr>
                </a:solidFill>
                <a:latin typeface="+mn-lt"/>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meeting title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794528"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 2023</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166874161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White) - Tex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2161128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609600" y="274638"/>
            <a:ext cx="10970683" cy="613258"/>
          </a:xfrm>
          <a:prstGeom prst="rect">
            <a:avLst/>
          </a:prstGeom>
        </p:spPr>
        <p:txBody>
          <a:bodyPr vert="horz">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sp>
        <p:nvSpPr>
          <p:cNvPr id="13" name="Text Placeholder 3">
            <a:extLst>
              <a:ext uri="{FF2B5EF4-FFF2-40B4-BE49-F238E27FC236}">
                <a16:creationId xmlns:a16="http://schemas.microsoft.com/office/drawing/2014/main" id="{94108034-3D4F-46F2-A702-118ACFB76CA9}"/>
              </a:ext>
            </a:extLst>
          </p:cNvPr>
          <p:cNvSpPr>
            <a:spLocks noGrp="1"/>
          </p:cNvSpPr>
          <p:nvPr>
            <p:ph type="body" sz="quarter" idx="10"/>
          </p:nvPr>
        </p:nvSpPr>
        <p:spPr>
          <a:xfrm>
            <a:off x="720725" y="1357313"/>
            <a:ext cx="10860088" cy="5043487"/>
          </a:xfrm>
          <a:prstGeom prst="rect">
            <a:avLst/>
          </a:prstGeom>
        </p:spPr>
        <p:txBody>
          <a:bodyPr/>
          <a:lstStyle>
            <a:lvl1pPr marL="0" indent="0">
              <a:buNone/>
              <a:defRPr sz="2000" b="1">
                <a:solidFill>
                  <a:schemeClr val="tx1"/>
                </a:solidFill>
                <a:latin typeface="+mn-lt"/>
                <a:cs typeface="Arial" panose="020B0604020202020204" pitchFamily="34" charset="0"/>
              </a:defRPr>
            </a:lvl1pPr>
            <a:lvl2pPr marL="685800" indent="-228600">
              <a:buFont typeface="Arial" panose="020B0604020202020204" pitchFamily="34" charset="0"/>
              <a:buChar char="•"/>
              <a:defRPr sz="2000">
                <a:solidFill>
                  <a:schemeClr val="tx1"/>
                </a:solidFill>
                <a:latin typeface="+mn-lt"/>
                <a:cs typeface="Arial" panose="020B0604020202020204" pitchFamily="34" charset="0"/>
              </a:defRPr>
            </a:lvl2pPr>
            <a:lvl3pPr marL="1143000" indent="-228600">
              <a:buFont typeface="AppleSymbols" panose="02000000000000000000" pitchFamily="2" charset="-79"/>
              <a:buChar char="⎼"/>
              <a:defRPr sz="2000">
                <a:solidFill>
                  <a:schemeClr val="tx1"/>
                </a:solidFill>
                <a:latin typeface="+mn-lt"/>
                <a:cs typeface="Arial" panose="020B0604020202020204" pitchFamily="34" charset="0"/>
              </a:defRPr>
            </a:lvl3pPr>
            <a:lvl4pPr>
              <a:defRPr sz="2000">
                <a:solidFill>
                  <a:schemeClr val="tx1"/>
                </a:solidFill>
                <a:latin typeface="+mn-lt"/>
                <a:cs typeface="Arial" panose="020B0604020202020204" pitchFamily="34" charset="0"/>
              </a:defRPr>
            </a:lvl4pPr>
            <a:lvl5pPr>
              <a:defRPr sz="2000">
                <a:solidFill>
                  <a:schemeClr val="tx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4" descr="FedEx Logo transparent PNG - StickPNG">
            <a:extLst>
              <a:ext uri="{FF2B5EF4-FFF2-40B4-BE49-F238E27FC236}">
                <a16:creationId xmlns:a16="http://schemas.microsoft.com/office/drawing/2014/main" id="{8DB82A0C-D1B6-8E92-3287-C5124B9EBAD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53665" y="6096318"/>
            <a:ext cx="1217610" cy="97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56602"/>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White) - Blank">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698469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264055" y="274638"/>
            <a:ext cx="11663891" cy="613258"/>
          </a:xfrm>
          <a:prstGeom prst="rect">
            <a:avLst/>
          </a:prstGeom>
        </p:spPr>
        <p:txBody>
          <a:bodyPr vert="horz" anchor="t">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pic>
        <p:nvPicPr>
          <p:cNvPr id="5" name="Picture 4">
            <a:extLst>
              <a:ext uri="{FF2B5EF4-FFF2-40B4-BE49-F238E27FC236}">
                <a16:creationId xmlns:a16="http://schemas.microsoft.com/office/drawing/2014/main" id="{72F706F6-DF8C-ECE4-7415-E7140AC83CD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118124137"/>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BB6FAF7-2A9E-4C55-86A1-E20CA00735BE}"/>
              </a:ext>
            </a:extLst>
          </p:cNvPr>
          <p:cNvGraphicFramePr>
            <a:graphicFrameLocks noChangeAspect="1"/>
          </p:cNvGraphicFramePr>
          <p:nvPr userDrawn="1">
            <p:custDataLst>
              <p:tags r:id="rId2"/>
            </p:custDataLst>
            <p:extLst>
              <p:ext uri="{D42A27DB-BD31-4B8C-83A1-F6EECF244321}">
                <p14:modId xmlns:p14="http://schemas.microsoft.com/office/powerpoint/2010/main" val="3249582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0BB6FAF7-2A9E-4C55-86A1-E20CA00735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a:prstGeom prst="rect">
            <a:avLst/>
          </a:prstGeom>
        </p:spPr>
        <p:txBody>
          <a:bodyPr vert="horz" anchor="b">
            <a:noAutofit/>
          </a:bodyPr>
          <a:lstStyle>
            <a:lvl1pPr algn="l">
              <a:spcBef>
                <a:spcPts val="0"/>
              </a:spcBef>
              <a:defRPr sz="4000">
                <a:solidFill>
                  <a:schemeClr val="tx1"/>
                </a:solidFill>
              </a:defRPr>
            </a:lvl1pPr>
          </a:lstStyle>
          <a:p>
            <a:r>
              <a:rPr lang="en-US"/>
              <a:t>Click to edit Master 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8"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 2023</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
        <p:nvSpPr>
          <p:cNvPr id="4" name="Subtitle 2">
            <a:extLst>
              <a:ext uri="{FF2B5EF4-FFF2-40B4-BE49-F238E27FC236}">
                <a16:creationId xmlns:a16="http://schemas.microsoft.com/office/drawing/2014/main" id="{A0945B47-49F4-4C7F-0422-98793196AC2B}"/>
              </a:ext>
            </a:extLst>
          </p:cNvPr>
          <p:cNvSpPr>
            <a:spLocks noGrp="1"/>
          </p:cNvSpPr>
          <p:nvPr>
            <p:ph type="subTitle" idx="1" hasCustomPrompt="1"/>
          </p:nvPr>
        </p:nvSpPr>
        <p:spPr>
          <a:xfrm>
            <a:off x="794528" y="3470060"/>
            <a:ext cx="7375649" cy="479771"/>
          </a:xfrm>
          <a:prstGeom prst="rect">
            <a:avLst/>
          </a:prstGeom>
        </p:spPr>
        <p:txBody>
          <a:bodyPr>
            <a:noAutofit/>
          </a:bodyPr>
          <a:lstStyle>
            <a:lvl1pPr marL="0" indent="0" algn="l">
              <a:spcBef>
                <a:spcPts val="0"/>
              </a:spcBef>
              <a:buNone/>
              <a:defRPr sz="2400" b="1">
                <a:solidFill>
                  <a:schemeClr val="accent2">
                    <a:lumMod val="60000"/>
                    <a:lumOff val="40000"/>
                  </a:schemeClr>
                </a:solidFill>
                <a:latin typeface="+mn-lt"/>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meeting title</a:t>
            </a:r>
          </a:p>
        </p:txBody>
      </p:sp>
    </p:spTree>
    <p:custDataLst>
      <p:tags r:id="rId1"/>
    </p:custDataLst>
    <p:extLst>
      <p:ext uri="{BB962C8B-B14F-4D97-AF65-F5344CB8AC3E}">
        <p14:creationId xmlns:p14="http://schemas.microsoft.com/office/powerpoint/2010/main" val="3079145465"/>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7111CB9-C321-4732-9C83-FFF60EFB909F}"/>
              </a:ext>
            </a:extLst>
          </p:cNvPr>
          <p:cNvGraphicFramePr>
            <a:graphicFrameLocks noChangeAspect="1"/>
          </p:cNvGraphicFramePr>
          <p:nvPr userDrawn="1">
            <p:custDataLst>
              <p:tags r:id="rId2"/>
            </p:custDataLst>
            <p:extLst>
              <p:ext uri="{D42A27DB-BD31-4B8C-83A1-F6EECF244321}">
                <p14:modId xmlns:p14="http://schemas.microsoft.com/office/powerpoint/2010/main" val="3429532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D7111CB9-C321-4732-9C83-FFF60EFB9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a:prstGeom prst="rect">
            <a:avLst/>
          </a:prstGeom>
        </p:spPr>
        <p:txBody>
          <a:bodyPr vert="horz" anchor="b">
            <a:noAutofit/>
          </a:bodyPr>
          <a:lstStyle>
            <a:lvl1pPr algn="ctr">
              <a:spcBef>
                <a:spcPts val="0"/>
              </a:spcBef>
              <a:defRPr sz="480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a:prstGeom prst="rect">
            <a:avLst/>
          </a:prstGeom>
        </p:spPr>
        <p:txBody>
          <a:bodyPr>
            <a:noAutofit/>
          </a:bodyPr>
          <a:lstStyle>
            <a:lvl1pPr marL="0" indent="0" algn="ctr">
              <a:spcBef>
                <a:spcPts val="0"/>
              </a:spcBef>
              <a:buNone/>
              <a:defRPr sz="2000">
                <a:solidFill>
                  <a:schemeClr val="bg2"/>
                </a:solidFill>
                <a:latin typeface="+mn-lt"/>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custDataLst>
      <p:tags r:id="rId1"/>
    </p:custDataLst>
    <p:extLst>
      <p:ext uri="{BB962C8B-B14F-4D97-AF65-F5344CB8AC3E}">
        <p14:creationId xmlns:p14="http://schemas.microsoft.com/office/powerpoint/2010/main" val="2977898632"/>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9BB0433-7909-5E5C-1EA6-35DCC57FB5C6}"/>
              </a:ext>
            </a:extLst>
          </p:cNvPr>
          <p:cNvGraphicFramePr>
            <a:graphicFrameLocks noChangeAspect="1"/>
          </p:cNvGraphicFramePr>
          <p:nvPr userDrawn="1">
            <p:custDataLst>
              <p:tags r:id="rId2"/>
            </p:custDataLst>
            <p:extLst>
              <p:ext uri="{D42A27DB-BD31-4B8C-83A1-F6EECF244321}">
                <p14:modId xmlns:p14="http://schemas.microsoft.com/office/powerpoint/2010/main" val="1831599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Object 4" hidden="1">
                        <a:extLst>
                          <a:ext uri="{FF2B5EF4-FFF2-40B4-BE49-F238E27FC236}">
                            <a16:creationId xmlns:a16="http://schemas.microsoft.com/office/drawing/2014/main" id="{C9BB0433-7909-5E5C-1EA6-35DCC57FB5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752401647"/>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losing -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C00352A-BD43-4A6C-BD67-55BD2F37C1A0}"/>
              </a:ext>
            </a:extLst>
          </p:cNvPr>
          <p:cNvGraphicFramePr>
            <a:graphicFrameLocks noChangeAspect="1"/>
          </p:cNvGraphicFramePr>
          <p:nvPr userDrawn="1">
            <p:custDataLst>
              <p:tags r:id="rId2"/>
            </p:custDataLst>
            <p:extLst>
              <p:ext uri="{D42A27DB-BD31-4B8C-83A1-F6EECF244321}">
                <p14:modId xmlns:p14="http://schemas.microsoft.com/office/powerpoint/2010/main" val="273935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Object 4" hidden="1">
                        <a:extLst>
                          <a:ext uri="{FF2B5EF4-FFF2-40B4-BE49-F238E27FC236}">
                            <a16:creationId xmlns:a16="http://schemas.microsoft.com/office/drawing/2014/main" id="{8C00352A-BD43-4A6C-BD67-55BD2F37C1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1607549399"/>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E7AD-F80D-A441-7466-E500495D7C24}"/>
              </a:ext>
            </a:extLst>
          </p:cNvPr>
          <p:cNvSpPr>
            <a:spLocks noGrp="1"/>
          </p:cNvSpPr>
          <p:nvPr>
            <p:ph type="title" hasCustomPrompt="1"/>
          </p:nvPr>
        </p:nvSpPr>
        <p:spPr/>
        <p:txBody>
          <a:bodyPr/>
          <a:lstStyle>
            <a:lvl1pPr>
              <a:defRPr/>
            </a:lvl1pPr>
          </a:lstStyle>
          <a:p>
            <a:r>
              <a:rPr lang="en-US"/>
              <a:t>Stakeholders</a:t>
            </a:r>
          </a:p>
        </p:txBody>
      </p:sp>
    </p:spTree>
    <p:extLst>
      <p:ext uri="{BB962C8B-B14F-4D97-AF65-F5344CB8AC3E}">
        <p14:creationId xmlns:p14="http://schemas.microsoft.com/office/powerpoint/2010/main" val="418703267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3C2C1DE-F936-0D46-98FA-76081C89890B}"/>
              </a:ext>
            </a:extLst>
          </p:cNvPr>
          <p:cNvGraphicFramePr>
            <a:graphicFrameLocks noChangeAspect="1"/>
          </p:cNvGraphicFramePr>
          <p:nvPr userDrawn="1">
            <p:custDataLst>
              <p:tags r:id="rId1"/>
            </p:custDataLst>
            <p:extLst>
              <p:ext uri="{D42A27DB-BD31-4B8C-83A1-F6EECF244321}">
                <p14:modId xmlns:p14="http://schemas.microsoft.com/office/powerpoint/2010/main" val="145881307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03C2C1DE-F936-0D46-98FA-76081C89890B}"/>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a:xfrm>
            <a:off x="839788" y="365126"/>
            <a:ext cx="10515600" cy="811922"/>
          </a:xfrm>
        </p:spPr>
        <p:txBody>
          <a:bodyPr vert="horz">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5"/>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5"/>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12849274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ntent (White) - Blank &amp; Taglin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759747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609600" y="274638"/>
            <a:ext cx="10970683" cy="613258"/>
          </a:xfrm>
          <a:prstGeom prst="rect">
            <a:avLst/>
          </a:prstGeom>
        </p:spPr>
        <p:txBody>
          <a:bodyPr vert="horz">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sp>
        <p:nvSpPr>
          <p:cNvPr id="8" name="Text Placeholder 7">
            <a:extLst>
              <a:ext uri="{FF2B5EF4-FFF2-40B4-BE49-F238E27FC236}">
                <a16:creationId xmlns:a16="http://schemas.microsoft.com/office/drawing/2014/main" id="{DAF82248-095C-E4F0-C817-84C12579A775}"/>
              </a:ext>
            </a:extLst>
          </p:cNvPr>
          <p:cNvSpPr>
            <a:spLocks noGrp="1"/>
          </p:cNvSpPr>
          <p:nvPr>
            <p:ph type="body" sz="quarter" idx="15" hasCustomPrompt="1"/>
          </p:nvPr>
        </p:nvSpPr>
        <p:spPr>
          <a:xfrm>
            <a:off x="617989" y="830028"/>
            <a:ext cx="10674350" cy="365125"/>
          </a:xfrm>
          <a:prstGeom prst="rect">
            <a:avLst/>
          </a:prstGeom>
        </p:spPr>
        <p:txBody>
          <a:bodyPr/>
          <a:lstStyle>
            <a:lvl1pPr>
              <a:defRPr sz="1800" i="1"/>
            </a:lvl1pPr>
          </a:lstStyle>
          <a:p>
            <a:pPr lvl="0"/>
            <a:r>
              <a:rPr lang="en-US"/>
              <a:t>Click to insert tagline</a:t>
            </a:r>
          </a:p>
        </p:txBody>
      </p:sp>
      <p:sp>
        <p:nvSpPr>
          <p:cNvPr id="9" name="Slide Number Placeholder 8">
            <a:extLst>
              <a:ext uri="{FF2B5EF4-FFF2-40B4-BE49-F238E27FC236}">
                <a16:creationId xmlns:a16="http://schemas.microsoft.com/office/drawing/2014/main" id="{F03140A1-4AD7-C9FE-AEA5-107B1E283206}"/>
              </a:ext>
            </a:extLst>
          </p:cNvPr>
          <p:cNvSpPr>
            <a:spLocks noGrp="1"/>
          </p:cNvSpPr>
          <p:nvPr>
            <p:ph type="sldNum" sz="quarter" idx="12"/>
          </p:nvPr>
        </p:nvSpPr>
        <p:spPr>
          <a:xfrm>
            <a:off x="11821937" y="6664707"/>
            <a:ext cx="365760" cy="182880"/>
          </a:xfrm>
        </p:spPr>
        <p:txBody>
          <a:bodyPr/>
          <a:lstStyle>
            <a:lvl1pPr>
              <a:defRPr sz="1100"/>
            </a:lvl1pPr>
          </a:lstStyle>
          <a:p>
            <a:fld id="{590844AD-CB3B-4EEE-AD68-5C3258E142BD}" type="slidenum">
              <a:rPr lang="en-US" smtClean="0"/>
              <a:pPr/>
              <a:t>‹#›</a:t>
            </a:fld>
            <a:endParaRPr lang="en-US"/>
          </a:p>
        </p:txBody>
      </p:sp>
    </p:spTree>
    <p:extLst>
      <p:ext uri="{BB962C8B-B14F-4D97-AF65-F5344CB8AC3E}">
        <p14:creationId xmlns:p14="http://schemas.microsoft.com/office/powerpoint/2010/main" val="7572880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64DE914-BE27-2C91-86D6-EB017C7186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1995"/>
          <a:stretch/>
        </p:blipFill>
        <p:spPr>
          <a:xfrm>
            <a:off x="11424386" y="6309230"/>
            <a:ext cx="654876" cy="358105"/>
          </a:xfrm>
          <a:prstGeom prst="rect">
            <a:avLst/>
          </a:prstGeom>
        </p:spPr>
      </p:pic>
    </p:spTree>
    <p:extLst>
      <p:ext uri="{BB962C8B-B14F-4D97-AF65-F5344CB8AC3E}">
        <p14:creationId xmlns:p14="http://schemas.microsoft.com/office/powerpoint/2010/main" val="40303316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8"/>
            <a:ext cx="10515600" cy="4766452"/>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US"/>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7"/>
            <a:ext cx="12192000" cy="93867"/>
          </a:xfrm>
          <a:prstGeom prst="rect">
            <a:avLst/>
          </a:prstGeom>
        </p:spPr>
      </p:pic>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308554" y="988523"/>
            <a:ext cx="10515709" cy="377048"/>
          </a:xfrm>
        </p:spPr>
        <p:txBody>
          <a:bodyPr/>
          <a:lstStyle>
            <a:lvl1pPr marL="0" indent="0">
              <a:buNone/>
              <a:defRPr sz="1800" b="1"/>
            </a:lvl1pPr>
            <a:lvl2pPr marL="457167" indent="0">
              <a:buNone/>
              <a:defRPr/>
            </a:lvl2pPr>
          </a:lstStyle>
          <a:p>
            <a:pPr lvl="0"/>
            <a:r>
              <a:rPr lang="en-US"/>
              <a:t>Click to edit subtitle</a:t>
            </a:r>
          </a:p>
        </p:txBody>
      </p:sp>
      <p:sp>
        <p:nvSpPr>
          <p:cNvPr id="9" name="Title 1">
            <a:extLst>
              <a:ext uri="{FF2B5EF4-FFF2-40B4-BE49-F238E27FC236}">
                <a16:creationId xmlns:a16="http://schemas.microsoft.com/office/drawing/2014/main" id="{6501E587-9B45-4316-A345-57357C863BD8}"/>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2F839768-7CD8-3012-0EE8-BE64E835632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11424386" y="6309230"/>
            <a:ext cx="654876" cy="358105"/>
          </a:xfrm>
          <a:prstGeom prst="rect">
            <a:avLst/>
          </a:prstGeom>
        </p:spPr>
      </p:pic>
    </p:spTree>
    <p:extLst>
      <p:ext uri="{BB962C8B-B14F-4D97-AF65-F5344CB8AC3E}">
        <p14:creationId xmlns:p14="http://schemas.microsoft.com/office/powerpoint/2010/main" val="7284207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799" b="1" i="0" cap="none" baseline="0">
                <a:solidFill>
                  <a:schemeClr val="tx2"/>
                </a:solidFill>
                <a:latin typeface="Arial" panose="020B0604020202020204" pitchFamily="34" charset="0"/>
                <a:cs typeface="Arial" pitchFamily="34" charset="0"/>
              </a:defRPr>
            </a:lvl1pPr>
          </a:lstStyle>
          <a:p>
            <a:r>
              <a:rPr lang="en-US"/>
              <a:t>Click here to add title</a:t>
            </a:r>
          </a:p>
        </p:txBody>
      </p:sp>
    </p:spTree>
    <p:extLst>
      <p:ext uri="{BB962C8B-B14F-4D97-AF65-F5344CB8AC3E}">
        <p14:creationId xmlns:p14="http://schemas.microsoft.com/office/powerpoint/2010/main" val="1539952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8" name="Content Placeholder 6">
            <a:extLst>
              <a:ext uri="{FF2B5EF4-FFF2-40B4-BE49-F238E27FC236}">
                <a16:creationId xmlns:a16="http://schemas.microsoft.com/office/drawing/2014/main" id="{5D1F2FED-4299-467D-9C20-1066455B637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1030984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D7CC5-2709-AC25-31AD-0DDF5ABD625C}"/>
              </a:ext>
            </a:extLst>
          </p:cNvPr>
          <p:cNvSpPr>
            <a:spLocks noGrp="1"/>
          </p:cNvSpPr>
          <p:nvPr>
            <p:ph type="dt" sz="half" idx="10"/>
          </p:nvPr>
        </p:nvSpPr>
        <p:spPr/>
        <p:txBody>
          <a:bodyPr/>
          <a:lstStyle/>
          <a:p>
            <a:fld id="{22D9DABC-EBE9-EE4A-B705-E4D068DFA0F0}" type="datetimeFigureOut">
              <a:rPr lang="en-US" smtClean="0"/>
              <a:t>10/3/2024</a:t>
            </a:fld>
            <a:endParaRPr lang="en-US"/>
          </a:p>
        </p:txBody>
      </p:sp>
      <p:sp>
        <p:nvSpPr>
          <p:cNvPr id="3" name="Footer Placeholder 2">
            <a:extLst>
              <a:ext uri="{FF2B5EF4-FFF2-40B4-BE49-F238E27FC236}">
                <a16:creationId xmlns:a16="http://schemas.microsoft.com/office/drawing/2014/main" id="{233FC716-7DB0-E002-AC2D-4209589EF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8803FF-5F75-51C5-54BE-3A68C81B3F0E}"/>
              </a:ext>
            </a:extLst>
          </p:cNvPr>
          <p:cNvSpPr>
            <a:spLocks noGrp="1"/>
          </p:cNvSpPr>
          <p:nvPr>
            <p:ph type="sldNum" sz="quarter" idx="12"/>
          </p:nvPr>
        </p:nvSpPr>
        <p:spPr/>
        <p:txBody>
          <a:bodyPr/>
          <a:lstStyle/>
          <a:p>
            <a:fld id="{71C17D64-FD04-CB4B-8BD5-CA1AD28DA2DF}" type="slidenum">
              <a:rPr lang="en-US" smtClean="0"/>
              <a:t>‹#›</a:t>
            </a:fld>
            <a:endParaRPr lang="en-US"/>
          </a:p>
        </p:txBody>
      </p:sp>
    </p:spTree>
    <p:extLst>
      <p:ext uri="{BB962C8B-B14F-4D97-AF65-F5344CB8AC3E}">
        <p14:creationId xmlns:p14="http://schemas.microsoft.com/office/powerpoint/2010/main" val="6869029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1_White with log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52E9FB-5E57-5105-71F6-5C83853F0543}"/>
              </a:ext>
            </a:extLst>
          </p:cNvPr>
          <p:cNvGraphicFramePr>
            <a:graphicFrameLocks noChangeAspect="1"/>
          </p:cNvGraphicFramePr>
          <p:nvPr userDrawn="1">
            <p:custDataLst>
              <p:tags r:id="rId1"/>
            </p:custDataLst>
            <p:extLst>
              <p:ext uri="{D42A27DB-BD31-4B8C-83A1-F6EECF244321}">
                <p14:modId xmlns:p14="http://schemas.microsoft.com/office/powerpoint/2010/main" val="1987067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3" imgH="336" progId="TCLayout.ActiveDocument.1">
                  <p:embed/>
                </p:oleObj>
              </mc:Choice>
              <mc:Fallback>
                <p:oleObj name="think-cell Slide" r:id="rId3" imgW="333" imgH="336" progId="TCLayout.ActiveDocument.1">
                  <p:embed/>
                  <p:pic>
                    <p:nvPicPr>
                      <p:cNvPr id="4" name="Object 3" hidden="1">
                        <a:extLst>
                          <a:ext uri="{FF2B5EF4-FFF2-40B4-BE49-F238E27FC236}">
                            <a16:creationId xmlns:a16="http://schemas.microsoft.com/office/drawing/2014/main" id="{8E52E9FB-5E57-5105-71F6-5C83853F05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BA677169-CDC6-4034-9FC5-31E08D578E3C}"/>
              </a:ext>
            </a:extLst>
          </p:cNvPr>
          <p:cNvSpPr>
            <a:spLocks noGrp="1"/>
          </p:cNvSpPr>
          <p:nvPr>
            <p:ph type="title"/>
          </p:nvPr>
        </p:nvSpPr>
        <p:spPr>
          <a:xfrm>
            <a:off x="297204" y="275073"/>
            <a:ext cx="10515600" cy="811922"/>
          </a:xfrm>
        </p:spPr>
        <p:txBody>
          <a:bodyPr vert="horz"/>
          <a:lstStyle>
            <a:lvl1pPr>
              <a:defRPr>
                <a:solidFill>
                  <a:schemeClr val="tx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3B42EB1F-B8F4-4806-A247-027DBB961C41}"/>
              </a:ext>
            </a:extLst>
          </p:cNvPr>
          <p:cNvSpPr>
            <a:spLocks noGrp="1"/>
          </p:cNvSpPr>
          <p:nvPr>
            <p:ph sz="quarter" idx="11" hasCustomPrompt="1"/>
          </p:nvPr>
        </p:nvSpPr>
        <p:spPr>
          <a:xfrm>
            <a:off x="112739" y="6448639"/>
            <a:ext cx="11241062"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41945917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1_2-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799" b="1" i="0" cap="none" baseline="0">
                <a:solidFill>
                  <a:schemeClr val="tx2"/>
                </a:solidFill>
                <a:latin typeface="Arial" panose="020B0604020202020204" pitchFamily="34" charset="0"/>
                <a:cs typeface="Arial" pitchFamily="34" charset="0"/>
              </a:defRPr>
            </a:lvl1pPr>
          </a:lstStyle>
          <a:p>
            <a:r>
              <a:rPr lang="en-US"/>
              <a:t>Click here to add title</a:t>
            </a:r>
          </a:p>
        </p:txBody>
      </p:sp>
      <p:sp>
        <p:nvSpPr>
          <p:cNvPr id="7" name="Content Placeholder 6">
            <a:extLst>
              <a:ext uri="{FF2B5EF4-FFF2-40B4-BE49-F238E27FC236}">
                <a16:creationId xmlns:a16="http://schemas.microsoft.com/office/drawing/2014/main" id="{9E448B19-0CB4-3043-9B1D-AE5E1E187FC5}"/>
              </a:ext>
            </a:extLst>
          </p:cNvPr>
          <p:cNvSpPr>
            <a:spLocks noGrp="1"/>
          </p:cNvSpPr>
          <p:nvPr>
            <p:ph sz="quarter" idx="11" hasCustomPrompt="1"/>
          </p:nvPr>
        </p:nvSpPr>
        <p:spPr>
          <a:xfrm>
            <a:off x="208541" y="6525492"/>
            <a:ext cx="11650950" cy="235527"/>
          </a:xfrm>
          <a:prstGeom prst="rect">
            <a:avLst/>
          </a:prstGeom>
        </p:spPr>
        <p:txBody>
          <a:bodyPr anchor="b"/>
          <a:lstStyle>
            <a:lvl1pPr marL="0" indent="0">
              <a:buNone/>
              <a:defRPr sz="1100">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38251300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CBD5E16-3B11-3B4E-939E-C44AA8852D66}"/>
              </a:ext>
            </a:extLst>
          </p:cNvPr>
          <p:cNvGraphicFramePr>
            <a:graphicFrameLocks noChangeAspect="1"/>
          </p:cNvGraphicFramePr>
          <p:nvPr userDrawn="1">
            <p:custDataLst>
              <p:tags r:id="rId1"/>
            </p:custDataLst>
            <p:extLst>
              <p:ext uri="{D42A27DB-BD31-4B8C-83A1-F6EECF244321}">
                <p14:modId xmlns:p14="http://schemas.microsoft.com/office/powerpoint/2010/main" val="41511279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CBD5E16-3B11-3B4E-939E-C44AA8852D6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6">
            <a:extLst>
              <a:ext uri="{28A0092B-C50C-407E-A947-70E740481C1C}">
                <a14:useLocalDpi xmlns:a14="http://schemas.microsoft.com/office/drawing/2010/main"/>
              </a:ext>
            </a:extLst>
          </a:blip>
          <a:srcRect r="61995"/>
          <a:stretch/>
        </p:blipFill>
        <p:spPr>
          <a:xfrm>
            <a:off x="11462150" y="6367413"/>
            <a:ext cx="491157" cy="268578"/>
          </a:xfrm>
          <a:prstGeom prst="rect">
            <a:avLst/>
          </a:prstGeom>
        </p:spPr>
      </p:pic>
      <p:sp>
        <p:nvSpPr>
          <p:cNvPr id="5" name="Slide Number Placeholder 4">
            <a:extLst>
              <a:ext uri="{FF2B5EF4-FFF2-40B4-BE49-F238E27FC236}">
                <a16:creationId xmlns:a16="http://schemas.microsoft.com/office/drawing/2014/main" id="{67C0D58E-0A8D-6848-9729-2D1DEC2E40DC}"/>
              </a:ext>
            </a:extLst>
          </p:cNvPr>
          <p:cNvSpPr>
            <a:spLocks noGrp="1"/>
          </p:cNvSpPr>
          <p:nvPr>
            <p:ph type="sldNum" sz="quarter" idx="11"/>
          </p:nvPr>
        </p:nvSpPr>
        <p:spPr>
          <a:xfrm>
            <a:off x="11542906" y="6492875"/>
            <a:ext cx="64909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FA41B7-D6E1-4CE7-979C-95137B90FFAB}" type="slidenum">
              <a:rPr kumimoji="0" lang="en-US" sz="1200" b="0" i="0" u="none" strike="noStrike" kern="1200" cap="none" spc="0" normalizeH="0" baseline="0" noProof="0" smtClean="0">
                <a:ln>
                  <a:noFill/>
                </a:ln>
                <a:solidFill>
                  <a:srgbClr val="12121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21212">
                  <a:tint val="75000"/>
                </a:srgbClr>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0CA1F6E7-7538-CA44-A38A-986F1DA98B66}"/>
              </a:ext>
            </a:extLst>
          </p:cNvPr>
          <p:cNvSpPr>
            <a:spLocks noGrp="1"/>
          </p:cNvSpPr>
          <p:nvPr>
            <p:ph type="body" sz="quarter" idx="12" hasCustomPrompt="1"/>
          </p:nvPr>
        </p:nvSpPr>
        <p:spPr>
          <a:xfrm>
            <a:off x="2875829" y="6466418"/>
            <a:ext cx="7731368" cy="261745"/>
          </a:xfrm>
        </p:spPr>
        <p:txBody>
          <a:bodyPr/>
          <a:lstStyle>
            <a:lvl1pPr marL="0" indent="0">
              <a:buNone/>
              <a:defRPr sz="1000"/>
            </a:lvl1pPr>
            <a:lvl2pPr marL="457086" indent="0">
              <a:buNone/>
              <a:defRPr sz="1000"/>
            </a:lvl2pPr>
            <a:lvl3pPr marL="914171" indent="0">
              <a:buNone/>
              <a:defRPr sz="1000"/>
            </a:lvl3pPr>
            <a:lvl4pPr marL="1371257" indent="0">
              <a:buNone/>
              <a:defRPr sz="1000"/>
            </a:lvl4pPr>
            <a:lvl5pPr marL="1828343" indent="0">
              <a:buNone/>
              <a:defRPr sz="1000"/>
            </a:lvl5pPr>
          </a:lstStyle>
          <a:p>
            <a:pPr lvl="0"/>
            <a:r>
              <a:rPr lang="en-US"/>
              <a:t>Insert source and/or footnotes here</a:t>
            </a:r>
          </a:p>
        </p:txBody>
      </p:sp>
      <p:sp>
        <p:nvSpPr>
          <p:cNvPr id="14" name="Title 13">
            <a:extLst>
              <a:ext uri="{FF2B5EF4-FFF2-40B4-BE49-F238E27FC236}">
                <a16:creationId xmlns:a16="http://schemas.microsoft.com/office/drawing/2014/main" id="{841D6EC9-2400-CA44-935E-0132E5ADEA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538512"/>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92420800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982E789-8744-D246-A980-316EC32C8866}"/>
              </a:ext>
            </a:extLst>
          </p:cNvPr>
          <p:cNvGraphicFramePr>
            <a:graphicFrameLocks noChangeAspect="1"/>
          </p:cNvGraphicFramePr>
          <p:nvPr userDrawn="1">
            <p:custDataLst>
              <p:tags r:id="rId1"/>
            </p:custDataLst>
            <p:extLst>
              <p:ext uri="{D42A27DB-BD31-4B8C-83A1-F6EECF244321}">
                <p14:modId xmlns:p14="http://schemas.microsoft.com/office/powerpoint/2010/main" val="1927017811"/>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2982E789-8744-D246-A980-316EC32C886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9275604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White with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764136"/>
            <a:ext cx="12192000" cy="93867"/>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520"/>
              </a:spcAft>
              <a:defRPr>
                <a:solidFill>
                  <a:schemeClr val="tx1"/>
                </a:solidFill>
              </a:defRPr>
            </a:lvl1pPr>
            <a:lvl2pPr>
              <a:spcBef>
                <a:spcPts val="0"/>
              </a:spcBef>
              <a:spcAft>
                <a:spcPts val="520"/>
              </a:spcAft>
              <a:defRPr>
                <a:solidFill>
                  <a:schemeClr val="tx1"/>
                </a:solidFill>
              </a:defRPr>
            </a:lvl2pPr>
            <a:lvl3pPr>
              <a:spcBef>
                <a:spcPts val="0"/>
              </a:spcBef>
              <a:spcAft>
                <a:spcPts val="520"/>
              </a:spcAft>
              <a:defRPr>
                <a:solidFill>
                  <a:schemeClr val="tx1"/>
                </a:solidFill>
              </a:defRPr>
            </a:lvl3pPr>
            <a:lvl4pPr>
              <a:spcBef>
                <a:spcPts val="0"/>
              </a:spcBef>
              <a:spcAft>
                <a:spcPts val="520"/>
              </a:spcAft>
              <a:defRPr>
                <a:solidFill>
                  <a:schemeClr val="tx1"/>
                </a:solidFill>
              </a:defRPr>
            </a:lvl4pPr>
            <a:lvl5pPr>
              <a:spcBef>
                <a:spcPts val="0"/>
              </a:spcBef>
              <a:spcAft>
                <a:spcPts val="52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a:extLst>
              <a:ext uri="{FF2B5EF4-FFF2-40B4-BE49-F238E27FC236}">
                <a16:creationId xmlns:a16="http://schemas.microsoft.com/office/drawing/2014/main" id="{65F83B3C-9835-418C-A8E8-4CF7BB7CF50F}"/>
              </a:ext>
            </a:extLst>
          </p:cNvPr>
          <p:cNvSpPr>
            <a:spLocks noGrp="1"/>
          </p:cNvSpPr>
          <p:nvPr>
            <p:ph sz="quarter" idx="11" hasCustomPrompt="1"/>
          </p:nvPr>
        </p:nvSpPr>
        <p:spPr>
          <a:xfrm>
            <a:off x="112742" y="6448642"/>
            <a:ext cx="11241061" cy="268579"/>
          </a:xfrm>
          <a:prstGeom prst="rect">
            <a:avLst/>
          </a:prstGeom>
        </p:spPr>
        <p:txBody>
          <a:bodyPr anchor="b"/>
          <a:lstStyle>
            <a:lvl1pPr marL="0" indent="0">
              <a:buNone/>
              <a:defRPr sz="925">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33353913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pic>
        <p:nvPicPr>
          <p:cNvPr id="6" name="Picture 5">
            <a:extLst>
              <a:ext uri="{FF2B5EF4-FFF2-40B4-BE49-F238E27FC236}">
                <a16:creationId xmlns:a16="http://schemas.microsoft.com/office/drawing/2014/main" id="{2E579AE1-0EF4-48E2-89A1-E8BFCB832B9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19265391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5"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25350913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custDataLst>
      <p:tags r:id="rId1"/>
    </p:custDataLst>
    <p:extLst>
      <p:ext uri="{BB962C8B-B14F-4D97-AF65-F5344CB8AC3E}">
        <p14:creationId xmlns:p14="http://schemas.microsoft.com/office/powerpoint/2010/main" val="36047968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7" name="Title 1">
            <a:extLst>
              <a:ext uri="{FF2B5EF4-FFF2-40B4-BE49-F238E27FC236}">
                <a16:creationId xmlns:a16="http://schemas.microsoft.com/office/drawing/2014/main" id="{BA677169-CDC6-4034-9FC5-31E08D578E3C}"/>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3B42EB1F-B8F4-4806-A247-027DBB961C41}"/>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1223171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8"/>
            <a:ext cx="10515600" cy="4766452"/>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US"/>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7"/>
            <a:ext cx="12192000" cy="93867"/>
          </a:xfrm>
          <a:prstGeom prst="rect">
            <a:avLst/>
          </a:prstGeom>
        </p:spPr>
      </p:pic>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308554" y="988523"/>
            <a:ext cx="10515709" cy="377048"/>
          </a:xfrm>
        </p:spPr>
        <p:txBody>
          <a:bodyPr/>
          <a:lstStyle>
            <a:lvl1pPr marL="0" indent="0">
              <a:buNone/>
              <a:defRPr sz="1800" b="1"/>
            </a:lvl1pPr>
            <a:lvl2pPr marL="457167" indent="0">
              <a:buNone/>
              <a:defRPr/>
            </a:lvl2pPr>
          </a:lstStyle>
          <a:p>
            <a:pPr lvl="0"/>
            <a:r>
              <a:rPr lang="en-US"/>
              <a:t>Click to edit subtitle</a:t>
            </a:r>
          </a:p>
        </p:txBody>
      </p:sp>
      <p:sp>
        <p:nvSpPr>
          <p:cNvPr id="9" name="Title 1">
            <a:extLst>
              <a:ext uri="{FF2B5EF4-FFF2-40B4-BE49-F238E27FC236}">
                <a16:creationId xmlns:a16="http://schemas.microsoft.com/office/drawing/2014/main" id="{6501E587-9B45-4316-A345-57357C863BD8}"/>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11" name="Content Placeholder 6">
            <a:extLst>
              <a:ext uri="{FF2B5EF4-FFF2-40B4-BE49-F238E27FC236}">
                <a16:creationId xmlns:a16="http://schemas.microsoft.com/office/drawing/2014/main" id="{3562BE6D-8AEE-4D0E-B1A5-14DF8F6A0D9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6545394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8" name="Content Placeholder 6">
            <a:extLst>
              <a:ext uri="{FF2B5EF4-FFF2-40B4-BE49-F238E27FC236}">
                <a16:creationId xmlns:a16="http://schemas.microsoft.com/office/drawing/2014/main" id="{5D1F2FED-4299-467D-9C20-1066455B637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5298324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1" name="Content Placeholder 6">
            <a:extLst>
              <a:ext uri="{FF2B5EF4-FFF2-40B4-BE49-F238E27FC236}">
                <a16:creationId xmlns:a16="http://schemas.microsoft.com/office/drawing/2014/main" id="{D97CD980-4659-4714-A3A3-8B7809B99151}"/>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6350083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7"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8201" y="641572"/>
            <a:ext cx="6220899" cy="547704"/>
          </a:xfrm>
        </p:spPr>
        <p:txBody>
          <a:bodyPr>
            <a:noAutofit/>
          </a:bodyPr>
          <a:lstStyle>
            <a:lvl1pPr>
              <a:spcBef>
                <a:spcPts val="0"/>
              </a:spcBef>
              <a:spcAft>
                <a:spcPts val="0"/>
              </a:spcAft>
              <a:defRPr sz="3000">
                <a:solidFill>
                  <a:schemeClr val="tx1"/>
                </a:solidFill>
              </a:defRPr>
            </a:lvl1pPr>
          </a:lstStyle>
          <a:p>
            <a:r>
              <a:rPr lang="en-US"/>
              <a:t>Click to edit Master title style</a:t>
            </a:r>
          </a:p>
        </p:txBody>
      </p:sp>
      <p:sp>
        <p:nvSpPr>
          <p:cNvPr id="3" name="Content Placeholder 2"/>
          <p:cNvSpPr>
            <a:spLocks noGrp="1"/>
          </p:cNvSpPr>
          <p:nvPr>
            <p:ph idx="1"/>
          </p:nvPr>
        </p:nvSpPr>
        <p:spPr>
          <a:xfrm>
            <a:off x="838201" y="1446035"/>
            <a:ext cx="6220899" cy="490160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6" y="287080"/>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9" y="0"/>
            <a:ext cx="4824596" cy="3429000"/>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1" y="3667925"/>
            <a:ext cx="3952064" cy="2679719"/>
          </a:xfrm>
        </p:spPr>
        <p:txBody>
          <a:bodyPr>
            <a:noAutofit/>
          </a:bodyPr>
          <a:lstStyle>
            <a:lvl1pPr>
              <a:defRPr sz="1800">
                <a:solidFill>
                  <a:schemeClr val="tx1"/>
                </a:solidFill>
              </a:defRPr>
            </a:lvl1pPr>
            <a:lvl2pPr>
              <a:defRPr sz="1400">
                <a:solidFill>
                  <a:schemeClr val="tx1"/>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
        <p:nvSpPr>
          <p:cNvPr id="11" name="Content Placeholder 6">
            <a:extLst>
              <a:ext uri="{FF2B5EF4-FFF2-40B4-BE49-F238E27FC236}">
                <a16:creationId xmlns:a16="http://schemas.microsoft.com/office/drawing/2014/main" id="{2052A631-2ADD-43B8-97BA-92E35D8CE8C3}"/>
              </a:ext>
            </a:extLst>
          </p:cNvPr>
          <p:cNvSpPr>
            <a:spLocks noGrp="1"/>
          </p:cNvSpPr>
          <p:nvPr>
            <p:ph sz="quarter" idx="13" hasCustomPrompt="1"/>
          </p:nvPr>
        </p:nvSpPr>
        <p:spPr>
          <a:xfrm>
            <a:off x="112739" y="6448639"/>
            <a:ext cx="11241061" cy="268579"/>
          </a:xfrm>
          <a:prstGeom prst="rect">
            <a:avLst/>
          </a:prstGeom>
        </p:spPr>
        <p:txBody>
          <a:bodyPr anchor="b"/>
          <a:lstStyle>
            <a:lvl1pPr marL="0" indent="0">
              <a:buNone/>
              <a:defRPr sz="1333">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4019766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33"/>
            <a:ext cx="5957381" cy="811921"/>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5"/>
            <a:ext cx="5957381" cy="476645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20" y="1410515"/>
            <a:ext cx="4099641" cy="4766452"/>
          </a:xfrm>
        </p:spPr>
        <p:txBody>
          <a:bodyPr>
            <a:noAutofit/>
          </a:bodyPr>
          <a:lstStyle>
            <a:lvl1pPr>
              <a:defRPr sz="2000">
                <a:solidFill>
                  <a:schemeClr val="tx1"/>
                </a:solidFill>
              </a:defRPr>
            </a:lvl1pPr>
            <a:lvl2pPr>
              <a:defRPr sz="1600">
                <a:solidFill>
                  <a:schemeClr val="tx1"/>
                </a:solidFill>
              </a:defRPr>
            </a:lvl2pPr>
            <a:lvl3pPr>
              <a:defRPr sz="12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19E53EA4-444F-4B5A-B892-3A3DAAB1C5B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995602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1A3DE76-68B8-F546-9AAF-AAF342D655E0}"/>
              </a:ext>
            </a:extLst>
          </p:cNvPr>
          <p:cNvGraphicFramePr>
            <a:graphicFrameLocks noChangeAspect="1"/>
          </p:cNvGraphicFramePr>
          <p:nvPr userDrawn="1">
            <p:custDataLst>
              <p:tags r:id="rId1"/>
            </p:custDataLst>
            <p:extLst>
              <p:ext uri="{D42A27DB-BD31-4B8C-83A1-F6EECF244321}">
                <p14:modId xmlns:p14="http://schemas.microsoft.com/office/powerpoint/2010/main" val="2746218812"/>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91A3DE76-68B8-F546-9AAF-AAF342D655E0}"/>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9789" y="457200"/>
            <a:ext cx="3932237" cy="1600200"/>
          </a:xfrm>
        </p:spPr>
        <p:txBody>
          <a:bodyPr vert="horz" anchor="b">
            <a:noAutofit/>
          </a:bodyPr>
          <a:lstStyle>
            <a:lvl1pPr>
              <a:spcBef>
                <a:spcPts val="0"/>
              </a:spcBef>
              <a:spcAft>
                <a:spcPts val="0"/>
              </a:spcAft>
              <a:defRPr sz="3199">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noAutofit/>
          </a:bodyPr>
          <a:lstStyle>
            <a:lvl1pPr>
              <a:defRPr sz="2699">
                <a:solidFill>
                  <a:schemeClr val="tx2"/>
                </a:solidFill>
              </a:defRPr>
            </a:lvl1pPr>
            <a:lvl2pPr>
              <a:defRPr sz="2400">
                <a:solidFill>
                  <a:schemeClr val="tx2"/>
                </a:solidFill>
              </a:defRPr>
            </a:lvl2pPr>
            <a:lvl3pPr>
              <a:defRPr sz="20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211920"/>
            <a:ext cx="3932237" cy="3657068"/>
          </a:xfrm>
        </p:spPr>
        <p:txBody>
          <a:bodyPr>
            <a:noAutofit/>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6838952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33"/>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5"/>
            <a:ext cx="5957381"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20" y="365128"/>
            <a:ext cx="4099641" cy="5811837"/>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8" name="Content Placeholder 6">
            <a:extLst>
              <a:ext uri="{FF2B5EF4-FFF2-40B4-BE49-F238E27FC236}">
                <a16:creationId xmlns:a16="http://schemas.microsoft.com/office/drawing/2014/main" id="{8E391B03-2A5A-4B4E-BF6A-14340D6FD422}"/>
              </a:ext>
            </a:extLst>
          </p:cNvPr>
          <p:cNvSpPr>
            <a:spLocks noGrp="1"/>
          </p:cNvSpPr>
          <p:nvPr>
            <p:ph sz="quarter" idx="12"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1217651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587780" y="365133"/>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80" y="1410515"/>
            <a:ext cx="5957381"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3" y="0"/>
            <a:ext cx="4900972" cy="6858000"/>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9" name="Content Placeholder 6">
            <a:extLst>
              <a:ext uri="{FF2B5EF4-FFF2-40B4-BE49-F238E27FC236}">
                <a16:creationId xmlns:a16="http://schemas.microsoft.com/office/drawing/2014/main" id="{8A5302CD-6728-496B-929A-6B1557F54F12}"/>
              </a:ext>
            </a:extLst>
          </p:cNvPr>
          <p:cNvSpPr>
            <a:spLocks noGrp="1"/>
          </p:cNvSpPr>
          <p:nvPr>
            <p:ph sz="quarter" idx="12"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8953086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410515"/>
            <a:ext cx="5181600" cy="4766452"/>
          </a:xfrm>
        </p:spPr>
        <p:txBody>
          <a:bodyPr/>
          <a:lstStyle>
            <a:lvl1pPr>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5"/>
            <a:ext cx="5181600" cy="4766452"/>
          </a:xfrm>
        </p:spPr>
        <p:txBody>
          <a:bodyPr/>
          <a:lstStyle>
            <a:lvl1pPr>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7" name="Content Placeholder 6">
            <a:extLst>
              <a:ext uri="{FF2B5EF4-FFF2-40B4-BE49-F238E27FC236}">
                <a16:creationId xmlns:a16="http://schemas.microsoft.com/office/drawing/2014/main" id="{36FE17D3-BAA5-4063-9715-9D8A99BA1962}"/>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9455595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column content v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340695"/>
            <a:ext cx="5157787" cy="823912"/>
          </a:xfrm>
        </p:spPr>
        <p:txBody>
          <a:bodyPr anchor="b">
            <a:noAutofit/>
          </a:bodyPr>
          <a:lstStyle>
            <a:lvl1pPr marL="0" indent="0" algn="ctr">
              <a:spcBef>
                <a:spcPts val="0"/>
              </a:spcBef>
              <a:spcAft>
                <a:spcPts val="0"/>
              </a:spcAft>
              <a:buNone/>
              <a:defRPr sz="2200" b="0">
                <a:solidFill>
                  <a:schemeClr val="bg2"/>
                </a:solidFill>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70"/>
            <a:ext cx="5157787" cy="387339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340695"/>
            <a:ext cx="5183188" cy="823912"/>
          </a:xfrm>
        </p:spPr>
        <p:txBody>
          <a:bodyPr anchor="b">
            <a:noAutofit/>
          </a:bodyPr>
          <a:lstStyle>
            <a:lvl1pPr marL="0" indent="0" algn="ctr">
              <a:spcBef>
                <a:spcPts val="0"/>
              </a:spcBef>
              <a:spcAft>
                <a:spcPts val="0"/>
              </a:spcAft>
              <a:buNone/>
              <a:defRPr sz="2200" b="0">
                <a:solidFill>
                  <a:schemeClr val="bg2"/>
                </a:solidFill>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316270"/>
            <a:ext cx="5183188" cy="387339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8" name="Title 1">
            <a:extLst>
              <a:ext uri="{FF2B5EF4-FFF2-40B4-BE49-F238E27FC236}">
                <a16:creationId xmlns:a16="http://schemas.microsoft.com/office/drawing/2014/main" id="{DB30C50F-4B47-417D-9B38-0194F2E3A205}"/>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11" name="Content Placeholder 6">
            <a:extLst>
              <a:ext uri="{FF2B5EF4-FFF2-40B4-BE49-F238E27FC236}">
                <a16:creationId xmlns:a16="http://schemas.microsoft.com/office/drawing/2014/main" id="{EB3B8491-C628-4787-8129-EF593935B070}"/>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1626555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9788" y="457200"/>
            <a:ext cx="3932237" cy="1600200"/>
          </a:xfrm>
        </p:spPr>
        <p:txBody>
          <a:bodyPr anchor="b">
            <a:noAutofit/>
          </a:bodyPr>
          <a:lstStyle>
            <a:lvl1pPr>
              <a:spcBef>
                <a:spcPts val="0"/>
              </a:spcBef>
              <a:spcAft>
                <a:spcPts val="0"/>
              </a:spcAft>
              <a:defRPr sz="3200">
                <a:solidFill>
                  <a:schemeClr val="tx1"/>
                </a:solidFill>
              </a:defRPr>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noAutofit/>
          </a:bodyPr>
          <a:lstStyle>
            <a:lvl1pPr>
              <a:defRPr sz="27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922"/>
            <a:ext cx="3932237" cy="3657068"/>
          </a:xfrm>
        </p:spPr>
        <p:txBody>
          <a:bodyPr>
            <a:noAutofit/>
          </a:bodyPr>
          <a:lstStyle>
            <a:lvl1pPr marL="0" indent="0">
              <a:spcBef>
                <a:spcPts val="0"/>
              </a:spcBef>
              <a:spcAft>
                <a:spcPts val="0"/>
              </a:spcAft>
              <a:buNone/>
              <a:defRPr sz="1600">
                <a:solidFill>
                  <a:schemeClr val="bg2"/>
                </a:solidFill>
              </a:defRPr>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2" name="Content Placeholder 6">
            <a:extLst>
              <a:ext uri="{FF2B5EF4-FFF2-40B4-BE49-F238E27FC236}">
                <a16:creationId xmlns:a16="http://schemas.microsoft.com/office/drawing/2014/main" id="{EAE9EC65-5C99-4BEF-A44F-CA870074B6B6}"/>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40706251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spcBef>
                <a:spcPts val="0"/>
              </a:spcBef>
              <a:spcAft>
                <a:spcPts val="0"/>
              </a:spcAft>
              <a:defRPr sz="320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4" name="Text Placeholder 3"/>
          <p:cNvSpPr>
            <a:spLocks noGrp="1"/>
          </p:cNvSpPr>
          <p:nvPr>
            <p:ph type="body" sz="half" idx="2"/>
          </p:nvPr>
        </p:nvSpPr>
        <p:spPr>
          <a:xfrm>
            <a:off x="839788" y="2211922"/>
            <a:ext cx="3932237" cy="3657068"/>
          </a:xfrm>
        </p:spPr>
        <p:txBody>
          <a:bodyPr/>
          <a:lstStyle>
            <a:lvl1pPr marL="0" indent="0">
              <a:spcBef>
                <a:spcPts val="0"/>
              </a:spcBef>
              <a:spcAft>
                <a:spcPts val="0"/>
              </a:spcAft>
              <a:buNone/>
              <a:defRPr sz="1600">
                <a:solidFill>
                  <a:schemeClr val="bg2"/>
                </a:solidFill>
              </a:defRPr>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0" name="Content Placeholder 6">
            <a:extLst>
              <a:ext uri="{FF2B5EF4-FFF2-40B4-BE49-F238E27FC236}">
                <a16:creationId xmlns:a16="http://schemas.microsoft.com/office/drawing/2014/main" id="{C30DEF04-481C-43CA-B180-7310FABCF093}"/>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7807545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4375" y="0"/>
            <a:ext cx="12187631" cy="6858000"/>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custDataLst>
      <p:tags r:id="rId1"/>
    </p:custDataLst>
    <p:extLst>
      <p:ext uri="{BB962C8B-B14F-4D97-AF65-F5344CB8AC3E}">
        <p14:creationId xmlns:p14="http://schemas.microsoft.com/office/powerpoint/2010/main" val="24776127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0" y="0"/>
            <a:ext cx="12192000" cy="6858000"/>
            <a:chOff x="0" y="-1"/>
            <a:chExt cx="24387174"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0"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custDataLst>
      <p:tags r:id="rId1"/>
    </p:custDataLst>
    <p:extLst>
      <p:ext uri="{BB962C8B-B14F-4D97-AF65-F5344CB8AC3E}">
        <p14:creationId xmlns:p14="http://schemas.microsoft.com/office/powerpoint/2010/main" val="41375234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5214" y="0"/>
            <a:ext cx="12192203" cy="6858000"/>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375728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421386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BAA860F-4322-9D46-8295-FF5CE8CF90E4}"/>
              </a:ext>
            </a:extLst>
          </p:cNvPr>
          <p:cNvGraphicFramePr>
            <a:graphicFrameLocks noChangeAspect="1"/>
          </p:cNvGraphicFramePr>
          <p:nvPr userDrawn="1">
            <p:custDataLst>
              <p:tags r:id="rId1"/>
            </p:custDataLst>
            <p:extLst>
              <p:ext uri="{D42A27DB-BD31-4B8C-83A1-F6EECF244321}">
                <p14:modId xmlns:p14="http://schemas.microsoft.com/office/powerpoint/2010/main" val="148580316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3BAA860F-4322-9D46-8295-FF5CE8CF90E4}"/>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a:xfrm>
            <a:off x="839789" y="457200"/>
            <a:ext cx="3932237" cy="1600200"/>
          </a:xfrm>
        </p:spPr>
        <p:txBody>
          <a:bodyPr vert="horz" anchor="b"/>
          <a:lstStyle>
            <a:lvl1pPr>
              <a:spcBef>
                <a:spcPts val="0"/>
              </a:spcBef>
              <a:spcAft>
                <a:spcPts val="0"/>
              </a:spcAft>
              <a:defRPr sz="31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4" name="Text Placeholder 3"/>
          <p:cNvSpPr>
            <a:spLocks noGrp="1"/>
          </p:cNvSpPr>
          <p:nvPr>
            <p:ph type="body" sz="half" idx="2"/>
          </p:nvPr>
        </p:nvSpPr>
        <p:spPr>
          <a:xfrm>
            <a:off x="839789" y="2211920"/>
            <a:ext cx="3932237" cy="3657068"/>
          </a:xfrm>
        </p:spPr>
        <p:txBody>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9381919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9159907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1537665-E4FF-2E45-B26C-60631B29F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41227568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1584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b="0" i="0">
              <a:latin typeface="Arial" panose="020B0604020202020204" pitchFamily="34" charset="0"/>
            </a:endParaRPr>
          </a:p>
        </p:txBody>
      </p:sp>
      <p:sp>
        <p:nvSpPr>
          <p:cNvPr id="2" name="Title 1"/>
          <p:cNvSpPr>
            <a:spLocks noGrp="1"/>
          </p:cNvSpPr>
          <p:nvPr>
            <p:ph type="title"/>
          </p:nvPr>
        </p:nvSpPr>
        <p:spPr>
          <a:xfrm>
            <a:off x="838201"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4" y="365126"/>
            <a:ext cx="4099641" cy="5811837"/>
          </a:xfrm>
        </p:spPr>
        <p:txBody>
          <a:bodyPr anchor="t"/>
          <a:lstStyle>
            <a:lvl1pPr marL="0" indent="0">
              <a:buNone/>
              <a:defRPr sz="3199"/>
            </a:lvl1pPr>
            <a:lvl2pPr marL="457106" indent="0">
              <a:buNone/>
              <a:defRPr sz="2799"/>
            </a:lvl2pPr>
            <a:lvl3pPr marL="914211" indent="0">
              <a:buNone/>
              <a:defRPr sz="2400"/>
            </a:lvl3pPr>
            <a:lvl4pPr marL="1371317" indent="0">
              <a:buNone/>
              <a:defRPr sz="2000"/>
            </a:lvl4pPr>
            <a:lvl5pPr marL="1828422" indent="0">
              <a:buNone/>
              <a:defRPr sz="2000"/>
            </a:lvl5pPr>
            <a:lvl6pPr marL="2285528" indent="0">
              <a:buNone/>
              <a:defRPr sz="2000"/>
            </a:lvl6pPr>
            <a:lvl7pPr marL="2742633" indent="0">
              <a:buNone/>
              <a:defRPr sz="2000"/>
            </a:lvl7pPr>
            <a:lvl8pPr marL="3199739" indent="0">
              <a:buNone/>
              <a:defRPr sz="2000"/>
            </a:lvl8pPr>
            <a:lvl9pPr marL="3656844" indent="0">
              <a:buNone/>
              <a:defRPr sz="2000"/>
            </a:lvl9pPr>
          </a:lstStyle>
          <a:p>
            <a:r>
              <a:rPr lang="en-US"/>
              <a:t>Click icon to add picture</a:t>
            </a:r>
          </a:p>
        </p:txBody>
      </p:sp>
    </p:spTree>
    <p:extLst>
      <p:ext uri="{BB962C8B-B14F-4D97-AF65-F5344CB8AC3E}">
        <p14:creationId xmlns:p14="http://schemas.microsoft.com/office/powerpoint/2010/main" val="9287867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3579" y="1568"/>
            <a:ext cx="12184842" cy="6854866"/>
          </a:xfrm>
          <a:prstGeom prst="rect">
            <a:avLst/>
          </a:prstGeom>
        </p:spPr>
      </p:pic>
      <p:sp>
        <p:nvSpPr>
          <p:cNvPr id="2" name="Title 1"/>
          <p:cNvSpPr>
            <a:spLocks noGrp="1"/>
          </p:cNvSpPr>
          <p:nvPr>
            <p:ph type="title"/>
          </p:nvPr>
        </p:nvSpPr>
        <p:spPr>
          <a:xfrm>
            <a:off x="831850" y="1598072"/>
            <a:ext cx="10515600" cy="1500187"/>
          </a:xfrm>
        </p:spPr>
        <p:txBody>
          <a:bodyPr anchor="b">
            <a:norm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rmAutofit/>
          </a:bodyPr>
          <a:lstStyle>
            <a:lvl1pPr marL="0" indent="0" algn="ctr">
              <a:spcBef>
                <a:spcPts val="0"/>
              </a:spcBef>
              <a:buNone/>
              <a:defRPr sz="2000">
                <a:solidFill>
                  <a:schemeClr val="bg2"/>
                </a:solidFill>
              </a:defRPr>
            </a:lvl1pPr>
            <a:lvl2pPr marL="457106" indent="0">
              <a:buNone/>
              <a:defRPr sz="2000">
                <a:solidFill>
                  <a:schemeClr val="tx1">
                    <a:tint val="75000"/>
                  </a:schemeClr>
                </a:solidFill>
              </a:defRPr>
            </a:lvl2pPr>
            <a:lvl3pPr marL="914211" indent="0">
              <a:buNone/>
              <a:defRPr sz="1800">
                <a:solidFill>
                  <a:schemeClr val="tx1">
                    <a:tint val="75000"/>
                  </a:schemeClr>
                </a:solidFill>
              </a:defRPr>
            </a:lvl3pPr>
            <a:lvl4pPr marL="1371317" indent="0">
              <a:buNone/>
              <a:defRPr sz="1600">
                <a:solidFill>
                  <a:schemeClr val="tx1">
                    <a:tint val="75000"/>
                  </a:schemeClr>
                </a:solidFill>
              </a:defRPr>
            </a:lvl4pPr>
            <a:lvl5pPr marL="1828422" indent="0">
              <a:buNone/>
              <a:defRPr sz="1600">
                <a:solidFill>
                  <a:schemeClr val="tx1">
                    <a:tint val="75000"/>
                  </a:schemeClr>
                </a:solidFill>
              </a:defRPr>
            </a:lvl5pPr>
            <a:lvl6pPr marL="2285528" indent="0">
              <a:buNone/>
              <a:defRPr sz="1600">
                <a:solidFill>
                  <a:schemeClr val="tx1">
                    <a:tint val="75000"/>
                  </a:schemeClr>
                </a:solidFill>
              </a:defRPr>
            </a:lvl6pPr>
            <a:lvl7pPr marL="2742633" indent="0">
              <a:buNone/>
              <a:defRPr sz="1600">
                <a:solidFill>
                  <a:schemeClr val="tx1">
                    <a:tint val="75000"/>
                  </a:schemeClr>
                </a:solidFill>
              </a:defRPr>
            </a:lvl7pPr>
            <a:lvl8pPr marL="3199739" indent="0">
              <a:buNone/>
              <a:defRPr sz="1600">
                <a:solidFill>
                  <a:schemeClr val="tx1">
                    <a:tint val="75000"/>
                  </a:schemeClr>
                </a:solidFill>
              </a:defRPr>
            </a:lvl8pPr>
            <a:lvl9pPr marL="3656844"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3043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31373729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6184961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27532571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D302B3-6F25-E149-9FB4-B90EB23834BD}"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7481870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D302B3-6F25-E149-9FB4-B90EB23834BD}"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212996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0B3E26-53D1-454B-8A4B-75511906C30F}"/>
              </a:ext>
            </a:extLst>
          </p:cNvPr>
          <p:cNvGraphicFramePr>
            <a:graphicFrameLocks noChangeAspect="1"/>
          </p:cNvGraphicFramePr>
          <p:nvPr userDrawn="1">
            <p:custDataLst>
              <p:tags r:id="rId1"/>
            </p:custDataLst>
            <p:extLst>
              <p:ext uri="{D42A27DB-BD31-4B8C-83A1-F6EECF244321}">
                <p14:modId xmlns:p14="http://schemas.microsoft.com/office/powerpoint/2010/main" val="288253873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00B3E26-53D1-454B-8A4B-75511906C30F}"/>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1"/>
            <a:ext cx="7375650" cy="1655762"/>
          </a:xfrm>
        </p:spPr>
        <p:txBody>
          <a:bodyPr vert="horz" anchor="b">
            <a:noAutofit/>
          </a:bodyPr>
          <a:lstStyle>
            <a:lvl1pPr algn="l">
              <a:spcBef>
                <a:spcPts val="0"/>
              </a:spcBef>
              <a:defRPr sz="3999">
                <a:solidFill>
                  <a:schemeClr val="tx2"/>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34051" y="5846673"/>
            <a:ext cx="2284207" cy="647695"/>
          </a:xfrm>
          <a:prstGeom prst="rect">
            <a:avLst/>
          </a:prstGeom>
        </p:spPr>
      </p:pic>
    </p:spTree>
    <p:extLst>
      <p:ext uri="{BB962C8B-B14F-4D97-AF65-F5344CB8AC3E}">
        <p14:creationId xmlns:p14="http://schemas.microsoft.com/office/powerpoint/2010/main" val="3463976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59A3F2D-6DB4-9145-B24E-98B1A632E145}"/>
              </a:ext>
            </a:extLst>
          </p:cNvPr>
          <p:cNvGraphicFramePr>
            <a:graphicFrameLocks noChangeAspect="1"/>
          </p:cNvGraphicFramePr>
          <p:nvPr userDrawn="1">
            <p:custDataLst>
              <p:tags r:id="rId1"/>
            </p:custDataLst>
            <p:extLst>
              <p:ext uri="{D42A27DB-BD31-4B8C-83A1-F6EECF244321}">
                <p14:modId xmlns:p14="http://schemas.microsoft.com/office/powerpoint/2010/main" val="377754808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759A3F2D-6DB4-9145-B24E-98B1A632E145}"/>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C912B50-56C0-E042-933C-5F60016A649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1462148" y="6367413"/>
            <a:ext cx="491157" cy="268578"/>
          </a:xfrm>
          <a:prstGeom prst="rect">
            <a:avLst/>
          </a:prstGeom>
        </p:spPr>
      </p:pic>
    </p:spTree>
    <p:extLst>
      <p:ext uri="{BB962C8B-B14F-4D97-AF65-F5344CB8AC3E}">
        <p14:creationId xmlns:p14="http://schemas.microsoft.com/office/powerpoint/2010/main" val="4599411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D302B3-6F25-E149-9FB4-B90EB23834BD}"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36819124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302B3-6F25-E149-9FB4-B90EB23834BD}"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29545608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D302B3-6F25-E149-9FB4-B90EB23834BD}"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26872682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D302B3-6F25-E149-9FB4-B90EB23834BD}"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32457659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7661324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8631956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Title + Lead">
    <p:spTree>
      <p:nvGrpSpPr>
        <p:cNvPr id="1" name=""/>
        <p:cNvGrpSpPr/>
        <p:nvPr/>
      </p:nvGrpSpPr>
      <p:grpSpPr>
        <a:xfrm>
          <a:off x="0" y="0"/>
          <a:ext cx="0" cy="0"/>
          <a:chOff x="0" y="0"/>
          <a:chExt cx="0" cy="0"/>
        </a:xfrm>
      </p:grpSpPr>
      <p:sp>
        <p:nvSpPr>
          <p:cNvPr id="2" name="Title 1"/>
          <p:cNvSpPr>
            <a:spLocks noGrp="1"/>
          </p:cNvSpPr>
          <p:nvPr>
            <p:ph type="title"/>
          </p:nvPr>
        </p:nvSpPr>
        <p:spPr>
          <a:xfrm>
            <a:off x="384999" y="-56332"/>
            <a:ext cx="11216216" cy="792162"/>
          </a:xfrm>
        </p:spPr>
        <p:txBody>
          <a:bodyPr/>
          <a:lstStyle>
            <a:lvl1pPr>
              <a:defRPr sz="2400">
                <a:solidFill>
                  <a:srgbClr val="0A29BF"/>
                </a:solidFill>
              </a:defRPr>
            </a:lvl1pPr>
          </a:lstStyle>
          <a:p>
            <a:r>
              <a:rPr lang="en-US" dirty="0"/>
              <a:t>Click to edit Master title style</a:t>
            </a:r>
          </a:p>
        </p:txBody>
      </p:sp>
      <p:sp>
        <p:nvSpPr>
          <p:cNvPr id="7" name="Text Placeholder 6"/>
          <p:cNvSpPr>
            <a:spLocks noGrp="1"/>
          </p:cNvSpPr>
          <p:nvPr>
            <p:ph type="body" sz="quarter" idx="10"/>
          </p:nvPr>
        </p:nvSpPr>
        <p:spPr>
          <a:xfrm>
            <a:off x="366184" y="570238"/>
            <a:ext cx="11216216" cy="609600"/>
          </a:xfrm>
          <a:prstGeom prst="rect">
            <a:avLst/>
          </a:prstGeom>
        </p:spPr>
        <p:txBody>
          <a:bodyPr vert="horz">
            <a:noAutofit/>
          </a:bodyPr>
          <a:lstStyle>
            <a:lvl1pPr marL="0" indent="0" algn="l">
              <a:buNone/>
              <a:defRPr sz="1400" i="1">
                <a:solidFill>
                  <a:schemeClr val="tx2">
                    <a:lumMod val="50000"/>
                  </a:schemeClr>
                </a:solidFill>
              </a:defRPr>
            </a:lvl1pPr>
          </a:lstStyle>
          <a:p>
            <a:pPr lvl="0"/>
            <a:r>
              <a:rPr lang="en-US" dirty="0"/>
              <a:t>Click to edit Master text styles</a:t>
            </a:r>
          </a:p>
        </p:txBody>
      </p:sp>
      <p:sp>
        <p:nvSpPr>
          <p:cNvPr id="5" name="Slide Number Placeholder 5"/>
          <p:cNvSpPr>
            <a:spLocks noGrp="1"/>
          </p:cNvSpPr>
          <p:nvPr>
            <p:ph type="sldNum" sz="quarter" idx="4"/>
          </p:nvPr>
        </p:nvSpPr>
        <p:spPr>
          <a:xfrm>
            <a:off x="9347200" y="6488116"/>
            <a:ext cx="2844800" cy="365125"/>
          </a:xfrm>
          <a:prstGeom prst="rect">
            <a:avLst/>
          </a:prstGeom>
        </p:spPr>
        <p:txBody>
          <a:bodyPr vert="horz" lIns="91440" tIns="45720" rIns="91440" bIns="45720" rtlCol="0" anchor="ctr"/>
          <a:lstStyle>
            <a:lvl1pPr algn="r">
              <a:defRPr sz="1000">
                <a:solidFill>
                  <a:schemeClr val="tx1"/>
                </a:solidFill>
              </a:defRPr>
            </a:lvl1pPr>
          </a:lstStyle>
          <a:p>
            <a:fld id="{4535B678-5B66-484E-8D43-799045173CCE}" type="slidenum">
              <a:rPr lang="en-US" smtClean="0"/>
              <a:pPr/>
              <a:t>‹#›</a:t>
            </a:fld>
            <a:endParaRPr lang="en-US" dirty="0"/>
          </a:p>
        </p:txBody>
      </p:sp>
    </p:spTree>
    <p:extLst>
      <p:ext uri="{BB962C8B-B14F-4D97-AF65-F5344CB8AC3E}">
        <p14:creationId xmlns:p14="http://schemas.microsoft.com/office/powerpoint/2010/main" val="339832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0">
                <a:srgbClr val="004CA3"/>
              </a:gs>
              <a:gs pos="100000">
                <a:srgbClr val="0080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519" y="6290372"/>
            <a:ext cx="1460500" cy="435107"/>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39500" y="6290372"/>
            <a:ext cx="808057" cy="435107"/>
          </a:xfrm>
          <a:prstGeom prst="rect">
            <a:avLst/>
          </a:prstGeom>
        </p:spPr>
      </p:pic>
    </p:spTree>
    <p:extLst>
      <p:ext uri="{BB962C8B-B14F-4D97-AF65-F5344CB8AC3E}">
        <p14:creationId xmlns:p14="http://schemas.microsoft.com/office/powerpoint/2010/main" val="27775891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flip="none" rotWithShape="1">
            <a:gsLst>
              <a:gs pos="100000">
                <a:schemeClr val="tx1"/>
              </a:gs>
              <a:gs pos="0">
                <a:srgbClr val="30404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ctr"/>
          <a:lstStyle/>
          <a:p>
            <a:pPr algn="ctr"/>
            <a:endParaRPr lang="en-US" sz="3840" dirty="0"/>
          </a:p>
        </p:txBody>
      </p:sp>
      <p:sp>
        <p:nvSpPr>
          <p:cNvPr id="2" name="Title 1"/>
          <p:cNvSpPr>
            <a:spLocks noGrp="1"/>
          </p:cNvSpPr>
          <p:nvPr>
            <p:ph type="title"/>
          </p:nvPr>
        </p:nvSpPr>
        <p:spPr>
          <a:xfrm>
            <a:off x="812800" y="274638"/>
            <a:ext cx="10769600" cy="792163"/>
          </a:xfrm>
          <a:prstGeom prst="rect">
            <a:avLst/>
          </a:prstGeom>
        </p:spPr>
        <p:txBody>
          <a:bodyPr/>
          <a:lstStyle>
            <a:lvl1pPr>
              <a:defRPr>
                <a:solidFill>
                  <a:srgbClr val="C4CACE"/>
                </a:solidFill>
              </a:defRPr>
            </a:lvl1pPr>
          </a:lstStyle>
          <a:p>
            <a:r>
              <a:rPr lang="en-US"/>
              <a:t>Click to edit Master title style</a:t>
            </a:r>
          </a:p>
        </p:txBody>
      </p:sp>
      <p:pic>
        <p:nvPicPr>
          <p:cNvPr id="5" name="Picture 4" descr="WWT logo white horizontal-0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4569" y="6070604"/>
            <a:ext cx="2165503" cy="495876"/>
          </a:xfrm>
          <a:prstGeom prst="rect">
            <a:avLst/>
          </a:prstGeom>
        </p:spPr>
      </p:pic>
    </p:spTree>
    <p:extLst>
      <p:ext uri="{BB962C8B-B14F-4D97-AF65-F5344CB8AC3E}">
        <p14:creationId xmlns:p14="http://schemas.microsoft.com/office/powerpoint/2010/main" val="16420037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742789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4223" y="2707341"/>
            <a:ext cx="4851155" cy="1375561"/>
          </a:xfrm>
          <a:prstGeom prst="rect">
            <a:avLst/>
          </a:prstGeom>
        </p:spPr>
      </p:pic>
    </p:spTree>
    <p:extLst>
      <p:ext uri="{BB962C8B-B14F-4D97-AF65-F5344CB8AC3E}">
        <p14:creationId xmlns:p14="http://schemas.microsoft.com/office/powerpoint/2010/main" val="324766196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0"/>
            <a:ext cx="7375650" cy="1655763"/>
          </a:xfrm>
        </p:spPr>
        <p:txBody>
          <a:bodyPr anchor="b">
            <a:normAutofit/>
          </a:bodyPr>
          <a:lstStyle>
            <a:lvl1pPr algn="l">
              <a:spcBef>
                <a:spcPts val="0"/>
              </a:spcBef>
              <a:defRPr sz="3999">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rm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99D9AAB-02EE-B34B-9A65-29C129F11B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7322" y="663735"/>
            <a:ext cx="2069089" cy="450231"/>
          </a:xfrm>
          <a:prstGeom prst="rect">
            <a:avLst/>
          </a:prstGeom>
        </p:spPr>
      </p:pic>
    </p:spTree>
    <p:extLst>
      <p:ext uri="{BB962C8B-B14F-4D97-AF65-F5344CB8AC3E}">
        <p14:creationId xmlns:p14="http://schemas.microsoft.com/office/powerpoint/2010/main" val="40961797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1"/>
            <a:ext cx="7375650" cy="1655762"/>
          </a:xfrm>
        </p:spPr>
        <p:txBody>
          <a:bodyPr anchor="b">
            <a:normAutofit/>
          </a:bodyPr>
          <a:lstStyle>
            <a:lvl1pPr algn="l">
              <a:spcBef>
                <a:spcPts val="0"/>
              </a:spcBef>
              <a:defRPr sz="3999">
                <a:solidFill>
                  <a:schemeClr val="tx2"/>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rm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7322" y="663735"/>
            <a:ext cx="2069089" cy="450231"/>
          </a:xfrm>
          <a:prstGeom prst="rect">
            <a:avLst/>
          </a:prstGeom>
        </p:spPr>
      </p:pic>
    </p:spTree>
    <p:extLst>
      <p:ext uri="{BB962C8B-B14F-4D97-AF65-F5344CB8AC3E}">
        <p14:creationId xmlns:p14="http://schemas.microsoft.com/office/powerpoint/2010/main" val="23524538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anchor="b">
            <a:norm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306309"/>
          </a:xfrm>
        </p:spPr>
        <p:txBody>
          <a:bodyPr>
            <a:norm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49208" y="5156189"/>
            <a:ext cx="2293584" cy="502769"/>
          </a:xfrm>
          <a:prstGeom prst="rect">
            <a:avLst/>
          </a:prstGeom>
        </p:spPr>
      </p:pic>
    </p:spTree>
    <p:extLst>
      <p:ext uri="{BB962C8B-B14F-4D97-AF65-F5344CB8AC3E}">
        <p14:creationId xmlns:p14="http://schemas.microsoft.com/office/powerpoint/2010/main" val="30152790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anchor="b">
            <a:norm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rm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44617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4031CB7-4DFD-D244-9CEB-98FAE6A45C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2760" y="6341036"/>
            <a:ext cx="1292363" cy="268578"/>
          </a:xfrm>
          <a:prstGeom prst="rect">
            <a:avLst/>
          </a:prstGeom>
        </p:spPr>
      </p:pic>
    </p:spTree>
    <p:extLst>
      <p:ext uri="{BB962C8B-B14F-4D97-AF65-F5344CB8AC3E}">
        <p14:creationId xmlns:p14="http://schemas.microsoft.com/office/powerpoint/2010/main" val="24039168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70567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9625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D2563C3-7BA4-1841-9901-2A15BB4E83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2583" b="-1692"/>
          <a:stretch/>
        </p:blipFill>
        <p:spPr>
          <a:xfrm>
            <a:off x="11353800" y="6341036"/>
            <a:ext cx="483560" cy="273124"/>
          </a:xfrm>
          <a:prstGeom prst="rect">
            <a:avLst/>
          </a:prstGeom>
        </p:spPr>
      </p:pic>
    </p:spTree>
    <p:extLst>
      <p:ext uri="{BB962C8B-B14F-4D97-AF65-F5344CB8AC3E}">
        <p14:creationId xmlns:p14="http://schemas.microsoft.com/office/powerpoint/2010/main" val="24022695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659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5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4223" y="2707341"/>
            <a:ext cx="4851155" cy="1375562"/>
          </a:xfrm>
          <a:prstGeom prst="rect">
            <a:avLst/>
          </a:prstGeom>
        </p:spPr>
      </p:pic>
    </p:spTree>
    <p:extLst>
      <p:ext uri="{BB962C8B-B14F-4D97-AF65-F5344CB8AC3E}">
        <p14:creationId xmlns:p14="http://schemas.microsoft.com/office/powerpoint/2010/main" val="23094506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4"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8201" y="641572"/>
            <a:ext cx="6220899" cy="547705"/>
          </a:xfrm>
        </p:spPr>
        <p:txBody>
          <a:bodyPr>
            <a:normAutofit/>
          </a:bodyPr>
          <a:lstStyle>
            <a:lvl1pPr>
              <a:spcBef>
                <a:spcPts val="0"/>
              </a:spcBef>
              <a:spcAft>
                <a:spcPts val="0"/>
              </a:spcAft>
              <a:defRPr sz="2999">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28"/>
            <a:ext cx="6220899" cy="4901609"/>
          </a:xfrm>
        </p:spPr>
        <p:txBody>
          <a:bodyPr>
            <a:norm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0" y="287079"/>
            <a:ext cx="6221287" cy="354271"/>
          </a:xfrm>
        </p:spPr>
        <p:txBody>
          <a:bodyPr anchor="ctr">
            <a:norm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6" y="0"/>
            <a:ext cx="4824596" cy="3429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2" y="3667919"/>
            <a:ext cx="3952063" cy="2679718"/>
          </a:xfrm>
        </p:spPr>
        <p:txBody>
          <a:bodyPr>
            <a:norm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665430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Content with emphasis and side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7494" y="641572"/>
            <a:ext cx="10517014" cy="547705"/>
          </a:xfrm>
        </p:spPr>
        <p:txBody>
          <a:bodyPr>
            <a:normAutofit/>
          </a:bodyPr>
          <a:lstStyle>
            <a:lvl1pPr>
              <a:spcBef>
                <a:spcPts val="0"/>
              </a:spcBef>
              <a:spcAft>
                <a:spcPts val="0"/>
              </a:spcAft>
              <a:defRPr sz="2999">
                <a:solidFill>
                  <a:schemeClr val="tx2"/>
                </a:solidFill>
              </a:defRPr>
            </a:lvl1pPr>
          </a:lstStyle>
          <a:p>
            <a:r>
              <a:rPr lang="en-US"/>
              <a:t>Click to edit Master title style</a:t>
            </a:r>
          </a:p>
        </p:txBody>
      </p:sp>
      <p:sp>
        <p:nvSpPr>
          <p:cNvPr id="3" name="Content Placeholder 2"/>
          <p:cNvSpPr>
            <a:spLocks noGrp="1"/>
          </p:cNvSpPr>
          <p:nvPr>
            <p:ph idx="1"/>
          </p:nvPr>
        </p:nvSpPr>
        <p:spPr>
          <a:xfrm>
            <a:off x="837494" y="1446028"/>
            <a:ext cx="10517014" cy="4901609"/>
          </a:xfrm>
        </p:spPr>
        <p:txBody>
          <a:bodyPr>
            <a:norm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7493" y="287079"/>
            <a:ext cx="10517670" cy="354271"/>
          </a:xfrm>
        </p:spPr>
        <p:txBody>
          <a:bodyPr anchor="ctr">
            <a:norm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Tree>
    <p:extLst>
      <p:ext uri="{BB962C8B-B14F-4D97-AF65-F5344CB8AC3E}">
        <p14:creationId xmlns:p14="http://schemas.microsoft.com/office/powerpoint/2010/main" val="12289612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3" y="1410511"/>
            <a:ext cx="4099641" cy="4766453"/>
          </a:xfrm>
        </p:spPr>
        <p:txBody>
          <a:bodyPr>
            <a:norm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3823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3" y="365126"/>
            <a:ext cx="4099641" cy="5811837"/>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Tree>
    <p:extLst>
      <p:ext uri="{BB962C8B-B14F-4D97-AF65-F5344CB8AC3E}">
        <p14:creationId xmlns:p14="http://schemas.microsoft.com/office/powerpoint/2010/main" val="4626946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5587779"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79"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0" y="-1"/>
            <a:ext cx="4900971" cy="6858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pic>
        <p:nvPicPr>
          <p:cNvPr id="8" name="Picture 7">
            <a:extLst>
              <a:ext uri="{FF2B5EF4-FFF2-40B4-BE49-F238E27FC236}">
                <a16:creationId xmlns:a16="http://schemas.microsoft.com/office/drawing/2014/main" id="{57FFA7D5-9B34-DB46-B7D9-B5F85933E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2760" y="6404831"/>
            <a:ext cx="1292363" cy="268578"/>
          </a:xfrm>
          <a:prstGeom prst="rect">
            <a:avLst/>
          </a:prstGeom>
        </p:spPr>
      </p:pic>
    </p:spTree>
    <p:extLst>
      <p:ext uri="{BB962C8B-B14F-4D97-AF65-F5344CB8AC3E}">
        <p14:creationId xmlns:p14="http://schemas.microsoft.com/office/powerpoint/2010/main" val="26960277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15785639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rm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5"/>
            <a:ext cx="5157787" cy="3873399"/>
          </a:xfrm>
        </p:spPr>
        <p:txBody>
          <a:bodyPr>
            <a:norm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rm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5"/>
            <a:ext cx="5183188" cy="3873399"/>
          </a:xfrm>
        </p:spPr>
        <p:txBody>
          <a:bodyPr>
            <a:norm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39044136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pic>
        <p:nvPicPr>
          <p:cNvPr id="7" name="Picture 6">
            <a:extLst>
              <a:ext uri="{FF2B5EF4-FFF2-40B4-BE49-F238E27FC236}">
                <a16:creationId xmlns:a16="http://schemas.microsoft.com/office/drawing/2014/main" id="{8E206C4B-B343-3140-A053-9EB94D1EE8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2760" y="6341036"/>
            <a:ext cx="1292363" cy="268578"/>
          </a:xfrm>
          <a:prstGeom prst="rect">
            <a:avLst/>
          </a:prstGeom>
        </p:spPr>
      </p:pic>
    </p:spTree>
    <p:extLst>
      <p:ext uri="{BB962C8B-B14F-4D97-AF65-F5344CB8AC3E}">
        <p14:creationId xmlns:p14="http://schemas.microsoft.com/office/powerpoint/2010/main" val="39236819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pic>
        <p:nvPicPr>
          <p:cNvPr id="10" name="Picture 9">
            <a:extLst>
              <a:ext uri="{FF2B5EF4-FFF2-40B4-BE49-F238E27FC236}">
                <a16:creationId xmlns:a16="http://schemas.microsoft.com/office/drawing/2014/main" id="{58DDA5E0-6833-1A41-9D1C-546F0C74A7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2760" y="6341036"/>
            <a:ext cx="1292363" cy="268578"/>
          </a:xfrm>
          <a:prstGeom prst="rect">
            <a:avLst/>
          </a:prstGeom>
        </p:spPr>
      </p:pic>
      <p:sp>
        <p:nvSpPr>
          <p:cNvPr id="2" name="Title 1"/>
          <p:cNvSpPr>
            <a:spLocks noGrp="1"/>
          </p:cNvSpPr>
          <p:nvPr>
            <p:ph type="title"/>
          </p:nvPr>
        </p:nvSpPr>
        <p:spPr>
          <a:xfrm>
            <a:off x="839789" y="457200"/>
            <a:ext cx="3932237" cy="1600200"/>
          </a:xfrm>
        </p:spPr>
        <p:txBody>
          <a:bodyPr anchor="b"/>
          <a:lstStyle>
            <a:lvl1pPr>
              <a:spcBef>
                <a:spcPts val="0"/>
              </a:spcBef>
              <a:spcAft>
                <a:spcPts val="0"/>
              </a:spcAft>
              <a:defRPr sz="3199">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normAutofit/>
          </a:bodyPr>
          <a:lstStyle>
            <a:lvl1pPr>
              <a:defRPr sz="2699">
                <a:solidFill>
                  <a:schemeClr val="tx2"/>
                </a:solidFill>
              </a:defRPr>
            </a:lvl1pPr>
            <a:lvl2pPr>
              <a:defRPr sz="2400">
                <a:solidFill>
                  <a:schemeClr val="tx2"/>
                </a:solidFill>
              </a:defRPr>
            </a:lvl2pPr>
            <a:lvl3pPr>
              <a:defRPr sz="20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211920"/>
            <a:ext cx="3932237" cy="3657068"/>
          </a:xfrm>
        </p:spPr>
        <p:txBody>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Tree>
    <p:extLst>
      <p:ext uri="{BB962C8B-B14F-4D97-AF65-F5344CB8AC3E}">
        <p14:creationId xmlns:p14="http://schemas.microsoft.com/office/powerpoint/2010/main" val="6117364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spcBef>
                <a:spcPts val="0"/>
              </a:spcBef>
              <a:spcAft>
                <a:spcPts val="0"/>
              </a:spcAft>
              <a:defRPr sz="31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4" name="Text Placeholder 3"/>
          <p:cNvSpPr>
            <a:spLocks noGrp="1"/>
          </p:cNvSpPr>
          <p:nvPr>
            <p:ph type="body" sz="half" idx="2"/>
          </p:nvPr>
        </p:nvSpPr>
        <p:spPr>
          <a:xfrm>
            <a:off x="839789" y="2211920"/>
            <a:ext cx="3932237" cy="3657068"/>
          </a:xfrm>
        </p:spPr>
        <p:txBody>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pic>
        <p:nvPicPr>
          <p:cNvPr id="9" name="Picture 8">
            <a:extLst>
              <a:ext uri="{FF2B5EF4-FFF2-40B4-BE49-F238E27FC236}">
                <a16:creationId xmlns:a16="http://schemas.microsoft.com/office/drawing/2014/main" id="{3FF6EBC4-E17C-6A4B-B61F-0880535FBB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2760" y="6341036"/>
            <a:ext cx="1292363" cy="268578"/>
          </a:xfrm>
          <a:prstGeom prst="rect">
            <a:avLst/>
          </a:prstGeom>
        </p:spPr>
      </p:pic>
    </p:spTree>
    <p:extLst>
      <p:ext uri="{BB962C8B-B14F-4D97-AF65-F5344CB8AC3E}">
        <p14:creationId xmlns:p14="http://schemas.microsoft.com/office/powerpoint/2010/main" val="3530849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rgbClr val="4D148C"/>
            </a:gs>
            <a:gs pos="28000">
              <a:srgbClr val="FF6600"/>
            </a:gs>
            <a:gs pos="0">
              <a:srgbClr val="4D14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08255" y="6175040"/>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pic>
        <p:nvPicPr>
          <p:cNvPr id="1028" name="Picture 4" descr="FedEx Logo transparent PNG - StickPNG">
            <a:extLst>
              <a:ext uri="{FF2B5EF4-FFF2-40B4-BE49-F238E27FC236}">
                <a16:creationId xmlns:a16="http://schemas.microsoft.com/office/drawing/2014/main" id="{552E8BF7-B67A-29E7-1DCD-E39F033E045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AC69C2-9C09-6717-9D2F-DA7DA4A5AB6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t="8574" b="18045"/>
          <a:stretch/>
        </p:blipFill>
        <p:spPr bwMode="auto">
          <a:xfrm>
            <a:off x="1" y="-8854"/>
            <a:ext cx="12191999" cy="569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203192"/>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4369" y="-1"/>
            <a:ext cx="12187631" cy="6858001"/>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739" y="2982687"/>
              <a:ext cx="8472887" cy="10733313"/>
            </a:xfrm>
            <a:prstGeom prst="rect">
              <a:avLst/>
            </a:prstGeom>
          </p:spPr>
        </p:pic>
      </p:grpSp>
      <p:sp>
        <p:nvSpPr>
          <p:cNvPr id="2" name="Title 1"/>
          <p:cNvSpPr>
            <a:spLocks noGrp="1"/>
          </p:cNvSpPr>
          <p:nvPr>
            <p:ph type="title"/>
          </p:nvPr>
        </p:nvSpPr>
        <p:spPr>
          <a:xfrm>
            <a:off x="838200" y="365126"/>
            <a:ext cx="5774390" cy="81192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0" y="1410511"/>
            <a:ext cx="5774390" cy="4766453"/>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A178A2F8-5C28-7B42-80FB-A314B3A585C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12760" y="6404831"/>
            <a:ext cx="1292363" cy="268578"/>
          </a:xfrm>
          <a:prstGeom prst="rect">
            <a:avLst/>
          </a:prstGeom>
        </p:spPr>
      </p:pic>
    </p:spTree>
    <p:extLst>
      <p:ext uri="{BB962C8B-B14F-4D97-AF65-F5344CB8AC3E}">
        <p14:creationId xmlns:p14="http://schemas.microsoft.com/office/powerpoint/2010/main" val="1125398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0" y="-1"/>
            <a:ext cx="12192000" cy="6858001"/>
            <a:chOff x="0" y="-1"/>
            <a:chExt cx="24387174"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2" y="-1"/>
              <a:ext cx="21019432"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2982687"/>
              <a:ext cx="8472887" cy="10733313"/>
            </a:xfrm>
            <a:prstGeom prst="rect">
              <a:avLst/>
            </a:prstGeom>
          </p:spPr>
        </p:pic>
      </p:grpSp>
      <p:sp>
        <p:nvSpPr>
          <p:cNvPr id="2" name="Title 1"/>
          <p:cNvSpPr>
            <a:spLocks noGrp="1"/>
          </p:cNvSpPr>
          <p:nvPr>
            <p:ph type="title"/>
          </p:nvPr>
        </p:nvSpPr>
        <p:spPr>
          <a:xfrm>
            <a:off x="838200" y="365126"/>
            <a:ext cx="5774390" cy="81192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0" y="1410511"/>
            <a:ext cx="5774390" cy="4766453"/>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2CBA7FFA-9A02-C740-A0DA-708F990A76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12760" y="6404831"/>
            <a:ext cx="1292363" cy="268578"/>
          </a:xfrm>
          <a:prstGeom prst="rect">
            <a:avLst/>
          </a:prstGeom>
        </p:spPr>
      </p:pic>
    </p:spTree>
    <p:extLst>
      <p:ext uri="{BB962C8B-B14F-4D97-AF65-F5344CB8AC3E}">
        <p14:creationId xmlns:p14="http://schemas.microsoft.com/office/powerpoint/2010/main" val="32759749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5214" y="-1"/>
            <a:ext cx="12192203" cy="6858001"/>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838200" y="365126"/>
            <a:ext cx="5774390" cy="81192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0" y="1410511"/>
            <a:ext cx="5774390" cy="4766453"/>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157143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5"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3" y="2707341"/>
            <a:ext cx="4851155" cy="1375561"/>
          </a:xfrm>
          <a:prstGeom prst="rect">
            <a:avLst/>
          </a:prstGeom>
        </p:spPr>
      </p:pic>
    </p:spTree>
    <p:extLst>
      <p:ext uri="{BB962C8B-B14F-4D97-AF65-F5344CB8AC3E}">
        <p14:creationId xmlns:p14="http://schemas.microsoft.com/office/powerpoint/2010/main" val="8116129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5"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3" y="2707341"/>
            <a:ext cx="4851155" cy="1375562"/>
          </a:xfrm>
          <a:prstGeom prst="rect">
            <a:avLst/>
          </a:prstGeom>
        </p:spPr>
      </p:pic>
    </p:spTree>
    <p:extLst>
      <p:ext uri="{BB962C8B-B14F-4D97-AF65-F5344CB8AC3E}">
        <p14:creationId xmlns:p14="http://schemas.microsoft.com/office/powerpoint/2010/main" val="23015616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0"/>
            <a:ext cx="7375650" cy="1655763"/>
          </a:xfrm>
        </p:spPr>
        <p:txBody>
          <a:bodyPr anchor="b">
            <a:noAutofit/>
          </a:bodyPr>
          <a:lstStyle>
            <a:lvl1pPr algn="l">
              <a:spcBef>
                <a:spcPts val="0"/>
              </a:spcBef>
              <a:defRPr sz="3999">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87322" y="916283"/>
            <a:ext cx="2792832" cy="791917"/>
          </a:xfrm>
          <a:prstGeom prst="rect">
            <a:avLst/>
          </a:prstGeom>
        </p:spPr>
      </p:pic>
    </p:spTree>
    <p:extLst>
      <p:ext uri="{BB962C8B-B14F-4D97-AF65-F5344CB8AC3E}">
        <p14:creationId xmlns:p14="http://schemas.microsoft.com/office/powerpoint/2010/main" val="35616136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1"/>
            <a:ext cx="7375650" cy="1655762"/>
          </a:xfrm>
        </p:spPr>
        <p:txBody>
          <a:bodyPr anchor="b">
            <a:noAutofit/>
          </a:bodyPr>
          <a:lstStyle>
            <a:lvl1pPr algn="l">
              <a:spcBef>
                <a:spcPts val="0"/>
              </a:spcBef>
              <a:defRPr sz="3999">
                <a:solidFill>
                  <a:schemeClr val="tx2"/>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322" y="916283"/>
            <a:ext cx="2792832" cy="791917"/>
          </a:xfrm>
          <a:prstGeom prst="rect">
            <a:avLst/>
          </a:prstGeom>
        </p:spPr>
      </p:pic>
    </p:spTree>
    <p:extLst>
      <p:ext uri="{BB962C8B-B14F-4D97-AF65-F5344CB8AC3E}">
        <p14:creationId xmlns:p14="http://schemas.microsoft.com/office/powerpoint/2010/main" val="27687409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306309"/>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949208" y="5156189"/>
            <a:ext cx="2293584" cy="502769"/>
          </a:xfrm>
          <a:prstGeom prst="rect">
            <a:avLst/>
          </a:prstGeom>
        </p:spPr>
      </p:pic>
    </p:spTree>
    <p:extLst>
      <p:ext uri="{BB962C8B-B14F-4D97-AF65-F5344CB8AC3E}">
        <p14:creationId xmlns:p14="http://schemas.microsoft.com/office/powerpoint/2010/main" val="2230232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446480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1736445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rgbClr val="4D148C"/>
            </a:gs>
            <a:gs pos="37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A9FB54-B62C-9059-6370-513B10E35ED5}"/>
              </a:ext>
            </a:extLst>
          </p:cNvPr>
          <p:cNvPicPr>
            <a:picLocks noChangeAspect="1" noChangeArrowheads="1"/>
          </p:cNvPicPr>
          <p:nvPr userDrawn="1"/>
        </p:nvPicPr>
        <p:blipFill rotWithShape="1">
          <a:blip r:embed="rId2">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0107513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7294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5028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19205115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3448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1736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4"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8201" y="641572"/>
            <a:ext cx="6220899" cy="547705"/>
          </a:xfrm>
        </p:spPr>
        <p:txBody>
          <a:bodyPr>
            <a:noAutofit/>
          </a:bodyPr>
          <a:lstStyle>
            <a:lvl1pPr>
              <a:spcBef>
                <a:spcPts val="0"/>
              </a:spcBef>
              <a:spcAft>
                <a:spcPts val="0"/>
              </a:spcAft>
              <a:defRPr sz="2999">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28"/>
            <a:ext cx="6220899" cy="490160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0" y="287079"/>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6" y="0"/>
            <a:ext cx="4824596" cy="3429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2" y="3667919"/>
            <a:ext cx="3952063" cy="2679718"/>
          </a:xfrm>
        </p:spPr>
        <p:txBody>
          <a:bodyPr>
            <a:no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603669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3" y="1410511"/>
            <a:ext cx="4099641" cy="4766453"/>
          </a:xfrm>
        </p:spPr>
        <p:txBody>
          <a:bodyPr>
            <a:no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3491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3" y="365126"/>
            <a:ext cx="4099641" cy="5811837"/>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Tree>
    <p:extLst>
      <p:ext uri="{BB962C8B-B14F-4D97-AF65-F5344CB8AC3E}">
        <p14:creationId xmlns:p14="http://schemas.microsoft.com/office/powerpoint/2010/main" val="866603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5587779"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79"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0" y="-1"/>
            <a:ext cx="4900971" cy="6858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9602267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4051926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rgbClr val="4D148C"/>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8721462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5"/>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5"/>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4424905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11795042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9789" y="457200"/>
            <a:ext cx="3932237" cy="1600200"/>
          </a:xfrm>
        </p:spPr>
        <p:txBody>
          <a:bodyPr anchor="b">
            <a:noAutofit/>
          </a:bodyPr>
          <a:lstStyle>
            <a:lvl1pPr>
              <a:spcBef>
                <a:spcPts val="0"/>
              </a:spcBef>
              <a:spcAft>
                <a:spcPts val="0"/>
              </a:spcAft>
              <a:defRPr sz="3199">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noAutofit/>
          </a:bodyPr>
          <a:lstStyle>
            <a:lvl1pPr>
              <a:defRPr sz="2699">
                <a:solidFill>
                  <a:schemeClr val="tx2"/>
                </a:solidFill>
              </a:defRPr>
            </a:lvl1pPr>
            <a:lvl2pPr>
              <a:defRPr sz="2400">
                <a:solidFill>
                  <a:schemeClr val="tx2"/>
                </a:solidFill>
              </a:defRPr>
            </a:lvl2pPr>
            <a:lvl3pPr>
              <a:defRPr sz="20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211920"/>
            <a:ext cx="3932237" cy="3657068"/>
          </a:xfrm>
        </p:spPr>
        <p:txBody>
          <a:bodyPr>
            <a:noAutofit/>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32677300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spcBef>
                <a:spcPts val="0"/>
              </a:spcBef>
              <a:spcAft>
                <a:spcPts val="0"/>
              </a:spcAft>
              <a:defRPr sz="31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4" name="Text Placeholder 3"/>
          <p:cNvSpPr>
            <a:spLocks noGrp="1"/>
          </p:cNvSpPr>
          <p:nvPr>
            <p:ph type="body" sz="half" idx="2"/>
          </p:nvPr>
        </p:nvSpPr>
        <p:spPr>
          <a:xfrm>
            <a:off x="839789" y="2211920"/>
            <a:ext cx="3932237" cy="3657068"/>
          </a:xfrm>
        </p:spPr>
        <p:txBody>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38383993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462148" y="6367413"/>
            <a:ext cx="491157" cy="268578"/>
          </a:xfrm>
          <a:prstGeom prst="rect">
            <a:avLst/>
          </a:prstGeom>
        </p:spPr>
      </p:pic>
    </p:spTree>
    <p:extLst>
      <p:ext uri="{BB962C8B-B14F-4D97-AF65-F5344CB8AC3E}">
        <p14:creationId xmlns:p14="http://schemas.microsoft.com/office/powerpoint/2010/main" val="301275822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4369" y="-1"/>
            <a:ext cx="12187631" cy="6858001"/>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838200" y="365126"/>
            <a:ext cx="5774390" cy="81192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0" y="1410511"/>
            <a:ext cx="5774390" cy="4766453"/>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9350674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5214" y="-1"/>
            <a:ext cx="12186786" cy="6858001"/>
            <a:chOff x="10429" y="-1"/>
            <a:chExt cx="2437674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10429" y="2982686"/>
              <a:ext cx="8472886" cy="10733314"/>
            </a:xfrm>
            <a:prstGeom prst="rect">
              <a:avLst/>
            </a:prstGeom>
          </p:spPr>
        </p:pic>
      </p:grpSp>
      <p:sp>
        <p:nvSpPr>
          <p:cNvPr id="2" name="Title 1"/>
          <p:cNvSpPr>
            <a:spLocks noGrp="1"/>
          </p:cNvSpPr>
          <p:nvPr>
            <p:ph type="title"/>
          </p:nvPr>
        </p:nvSpPr>
        <p:spPr>
          <a:xfrm>
            <a:off x="838200" y="365126"/>
            <a:ext cx="5774390" cy="81192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0" y="1410511"/>
            <a:ext cx="5774390" cy="4766453"/>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1010573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5214" y="-1"/>
            <a:ext cx="12192203" cy="6858001"/>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838200" y="365126"/>
            <a:ext cx="5774390" cy="81192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0" y="1410511"/>
            <a:ext cx="5774390" cy="4766453"/>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836395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5"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74223" y="2707341"/>
            <a:ext cx="4851155" cy="1375561"/>
          </a:xfrm>
          <a:prstGeom prst="rect">
            <a:avLst/>
          </a:prstGeom>
        </p:spPr>
      </p:pic>
    </p:spTree>
    <p:extLst>
      <p:ext uri="{BB962C8B-B14F-4D97-AF65-F5344CB8AC3E}">
        <p14:creationId xmlns:p14="http://schemas.microsoft.com/office/powerpoint/2010/main" val="13962720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5"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223" y="2707341"/>
            <a:ext cx="4851155" cy="1375562"/>
          </a:xfrm>
          <a:prstGeom prst="rect">
            <a:avLst/>
          </a:prstGeom>
        </p:spPr>
      </p:pic>
    </p:spTree>
    <p:extLst>
      <p:ext uri="{BB962C8B-B14F-4D97-AF65-F5344CB8AC3E}">
        <p14:creationId xmlns:p14="http://schemas.microsoft.com/office/powerpoint/2010/main" val="1969292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4098" name="Picture 2">
            <a:extLst>
              <a:ext uri="{FF2B5EF4-FFF2-40B4-BE49-F238E27FC236}">
                <a16:creationId xmlns:a16="http://schemas.microsoft.com/office/drawing/2014/main" id="{55786F74-75DB-4774-C0C0-E6DAAEA71B1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534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6146" name="Picture 2">
            <a:extLst>
              <a:ext uri="{FF2B5EF4-FFF2-40B4-BE49-F238E27FC236}">
                <a16:creationId xmlns:a16="http://schemas.microsoft.com/office/drawing/2014/main" id="{246838C4-F39C-51D0-B013-9965A2F66F79}"/>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529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3742056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pic>
        <p:nvPicPr>
          <p:cNvPr id="3" name="Picture 4" descr="FedEx Logo transparent PNG - StickPNG">
            <a:extLst>
              <a:ext uri="{FF2B5EF4-FFF2-40B4-BE49-F238E27FC236}">
                <a16:creationId xmlns:a16="http://schemas.microsoft.com/office/drawing/2014/main" id="{0A44D176-D120-3A34-26AD-428056A74467}"/>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28672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62C9A8E-86E6-4B44-8DA8-63BFC31811D3}"/>
              </a:ext>
            </a:extLst>
          </p:cNvPr>
          <p:cNvGraphicFramePr>
            <a:graphicFrameLocks noChangeAspect="1"/>
          </p:cNvGraphicFramePr>
          <p:nvPr userDrawn="1">
            <p:custDataLst>
              <p:tags r:id="rId1"/>
            </p:custDataLst>
            <p:extLst>
              <p:ext uri="{D42A27DB-BD31-4B8C-83A1-F6EECF244321}">
                <p14:modId xmlns:p14="http://schemas.microsoft.com/office/powerpoint/2010/main" val="342993178"/>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062C9A8E-86E6-4B44-8DA8-63BFC31811D3}"/>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vert="horz"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306309"/>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85" t="20608" r="8339" b="34816"/>
          <a:stretch/>
        </p:blipFill>
        <p:spPr>
          <a:xfrm>
            <a:off x="4949208" y="5156189"/>
            <a:ext cx="2293584" cy="502769"/>
          </a:xfrm>
          <a:prstGeom prst="rect">
            <a:avLst/>
          </a:prstGeom>
        </p:spPr>
      </p:pic>
    </p:spTree>
    <p:extLst>
      <p:ext uri="{BB962C8B-B14F-4D97-AF65-F5344CB8AC3E}">
        <p14:creationId xmlns:p14="http://schemas.microsoft.com/office/powerpoint/2010/main" val="1041002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rgbClr val="4D148C"/>
            </a:gs>
            <a:gs pos="52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2710237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92949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rgbClr val="4D148C"/>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675653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rgbClr val="4D148C"/>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054115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rgbClr val="4D148C"/>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697212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rgbClr val="4D148C"/>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541702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rgbClr val="4D148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298546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rgbClr val="4D148C"/>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72990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rgbClr val="4D148C"/>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604362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1075181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B80307-DA79-8543-9751-0DDD807630E9}"/>
              </a:ext>
            </a:extLst>
          </p:cNvPr>
          <p:cNvGraphicFramePr>
            <a:graphicFrameLocks noChangeAspect="1"/>
          </p:cNvGraphicFramePr>
          <p:nvPr userDrawn="1">
            <p:custDataLst>
              <p:tags r:id="rId1"/>
            </p:custDataLst>
            <p:extLst>
              <p:ext uri="{D42A27DB-BD31-4B8C-83A1-F6EECF244321}">
                <p14:modId xmlns:p14="http://schemas.microsoft.com/office/powerpoint/2010/main" val="2864292386"/>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E7B80307-DA79-8543-9751-0DDD807630E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vert="horz"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6213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242950557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rgbClr val="4D148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041542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3" name="Picture 4" descr="FedEx Logo transparent PNG - StickPNG">
            <a:extLst>
              <a:ext uri="{FF2B5EF4-FFF2-40B4-BE49-F238E27FC236}">
                <a16:creationId xmlns:a16="http://schemas.microsoft.com/office/drawing/2014/main" id="{D1E7624A-4994-4E16-E54B-E3948415138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9982" t="36783" r="20213" b="38815"/>
          <a:stretch/>
        </p:blipFill>
        <p:spPr bwMode="auto">
          <a:xfrm>
            <a:off x="7672862" y="6149416"/>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234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rgbClr val="4D14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53079763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395432157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90" y="1340695"/>
            <a:ext cx="5157787"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316266"/>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6"/>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3892414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2DF316-7124-284A-B4F1-E3CF7FCF4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p:nvPicPr>
        <p:blipFill>
          <a:blip r:embed="rId3" cstate="print">
            <a:extLst>
              <a:ext uri="{28A0092B-C50C-407E-A947-70E740481C1C}">
                <a14:useLocalDpi xmlns:a14="http://schemas.microsoft.com/office/drawing/2010/main" val="0"/>
              </a:ext>
            </a:extLst>
          </a:blip>
          <a:srcRect r="61995"/>
          <a:stretch>
            <a:fillRect/>
          </a:stretch>
        </p:blipFill>
        <p:spPr>
          <a:xfrm>
            <a:off x="11462148" y="6367413"/>
            <a:ext cx="491157" cy="268578"/>
          </a:xfrm>
          <a:prstGeom prst="rect">
            <a:avLst/>
          </a:prstGeom>
        </p:spPr>
      </p:pic>
    </p:spTree>
    <p:extLst>
      <p:ext uri="{BB962C8B-B14F-4D97-AF65-F5344CB8AC3E}">
        <p14:creationId xmlns:p14="http://schemas.microsoft.com/office/powerpoint/2010/main" val="335428989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rgbClr val="4D148C"/>
            </a:gs>
            <a:gs pos="28000">
              <a:srgbClr val="FF6600"/>
            </a:gs>
            <a:gs pos="0">
              <a:srgbClr val="4D14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4634254" y="603932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dirty="0">
                <a:solidFill>
                  <a:srgbClr val="333333"/>
                </a:solidFill>
                <a:latin typeface="Roboto" panose="02000000000000000000" pitchFamily="2" charset="0"/>
                <a:ea typeface="Roboto" panose="02000000000000000000" pitchFamily="2" charset="0"/>
              </a:rPr>
              <a:t>+</a:t>
            </a:r>
            <a:endParaRPr sz="2300" b="1" kern="0" spc="0" dirty="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19709" y="6139754"/>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pic>
        <p:nvPicPr>
          <p:cNvPr id="1028" name="Picture 4" descr="FedEx Logo transparent PNG - StickPNG">
            <a:extLst>
              <a:ext uri="{FF2B5EF4-FFF2-40B4-BE49-F238E27FC236}">
                <a16:creationId xmlns:a16="http://schemas.microsoft.com/office/drawing/2014/main" id="{552E8BF7-B67A-29E7-1DCD-E39F033E045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9982" t="36783" r="20213" b="38815"/>
          <a:stretch/>
        </p:blipFill>
        <p:spPr bwMode="auto">
          <a:xfrm>
            <a:off x="5381105" y="6073132"/>
            <a:ext cx="1429789" cy="467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AC69C2-9C09-6717-9D2F-DA7DA4A5AB6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t="8574" b="18045"/>
          <a:stretch/>
        </p:blipFill>
        <p:spPr bwMode="auto">
          <a:xfrm>
            <a:off x="1" y="-8854"/>
            <a:ext cx="12191999" cy="5697816"/>
          </a:xfrm>
          <a:prstGeom prst="rect">
            <a:avLst/>
          </a:prstGeom>
          <a:noFill/>
          <a:extLst>
            <a:ext uri="{909E8E84-426E-40DD-AFC4-6F175D3DCCD1}">
              <a14:hiddenFill xmlns:a14="http://schemas.microsoft.com/office/drawing/2010/main">
                <a:solidFill>
                  <a:srgbClr val="FFFFFF"/>
                </a:solidFill>
              </a14:hiddenFill>
            </a:ext>
          </a:extLst>
        </p:spPr>
      </p:pic>
      <p:sp>
        <p:nvSpPr>
          <p:cNvPr id="5" name="+">
            <a:extLst>
              <a:ext uri="{FF2B5EF4-FFF2-40B4-BE49-F238E27FC236}">
                <a16:creationId xmlns:a16="http://schemas.microsoft.com/office/drawing/2014/main" id="{0EFA86CA-CAE5-A045-E3AB-D42ED2FBDD84}"/>
              </a:ext>
            </a:extLst>
          </p:cNvPr>
          <p:cNvSpPr txBox="1"/>
          <p:nvPr userDrawn="1"/>
        </p:nvSpPr>
        <p:spPr>
          <a:xfrm>
            <a:off x="6982583" y="6039322"/>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dirty="0">
                <a:solidFill>
                  <a:srgbClr val="333333"/>
                </a:solidFill>
                <a:latin typeface="Roboto" panose="02000000000000000000" pitchFamily="2" charset="0"/>
                <a:ea typeface="Roboto" panose="02000000000000000000" pitchFamily="2" charset="0"/>
              </a:rPr>
              <a:t>+</a:t>
            </a:r>
            <a:endParaRPr sz="2300" b="1" kern="0" spc="0" dirty="0">
              <a:solidFill>
                <a:srgbClr val="333333"/>
              </a:solidFill>
              <a:latin typeface="Roboto" panose="02000000000000000000" pitchFamily="2" charset="0"/>
              <a:ea typeface="Roboto" panose="02000000000000000000" pitchFamily="2" charset="0"/>
            </a:endParaRPr>
          </a:p>
        </p:txBody>
      </p:sp>
      <p:pic>
        <p:nvPicPr>
          <p:cNvPr id="6" name="Picture 4" descr="Networking, Cloud, and Cybersecurity Solutions - Cisco">
            <a:extLst>
              <a:ext uri="{FF2B5EF4-FFF2-40B4-BE49-F238E27FC236}">
                <a16:creationId xmlns:a16="http://schemas.microsoft.com/office/drawing/2014/main" id="{ADEFDFE6-963F-E92D-51E9-480DBEA439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24314" y="6032402"/>
            <a:ext cx="1036035"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13387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rgbClr val="4D148C"/>
            </a:gs>
            <a:gs pos="37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A9FB54-B62C-9059-6370-513B10E35ED5}"/>
              </a:ext>
            </a:extLst>
          </p:cNvPr>
          <p:cNvPicPr>
            <a:picLocks noChangeAspect="1" noChangeArrowheads="1"/>
          </p:cNvPicPr>
          <p:nvPr userDrawn="1"/>
        </p:nvPicPr>
        <p:blipFill rotWithShape="1">
          <a:blip r:embed="rId2">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3162412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rgbClr val="4D148C"/>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82514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5850AC8-49AC-B641-BC3B-CAF5F825344D}"/>
              </a:ext>
            </a:extLst>
          </p:cNvPr>
          <p:cNvGraphicFramePr>
            <a:graphicFrameLocks noChangeAspect="1"/>
          </p:cNvGraphicFramePr>
          <p:nvPr userDrawn="1">
            <p:custDataLst>
              <p:tags r:id="rId1"/>
            </p:custDataLst>
            <p:extLst>
              <p:ext uri="{D42A27DB-BD31-4B8C-83A1-F6EECF244321}">
                <p14:modId xmlns:p14="http://schemas.microsoft.com/office/powerpoint/2010/main" val="360543432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5850AC8-49AC-B641-BC3B-CAF5F825344D}"/>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597314" y="6406231"/>
            <a:ext cx="491157" cy="268578"/>
          </a:xfrm>
          <a:prstGeom prst="rect">
            <a:avLst/>
          </a:prstGeom>
        </p:spPr>
      </p:pic>
    </p:spTree>
    <p:extLst>
      <p:ext uri="{BB962C8B-B14F-4D97-AF65-F5344CB8AC3E}">
        <p14:creationId xmlns:p14="http://schemas.microsoft.com/office/powerpoint/2010/main" val="681326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4098" name="Picture 2">
            <a:extLst>
              <a:ext uri="{FF2B5EF4-FFF2-40B4-BE49-F238E27FC236}">
                <a16:creationId xmlns:a16="http://schemas.microsoft.com/office/drawing/2014/main" id="{55786F74-75DB-4774-C0C0-E6DAAEA71B1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54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6146" name="Picture 2">
            <a:extLst>
              <a:ext uri="{FF2B5EF4-FFF2-40B4-BE49-F238E27FC236}">
                <a16:creationId xmlns:a16="http://schemas.microsoft.com/office/drawing/2014/main" id="{246838C4-F39C-51D0-B013-9965A2F66F79}"/>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70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876846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pic>
        <p:nvPicPr>
          <p:cNvPr id="3" name="Picture 4" descr="FedEx Logo transparent PNG - StickPNG">
            <a:extLst>
              <a:ext uri="{FF2B5EF4-FFF2-40B4-BE49-F238E27FC236}">
                <a16:creationId xmlns:a16="http://schemas.microsoft.com/office/drawing/2014/main" id="{0A44D176-D120-3A34-26AD-428056A74467}"/>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5204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rgbClr val="4D148C"/>
            </a:gs>
            <a:gs pos="52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982447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904029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rgbClr val="4D148C"/>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4279647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rgbClr val="4D148C"/>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007165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rgbClr val="4D148C"/>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96044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rgbClr val="4D148C"/>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91593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C793BCC-B3DF-FD4E-B6C7-B3A1C2423E78}"/>
              </a:ext>
            </a:extLst>
          </p:cNvPr>
          <p:cNvGraphicFramePr>
            <a:graphicFrameLocks noChangeAspect="1"/>
          </p:cNvGraphicFramePr>
          <p:nvPr userDrawn="1">
            <p:custDataLst>
              <p:tags r:id="rId1"/>
            </p:custDataLst>
            <p:extLst>
              <p:ext uri="{D42A27DB-BD31-4B8C-83A1-F6EECF244321}">
                <p14:modId xmlns:p14="http://schemas.microsoft.com/office/powerpoint/2010/main" val="1859813461"/>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C793BCC-B3DF-FD4E-B6C7-B3A1C2423E78}"/>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483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rgbClr val="4D148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502461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rgbClr val="4D148C"/>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788813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rgbClr val="4D148C"/>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600502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40559081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201480836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rgbClr val="4D148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526796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3" name="Picture 4" descr="FedEx Logo transparent PNG - StickPNG">
            <a:extLst>
              <a:ext uri="{FF2B5EF4-FFF2-40B4-BE49-F238E27FC236}">
                <a16:creationId xmlns:a16="http://schemas.microsoft.com/office/drawing/2014/main" id="{D1E7624A-4994-4E16-E54B-E3948415138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9982" t="36783" r="20213" b="38815"/>
          <a:stretch/>
        </p:blipFill>
        <p:spPr bwMode="auto">
          <a:xfrm>
            <a:off x="7672862" y="6149416"/>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2265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rgbClr val="4D14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21221347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89221228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90" y="1340695"/>
            <a:ext cx="5157787"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316266"/>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6"/>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74845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3F84FA-3989-DF42-B021-78C0729C7976}"/>
              </a:ext>
            </a:extLst>
          </p:cNvPr>
          <p:cNvGraphicFramePr>
            <a:graphicFrameLocks noChangeAspect="1"/>
          </p:cNvGraphicFramePr>
          <p:nvPr userDrawn="1">
            <p:custDataLst>
              <p:tags r:id="rId1"/>
            </p:custDataLst>
            <p:extLst>
              <p:ext uri="{D42A27DB-BD31-4B8C-83A1-F6EECF244321}">
                <p14:modId xmlns:p14="http://schemas.microsoft.com/office/powerpoint/2010/main" val="29801428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23F84FA-3989-DF42-B021-78C0729C797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0207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2DF316-7124-284A-B4F1-E3CF7FCF4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p:nvPicPr>
        <p:blipFill>
          <a:blip r:embed="rId3" cstate="print">
            <a:extLst>
              <a:ext uri="{28A0092B-C50C-407E-A947-70E740481C1C}">
                <a14:useLocalDpi xmlns:a14="http://schemas.microsoft.com/office/drawing/2010/main" val="0"/>
              </a:ext>
            </a:extLst>
          </a:blip>
          <a:srcRect r="61995"/>
          <a:stretch>
            <a:fillRect/>
          </a:stretch>
        </p:blipFill>
        <p:spPr>
          <a:xfrm>
            <a:off x="11462148" y="6367413"/>
            <a:ext cx="491157" cy="268578"/>
          </a:xfrm>
          <a:prstGeom prst="rect">
            <a:avLst/>
          </a:prstGeom>
        </p:spPr>
      </p:pic>
    </p:spTree>
    <p:extLst>
      <p:ext uri="{BB962C8B-B14F-4D97-AF65-F5344CB8AC3E}">
        <p14:creationId xmlns:p14="http://schemas.microsoft.com/office/powerpoint/2010/main" val="27740300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pic>
        <p:nvPicPr>
          <p:cNvPr id="6" name="Picture 5">
            <a:extLst>
              <a:ext uri="{FF2B5EF4-FFF2-40B4-BE49-F238E27FC236}">
                <a16:creationId xmlns:a16="http://schemas.microsoft.com/office/drawing/2014/main" id="{2E579AE1-0EF4-48E2-89A1-E8BFCB832B9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368272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4"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22939727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extLst>
      <p:ext uri="{BB962C8B-B14F-4D97-AF65-F5344CB8AC3E}">
        <p14:creationId xmlns:p14="http://schemas.microsoft.com/office/powerpoint/2010/main" val="2889340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31"/>
            <a:ext cx="10515600" cy="1741972"/>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67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extLst>
      <p:ext uri="{BB962C8B-B14F-4D97-AF65-F5344CB8AC3E}">
        <p14:creationId xmlns:p14="http://schemas.microsoft.com/office/powerpoint/2010/main" val="1135783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extLst>
      <p:ext uri="{BB962C8B-B14F-4D97-AF65-F5344CB8AC3E}">
        <p14:creationId xmlns:p14="http://schemas.microsoft.com/office/powerpoint/2010/main" val="2229509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51" y="6367415"/>
            <a:ext cx="491157" cy="268579"/>
          </a:xfrm>
          <a:prstGeom prst="rect">
            <a:avLst/>
          </a:prstGeom>
        </p:spPr>
      </p:pic>
    </p:spTree>
    <p:extLst>
      <p:ext uri="{BB962C8B-B14F-4D97-AF65-F5344CB8AC3E}">
        <p14:creationId xmlns:p14="http://schemas.microsoft.com/office/powerpoint/2010/main" val="3280187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SD-Prework and topic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DE542-649E-4BAF-8CB4-C3454B4C28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67"/>
            <a:ext cx="12184841" cy="6854867"/>
          </a:xfrm>
          <a:prstGeom prst="rect">
            <a:avLst/>
          </a:prstGeom>
        </p:spPr>
      </p:pic>
      <p:sp>
        <p:nvSpPr>
          <p:cNvPr id="6" name="Title 1">
            <a:extLst>
              <a:ext uri="{FF2B5EF4-FFF2-40B4-BE49-F238E27FC236}">
                <a16:creationId xmlns:a16="http://schemas.microsoft.com/office/drawing/2014/main" id="{30623E19-31BC-4D34-AF5F-1570B02D25C2}"/>
              </a:ext>
            </a:extLst>
          </p:cNvPr>
          <p:cNvSpPr>
            <a:spLocks noGrp="1"/>
          </p:cNvSpPr>
          <p:nvPr>
            <p:ph type="title"/>
          </p:nvPr>
        </p:nvSpPr>
        <p:spPr>
          <a:xfrm>
            <a:off x="839788" y="365125"/>
            <a:ext cx="10515600" cy="811923"/>
          </a:xfrm>
        </p:spPr>
        <p:txBody>
          <a:bodyPr>
            <a:noAutofit/>
          </a:bodyPr>
          <a:lstStyle>
            <a:lvl1pPr>
              <a:spcBef>
                <a:spcPts val="0"/>
              </a:spcBef>
              <a:spcAft>
                <a:spcPts val="0"/>
              </a:spcAft>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0B2EAB23-CEA1-4427-9D38-626C933E35A7}"/>
              </a:ext>
            </a:extLst>
          </p:cNvPr>
          <p:cNvSpPr>
            <a:spLocks noGrp="1"/>
          </p:cNvSpPr>
          <p:nvPr>
            <p:ph type="body" idx="1"/>
          </p:nvPr>
        </p:nvSpPr>
        <p:spPr>
          <a:xfrm>
            <a:off x="839792" y="1340695"/>
            <a:ext cx="5157787" cy="823912"/>
          </a:xfrm>
        </p:spPr>
        <p:txBody>
          <a:bodyPr anchor="b">
            <a:noAutofit/>
          </a:bodyPr>
          <a:lstStyle>
            <a:lvl1pPr marL="0" indent="0">
              <a:spcBef>
                <a:spcPts val="0"/>
              </a:spcBef>
              <a:spcAft>
                <a:spcPts val="0"/>
              </a:spcAft>
              <a:buNone/>
              <a:defRPr sz="2200" b="0">
                <a:solidFill>
                  <a:schemeClr val="bg2"/>
                </a:solidFill>
              </a:defRPr>
            </a:lvl1pPr>
            <a:lvl2pPr marL="456915" indent="0">
              <a:buNone/>
              <a:defRPr sz="2000" b="1"/>
            </a:lvl2pPr>
            <a:lvl3pPr marL="913828" indent="0">
              <a:buNone/>
              <a:defRPr sz="1800" b="1"/>
            </a:lvl3pPr>
            <a:lvl4pPr marL="1370744" indent="0">
              <a:buNone/>
              <a:defRPr sz="1600" b="1"/>
            </a:lvl4pPr>
            <a:lvl5pPr marL="1827657" indent="0">
              <a:buNone/>
              <a:defRPr sz="1600" b="1"/>
            </a:lvl5pPr>
            <a:lvl6pPr marL="2284572" indent="0">
              <a:buNone/>
              <a:defRPr sz="1600" b="1"/>
            </a:lvl6pPr>
            <a:lvl7pPr marL="2741486" indent="0">
              <a:buNone/>
              <a:defRPr sz="1600" b="1"/>
            </a:lvl7pPr>
            <a:lvl8pPr marL="3198400" indent="0">
              <a:buNone/>
              <a:defRPr sz="1600" b="1"/>
            </a:lvl8pPr>
            <a:lvl9pPr marL="3655315"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428AE799-85DA-451C-A94D-BBA2152DA5A0}"/>
              </a:ext>
            </a:extLst>
          </p:cNvPr>
          <p:cNvSpPr>
            <a:spLocks noGrp="1"/>
          </p:cNvSpPr>
          <p:nvPr>
            <p:ph sz="half" idx="2"/>
          </p:nvPr>
        </p:nvSpPr>
        <p:spPr>
          <a:xfrm>
            <a:off x="839792" y="2316269"/>
            <a:ext cx="5157787" cy="3873399"/>
          </a:xfrm>
        </p:spPr>
        <p:txBody>
          <a:bodyPr>
            <a:noAutofit/>
          </a:bodyPr>
          <a:lstStyle>
            <a:lvl1pPr>
              <a:defRPr sz="1800">
                <a:solidFill>
                  <a:schemeClr val="bg1"/>
                </a:solidFill>
              </a:defRPr>
            </a:lvl1pPr>
            <a:lvl2pPr>
              <a:defRPr sz="1400">
                <a:solidFill>
                  <a:schemeClr val="bg1"/>
                </a:solidFill>
              </a:defRPr>
            </a:lvl2pPr>
            <a:lvl3pPr>
              <a:defRPr sz="10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7092B00F-A9F0-42C4-90BF-658B62AAE73C}"/>
              </a:ext>
            </a:extLst>
          </p:cNvPr>
          <p:cNvSpPr>
            <a:spLocks noGrp="1"/>
          </p:cNvSpPr>
          <p:nvPr>
            <p:ph type="body" sz="quarter" idx="3"/>
          </p:nvPr>
        </p:nvSpPr>
        <p:spPr>
          <a:xfrm>
            <a:off x="6172201" y="1340695"/>
            <a:ext cx="5183188" cy="823912"/>
          </a:xfrm>
        </p:spPr>
        <p:txBody>
          <a:bodyPr anchor="b">
            <a:noAutofit/>
          </a:bodyPr>
          <a:lstStyle>
            <a:lvl1pPr marL="0" indent="0">
              <a:spcBef>
                <a:spcPts val="0"/>
              </a:spcBef>
              <a:spcAft>
                <a:spcPts val="0"/>
              </a:spcAft>
              <a:buNone/>
              <a:defRPr sz="2200" b="0">
                <a:solidFill>
                  <a:schemeClr val="bg2"/>
                </a:solidFill>
              </a:defRPr>
            </a:lvl1pPr>
            <a:lvl2pPr marL="456915" indent="0">
              <a:buNone/>
              <a:defRPr sz="2000" b="1"/>
            </a:lvl2pPr>
            <a:lvl3pPr marL="913828" indent="0">
              <a:buNone/>
              <a:defRPr sz="1800" b="1"/>
            </a:lvl3pPr>
            <a:lvl4pPr marL="1370744" indent="0">
              <a:buNone/>
              <a:defRPr sz="1600" b="1"/>
            </a:lvl4pPr>
            <a:lvl5pPr marL="1827657" indent="0">
              <a:buNone/>
              <a:defRPr sz="1600" b="1"/>
            </a:lvl5pPr>
            <a:lvl6pPr marL="2284572" indent="0">
              <a:buNone/>
              <a:defRPr sz="1600" b="1"/>
            </a:lvl6pPr>
            <a:lvl7pPr marL="2741486" indent="0">
              <a:buNone/>
              <a:defRPr sz="1600" b="1"/>
            </a:lvl7pPr>
            <a:lvl8pPr marL="3198400" indent="0">
              <a:buNone/>
              <a:defRPr sz="1600" b="1"/>
            </a:lvl8pPr>
            <a:lvl9pPr marL="3655315"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249FAA1-1824-4E28-9AB0-543617C6EC56}"/>
              </a:ext>
            </a:extLst>
          </p:cNvPr>
          <p:cNvSpPr>
            <a:spLocks noGrp="1"/>
          </p:cNvSpPr>
          <p:nvPr>
            <p:ph sz="quarter" idx="4"/>
          </p:nvPr>
        </p:nvSpPr>
        <p:spPr>
          <a:xfrm>
            <a:off x="6172201" y="2316269"/>
            <a:ext cx="5183188" cy="3873399"/>
          </a:xfrm>
        </p:spPr>
        <p:txBody>
          <a:bodyPr>
            <a:noAutofit/>
          </a:bodyPr>
          <a:lstStyle>
            <a:lvl1pPr>
              <a:defRPr sz="1800">
                <a:solidFill>
                  <a:schemeClr val="bg1"/>
                </a:solidFill>
              </a:defRPr>
            </a:lvl1pPr>
            <a:lvl2pPr>
              <a:defRPr sz="1400">
                <a:solidFill>
                  <a:schemeClr val="bg1"/>
                </a:solidFill>
              </a:defRPr>
            </a:lvl2pPr>
            <a:lvl3pPr>
              <a:defRPr sz="10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289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4"/>
            <a:ext cx="4851155" cy="1375561"/>
          </a:xfrm>
          <a:prstGeom prst="rect">
            <a:avLst/>
          </a:prstGeom>
        </p:spPr>
      </p:pic>
    </p:spTree>
    <p:extLst>
      <p:ext uri="{BB962C8B-B14F-4D97-AF65-F5344CB8AC3E}">
        <p14:creationId xmlns:p14="http://schemas.microsoft.com/office/powerpoint/2010/main" val="120528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9F1C60-39B1-C84F-BE3D-CDA6C20E9CD9}"/>
              </a:ext>
            </a:extLst>
          </p:cNvPr>
          <p:cNvGraphicFramePr>
            <a:graphicFrameLocks noChangeAspect="1"/>
          </p:cNvGraphicFramePr>
          <p:nvPr userDrawn="1">
            <p:custDataLst>
              <p:tags r:id="rId1"/>
            </p:custDataLst>
            <p:extLst>
              <p:ext uri="{D42A27DB-BD31-4B8C-83A1-F6EECF244321}">
                <p14:modId xmlns:p14="http://schemas.microsoft.com/office/powerpoint/2010/main" val="108658140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A89F1C60-39B1-C84F-BE3D-CDA6C20E9CD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5246081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1"/>
            <a:ext cx="4851155" cy="1375563"/>
          </a:xfrm>
          <a:prstGeom prst="rect">
            <a:avLst/>
          </a:prstGeom>
        </p:spPr>
      </p:pic>
    </p:spTree>
    <p:extLst>
      <p:ext uri="{BB962C8B-B14F-4D97-AF65-F5344CB8AC3E}">
        <p14:creationId xmlns:p14="http://schemas.microsoft.com/office/powerpoint/2010/main" val="144807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1" name="Slide Number Placeholder 10">
            <a:extLst>
              <a:ext uri="{FF2B5EF4-FFF2-40B4-BE49-F238E27FC236}">
                <a16:creationId xmlns:a16="http://schemas.microsoft.com/office/drawing/2014/main" id="{641A372A-0557-4485-87B8-C635F3E86011}"/>
              </a:ext>
            </a:extLst>
          </p:cNvPr>
          <p:cNvSpPr>
            <a:spLocks noGrp="1"/>
          </p:cNvSpPr>
          <p:nvPr>
            <p:ph type="sldNum" sz="quarter" idx="14"/>
          </p:nvPr>
        </p:nvSpPr>
        <p:spPr>
          <a:xfrm>
            <a:off x="10970990" y="6356352"/>
            <a:ext cx="491158" cy="365125"/>
          </a:xfrm>
        </p:spPr>
        <p:txBody>
          <a:bodyPr/>
          <a:lstStyle>
            <a:lvl1pPr algn="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Tree>
    <p:custDataLst>
      <p:tags r:id="rId1"/>
    </p:custDataLst>
    <p:extLst>
      <p:ext uri="{BB962C8B-B14F-4D97-AF65-F5344CB8AC3E}">
        <p14:creationId xmlns:p14="http://schemas.microsoft.com/office/powerpoint/2010/main" val="1963065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 - Two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434" b="1" i="0" cap="none" baseline="0">
                <a:solidFill>
                  <a:schemeClr val="tx2"/>
                </a:solidFill>
                <a:latin typeface="Arial" panose="020B0604020202020204" pitchFamily="34" charset="0"/>
                <a:cs typeface="Arial" pitchFamily="34" charset="0"/>
              </a:defRPr>
            </a:lvl1pPr>
          </a:lstStyle>
          <a:p>
            <a:r>
              <a:rPr lang="en-US"/>
              <a:t>Click here to add title</a:t>
            </a:r>
          </a:p>
        </p:txBody>
      </p:sp>
      <p:sp>
        <p:nvSpPr>
          <p:cNvPr id="6" name="Text Placeholder 5">
            <a:extLst>
              <a:ext uri="{FF2B5EF4-FFF2-40B4-BE49-F238E27FC236}">
                <a16:creationId xmlns:a16="http://schemas.microsoft.com/office/drawing/2014/main" id="{3A699DD5-791B-EC44-B50F-F71D212A2287}"/>
              </a:ext>
            </a:extLst>
          </p:cNvPr>
          <p:cNvSpPr>
            <a:spLocks noGrp="1"/>
          </p:cNvSpPr>
          <p:nvPr>
            <p:ph type="body" sz="quarter" idx="10"/>
          </p:nvPr>
        </p:nvSpPr>
        <p:spPr>
          <a:xfrm>
            <a:off x="651166" y="805827"/>
            <a:ext cx="10970683" cy="401637"/>
          </a:xfrm>
          <a:prstGeom prst="rect">
            <a:avLst/>
          </a:prstGeom>
        </p:spPr>
        <p:txBody>
          <a:bodyPr/>
          <a:lstStyle>
            <a:lvl1pPr marL="0" indent="0">
              <a:buNone/>
              <a:defRPr b="1">
                <a:solidFill>
                  <a:schemeClr val="bg2">
                    <a:lumMod val="60000"/>
                    <a:lumOff val="4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6">
            <a:extLst>
              <a:ext uri="{FF2B5EF4-FFF2-40B4-BE49-F238E27FC236}">
                <a16:creationId xmlns:a16="http://schemas.microsoft.com/office/drawing/2014/main" id="{B97EF7FD-AC07-4540-A7ED-A904090BBFBA}"/>
              </a:ext>
            </a:extLst>
          </p:cNvPr>
          <p:cNvSpPr>
            <a:spLocks noGrp="1"/>
          </p:cNvSpPr>
          <p:nvPr>
            <p:ph sz="quarter" idx="15" hasCustomPrompt="1"/>
          </p:nvPr>
        </p:nvSpPr>
        <p:spPr>
          <a:xfrm>
            <a:off x="208541" y="6525492"/>
            <a:ext cx="11637095" cy="235527"/>
          </a:xfrm>
          <a:prstGeom prst="rect">
            <a:avLst/>
          </a:prstGeom>
        </p:spPr>
        <p:txBody>
          <a:bodyPr anchor="b"/>
          <a:lstStyle>
            <a:lvl1pPr marL="0" indent="0">
              <a:buNone/>
              <a:defRPr sz="95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pic>
        <p:nvPicPr>
          <p:cNvPr id="14" name="Picture 13">
            <a:extLst>
              <a:ext uri="{FF2B5EF4-FFF2-40B4-BE49-F238E27FC236}">
                <a16:creationId xmlns:a16="http://schemas.microsoft.com/office/drawing/2014/main" id="{1FE5919E-A27B-4DAD-97D3-C26841F270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pic>
        <p:nvPicPr>
          <p:cNvPr id="15" name="Picture 14">
            <a:extLst>
              <a:ext uri="{FF2B5EF4-FFF2-40B4-BE49-F238E27FC236}">
                <a16:creationId xmlns:a16="http://schemas.microsoft.com/office/drawing/2014/main" id="{1AA25C10-0B41-4E3F-B1C8-2E3F2F437C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9" y="6367413"/>
            <a:ext cx="491157" cy="268579"/>
          </a:xfrm>
          <a:prstGeom prst="rect">
            <a:avLst/>
          </a:prstGeom>
        </p:spPr>
      </p:pic>
      <p:sp>
        <p:nvSpPr>
          <p:cNvPr id="7" name="Content Placeholder 2">
            <a:extLst>
              <a:ext uri="{FF2B5EF4-FFF2-40B4-BE49-F238E27FC236}">
                <a16:creationId xmlns:a16="http://schemas.microsoft.com/office/drawing/2014/main" id="{FAB453EE-4AC1-4248-983D-972F5350EAA0}"/>
              </a:ext>
            </a:extLst>
          </p:cNvPr>
          <p:cNvSpPr>
            <a:spLocks noGrp="1"/>
          </p:cNvSpPr>
          <p:nvPr>
            <p:ph idx="1"/>
          </p:nvPr>
        </p:nvSpPr>
        <p:spPr>
          <a:xfrm>
            <a:off x="838200" y="1240629"/>
            <a:ext cx="10515600"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59546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F7FAFF"/>
        </a:solidFill>
        <a:effectLst/>
      </p:bgPr>
    </p:bg>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xfrm>
            <a:off x="5979492" y="6540501"/>
            <a:ext cx="226667" cy="234951"/>
          </a:xfrm>
          <a:prstGeom prst="rect">
            <a:avLst/>
          </a:prstGeom>
        </p:spPr>
        <p:txBody>
          <a:bodyPr lIns="50800" tIns="50800" rIns="50800" bIns="50800" anchor="t"/>
          <a:lstStyle>
            <a:lvl1pPr algn="ctr" defTabSz="412740">
              <a:defRPr sz="1200">
                <a:latin typeface="Helvetica"/>
                <a:ea typeface="Helvetica"/>
                <a:cs typeface="Helvetica"/>
                <a:sym typeface="Helvetica"/>
              </a:defRPr>
            </a:lvl1pPr>
          </a:lstStyle>
          <a:p>
            <a:fld id="{86CB4B4D-7CA3-9044-876B-883B54F8677D}" type="slidenum">
              <a:rPr/>
              <a:t>‹#›</a:t>
            </a:fld>
            <a:endParaRPr/>
          </a:p>
        </p:txBody>
      </p:sp>
    </p:spTree>
    <p:extLst>
      <p:ext uri="{BB962C8B-B14F-4D97-AF65-F5344CB8AC3E}">
        <p14:creationId xmlns:p14="http://schemas.microsoft.com/office/powerpoint/2010/main" val="17241813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Imag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719C4C-D150-4C74-7FE2-D62CECA777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2299" y="747"/>
            <a:ext cx="8959702" cy="6741507"/>
          </a:xfrm>
          <a:prstGeom prst="rect">
            <a:avLst/>
          </a:prstGeom>
        </p:spPr>
      </p:pic>
      <p:sp>
        <p:nvSpPr>
          <p:cNvPr id="2" name="Title 1"/>
          <p:cNvSpPr>
            <a:spLocks noGrp="1"/>
          </p:cNvSpPr>
          <p:nvPr>
            <p:ph type="title"/>
          </p:nvPr>
        </p:nvSpPr>
        <p:spPr>
          <a:xfrm>
            <a:off x="4425027" y="237365"/>
            <a:ext cx="6930362" cy="651283"/>
          </a:xfrm>
        </p:spPr>
        <p:txBody>
          <a:bodyPr anchor="b"/>
          <a:lstStyle>
            <a:lvl1pPr>
              <a:spcBef>
                <a:spcPts val="0"/>
              </a:spcBef>
              <a:spcAft>
                <a:spcPts val="0"/>
              </a:spcAft>
              <a:defRPr sz="3199">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541923" y="1736203"/>
            <a:ext cx="2243807" cy="4514941"/>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0" name="Text Placeholder 3">
            <a:extLst>
              <a:ext uri="{FF2B5EF4-FFF2-40B4-BE49-F238E27FC236}">
                <a16:creationId xmlns:a16="http://schemas.microsoft.com/office/drawing/2014/main" id="{0949FAE6-E6C0-098B-B839-7E89441EC76F}"/>
              </a:ext>
            </a:extLst>
          </p:cNvPr>
          <p:cNvSpPr>
            <a:spLocks noGrp="1"/>
          </p:cNvSpPr>
          <p:nvPr>
            <p:ph type="body" sz="half" idx="10"/>
          </p:nvPr>
        </p:nvSpPr>
        <p:spPr>
          <a:xfrm>
            <a:off x="4425026" y="1022776"/>
            <a:ext cx="5734974" cy="713426"/>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21" name="Text Placeholder 3">
            <a:extLst>
              <a:ext uri="{FF2B5EF4-FFF2-40B4-BE49-F238E27FC236}">
                <a16:creationId xmlns:a16="http://schemas.microsoft.com/office/drawing/2014/main" id="{A65A6840-DC63-5DA7-33B8-E6A2D1F57ED2}"/>
              </a:ext>
            </a:extLst>
          </p:cNvPr>
          <p:cNvSpPr>
            <a:spLocks noGrp="1"/>
          </p:cNvSpPr>
          <p:nvPr>
            <p:ph type="body" sz="half" idx="11"/>
          </p:nvPr>
        </p:nvSpPr>
        <p:spPr>
          <a:xfrm>
            <a:off x="4425026" y="2620859"/>
            <a:ext cx="3590444" cy="3630285"/>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C15F3B1-A794-8380-EA05-A209ECD56235}"/>
              </a:ext>
            </a:extLst>
          </p:cNvPr>
          <p:cNvSpPr>
            <a:spLocks noGrp="1"/>
          </p:cNvSpPr>
          <p:nvPr>
            <p:ph type="body" sz="half" idx="12"/>
          </p:nvPr>
        </p:nvSpPr>
        <p:spPr>
          <a:xfrm>
            <a:off x="8689897" y="2620859"/>
            <a:ext cx="2615636" cy="3630285"/>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34" name="Text Placeholder 3">
            <a:extLst>
              <a:ext uri="{FF2B5EF4-FFF2-40B4-BE49-F238E27FC236}">
                <a16:creationId xmlns:a16="http://schemas.microsoft.com/office/drawing/2014/main" id="{4008F1FF-14F7-0C62-6808-3DBEB8E38983}"/>
              </a:ext>
            </a:extLst>
          </p:cNvPr>
          <p:cNvSpPr>
            <a:spLocks noGrp="1"/>
          </p:cNvSpPr>
          <p:nvPr>
            <p:ph type="body" sz="half" idx="13"/>
          </p:nvPr>
        </p:nvSpPr>
        <p:spPr>
          <a:xfrm>
            <a:off x="4425026" y="2165776"/>
            <a:ext cx="3590444" cy="455083"/>
          </a:xfrm>
        </p:spPr>
        <p:txBody>
          <a:bodyPr/>
          <a:lstStyle>
            <a:lvl1pPr marL="0" indent="0">
              <a:lnSpc>
                <a:spcPct val="120000"/>
              </a:lnSpc>
              <a:spcBef>
                <a:spcPts val="0"/>
              </a:spcBef>
              <a:spcAft>
                <a:spcPts val="0"/>
              </a:spcAft>
              <a:buNone/>
              <a:defRPr sz="1667" b="1">
                <a:solidFill>
                  <a:schemeClr val="bg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35" name="Text Placeholder 3">
            <a:extLst>
              <a:ext uri="{FF2B5EF4-FFF2-40B4-BE49-F238E27FC236}">
                <a16:creationId xmlns:a16="http://schemas.microsoft.com/office/drawing/2014/main" id="{F98CDBB5-DEE1-A2C3-8042-BDD4D69FF458}"/>
              </a:ext>
            </a:extLst>
          </p:cNvPr>
          <p:cNvSpPr>
            <a:spLocks noGrp="1"/>
          </p:cNvSpPr>
          <p:nvPr>
            <p:ph type="body" sz="half" idx="14"/>
          </p:nvPr>
        </p:nvSpPr>
        <p:spPr>
          <a:xfrm>
            <a:off x="8689896" y="2165776"/>
            <a:ext cx="2615636" cy="455083"/>
          </a:xfrm>
        </p:spPr>
        <p:txBody>
          <a:bodyPr/>
          <a:lstStyle>
            <a:lvl1pPr marL="0" indent="0">
              <a:lnSpc>
                <a:spcPct val="120000"/>
              </a:lnSpc>
              <a:spcBef>
                <a:spcPts val="0"/>
              </a:spcBef>
              <a:spcAft>
                <a:spcPts val="0"/>
              </a:spcAft>
              <a:buNone/>
              <a:defRPr sz="1667" b="1">
                <a:solidFill>
                  <a:schemeClr val="accent3"/>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Tree>
    <p:extLst>
      <p:ext uri="{BB962C8B-B14F-4D97-AF65-F5344CB8AC3E}">
        <p14:creationId xmlns:p14="http://schemas.microsoft.com/office/powerpoint/2010/main" val="1884420567"/>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7321" y="916287"/>
            <a:ext cx="2792832" cy="791916"/>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3"/>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3553709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a:srcRect/>
          <a:stretch/>
        </p:blipFill>
        <p:spPr>
          <a:xfrm>
            <a:off x="787321" y="916944"/>
            <a:ext cx="2792832" cy="790600"/>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80742" y="6508714"/>
            <a:ext cx="6739637" cy="307697"/>
          </a:xfrm>
          <a:prstGeom prst="rect">
            <a:avLst/>
          </a:prstGeom>
          <a:noFill/>
        </p:spPr>
        <p:txBody>
          <a:bodyPr wrap="square" lIns="162545" tIns="81272" rIns="162545" bIns="81272" rtlCol="0" anchor="ctr">
            <a:spAutoFit/>
          </a:bodyPr>
          <a:lstStyle/>
          <a:p>
            <a:r>
              <a:rPr lang="en-US" sz="933" b="0" i="0" kern="120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Copyright © 2023</a:t>
            </a:r>
            <a:r>
              <a:rPr lang="en-US" sz="933" b="0" i="0" kern="1200" baseline="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 </a:t>
            </a:r>
            <a:r>
              <a:rPr lang="en-US" sz="933" b="0" i="0" kern="120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World Wide Technology, Inc. All rights reserved.</a:t>
            </a:r>
          </a:p>
        </p:txBody>
      </p:sp>
      <p:pic>
        <p:nvPicPr>
          <p:cNvPr id="1026" name="Picture 2" descr="London Stock Exchange Starts $2.5 Billion European Bond Sale - Bloomberg">
            <a:extLst>
              <a:ext uri="{FF2B5EF4-FFF2-40B4-BE49-F238E27FC236}">
                <a16:creationId xmlns:a16="http://schemas.microsoft.com/office/drawing/2014/main" id="{040F2F20-17AE-CDF6-63F7-8FB6D4A36ED0}"/>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H="1">
            <a:off x="7047978" y="1708203"/>
            <a:ext cx="5141993" cy="5149797"/>
          </a:xfrm>
          <a:prstGeom prst="rtTriangle">
            <a:avLst/>
          </a:prstGeom>
          <a:gradFill>
            <a:gsLst>
              <a:gs pos="90000">
                <a:schemeClr val="accent1">
                  <a:alpha val="56000"/>
                </a:schemeClr>
              </a:gs>
              <a:gs pos="52000">
                <a:srgbClr val="1C0087">
                  <a:alpha val="40000"/>
                </a:srgbClr>
              </a:gs>
              <a:gs pos="16000">
                <a:srgbClr val="0086EA">
                  <a:alpha val="40000"/>
                </a:srgbClr>
              </a:gs>
            </a:gsLst>
            <a:lin ang="2700000" scaled="0"/>
          </a:gradFill>
        </p:spPr>
      </p:pic>
      <p:sp>
        <p:nvSpPr>
          <p:cNvPr id="8" name="Rectangle 13">
            <a:extLst>
              <a:ext uri="{FF2B5EF4-FFF2-40B4-BE49-F238E27FC236}">
                <a16:creationId xmlns:a16="http://schemas.microsoft.com/office/drawing/2014/main" id="{B9636915-8C5A-99FB-AC75-37DBD874C852}"/>
              </a:ext>
            </a:extLst>
          </p:cNvPr>
          <p:cNvSpPr/>
          <p:nvPr/>
        </p:nvSpPr>
        <p:spPr>
          <a:xfrm flipH="1">
            <a:off x="7050008" y="1708203"/>
            <a:ext cx="5141993" cy="5163903"/>
          </a:xfrm>
          <a:custGeom>
            <a:avLst/>
            <a:gdLst>
              <a:gd name="connsiteX0" fmla="*/ 0 w 4734561"/>
              <a:gd name="connsiteY0" fmla="*/ 3872927 h 3872927"/>
              <a:gd name="connsiteX1" fmla="*/ 0 w 4734561"/>
              <a:gd name="connsiteY1" fmla="*/ 0 h 3872927"/>
              <a:gd name="connsiteX2" fmla="*/ 4734561 w 4734561"/>
              <a:gd name="connsiteY2" fmla="*/ 3872927 h 3872927"/>
              <a:gd name="connsiteX3" fmla="*/ 0 w 4734561"/>
              <a:gd name="connsiteY3" fmla="*/ 3872927 h 3872927"/>
              <a:gd name="connsiteX0" fmla="*/ 0 w 3856495"/>
              <a:gd name="connsiteY0" fmla="*/ 3872927 h 3872927"/>
              <a:gd name="connsiteX1" fmla="*/ 0 w 3856495"/>
              <a:gd name="connsiteY1" fmla="*/ 0 h 3872927"/>
              <a:gd name="connsiteX2" fmla="*/ 3856495 w 3856495"/>
              <a:gd name="connsiteY2" fmla="*/ 3872927 h 3872927"/>
              <a:gd name="connsiteX3" fmla="*/ 0 w 3856495"/>
              <a:gd name="connsiteY3" fmla="*/ 3872927 h 3872927"/>
            </a:gdLst>
            <a:ahLst/>
            <a:cxnLst>
              <a:cxn ang="0">
                <a:pos x="connsiteX0" y="connsiteY0"/>
              </a:cxn>
              <a:cxn ang="0">
                <a:pos x="connsiteX1" y="connsiteY1"/>
              </a:cxn>
              <a:cxn ang="0">
                <a:pos x="connsiteX2" y="connsiteY2"/>
              </a:cxn>
              <a:cxn ang="0">
                <a:pos x="connsiteX3" y="connsiteY3"/>
              </a:cxn>
            </a:cxnLst>
            <a:rect l="l" t="t" r="r" b="b"/>
            <a:pathLst>
              <a:path w="3856495" h="3872927">
                <a:moveTo>
                  <a:pt x="0" y="3872927"/>
                </a:moveTo>
                <a:lnTo>
                  <a:pt x="0" y="0"/>
                </a:lnTo>
                <a:lnTo>
                  <a:pt x="3856495" y="3872927"/>
                </a:lnTo>
                <a:lnTo>
                  <a:pt x="0" y="3872927"/>
                </a:lnTo>
                <a:close/>
              </a:path>
            </a:pathLst>
          </a:custGeom>
          <a:gradFill>
            <a:gsLst>
              <a:gs pos="90000">
                <a:srgbClr val="EE282A">
                  <a:alpha val="56460"/>
                </a:srgbClr>
              </a:gs>
              <a:gs pos="52000">
                <a:srgbClr val="1C0087">
                  <a:alpha val="40000"/>
                </a:srgbClr>
              </a:gs>
              <a:gs pos="16000">
                <a:srgbClr val="0086EA">
                  <a:alpha val="4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F5B74661-2E1D-1AF8-8139-6AA43F4C2269}"/>
              </a:ext>
            </a:extLst>
          </p:cNvPr>
          <p:cNvPicPr>
            <a:picLocks noChangeAspect="1"/>
          </p:cNvPicPr>
          <p:nvPr userDrawn="1"/>
        </p:nvPicPr>
        <p:blipFill rotWithShape="1">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l="10049" t="26217" r="10674" b="25917"/>
          <a:stretch/>
        </p:blipFill>
        <p:spPr>
          <a:xfrm>
            <a:off x="8334642" y="5669709"/>
            <a:ext cx="3639127" cy="992855"/>
          </a:xfrm>
          <a:prstGeom prst="rect">
            <a:avLst/>
          </a:prstGeom>
        </p:spPr>
      </p:pic>
    </p:spTree>
    <p:extLst>
      <p:ext uri="{BB962C8B-B14F-4D97-AF65-F5344CB8AC3E}">
        <p14:creationId xmlns:p14="http://schemas.microsoft.com/office/powerpoint/2010/main" val="2484812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a:solidFill>
                  <a:schemeClr val="tx2"/>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4" cstate="screen">
            <a:duotone>
              <a:prstClr val="black"/>
              <a:schemeClr val="accent4">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6" y="935803"/>
            <a:ext cx="2575833" cy="611544"/>
          </a:xfrm>
          <a:prstGeom prst="rect">
            <a:avLst/>
          </a:prstGeom>
        </p:spPr>
      </p:pic>
    </p:spTree>
    <p:extLst>
      <p:ext uri="{BB962C8B-B14F-4D97-AF65-F5344CB8AC3E}">
        <p14:creationId xmlns:p14="http://schemas.microsoft.com/office/powerpoint/2010/main" val="4147427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49208" y="5156192"/>
            <a:ext cx="2293584" cy="502769"/>
          </a:xfrm>
          <a:prstGeom prst="rect">
            <a:avLst/>
          </a:prstGeom>
        </p:spPr>
      </p:pic>
    </p:spTree>
    <p:extLst>
      <p:ext uri="{BB962C8B-B14F-4D97-AF65-F5344CB8AC3E}">
        <p14:creationId xmlns:p14="http://schemas.microsoft.com/office/powerpoint/2010/main" val="4230321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7"/>
            <a:ext cx="10515600" cy="1741972"/>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966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EA81EC3-3628-AA4C-9DE8-5FE7BBB93DDB}"/>
              </a:ext>
            </a:extLst>
          </p:cNvPr>
          <p:cNvGraphicFramePr>
            <a:graphicFrameLocks noChangeAspect="1"/>
          </p:cNvGraphicFramePr>
          <p:nvPr userDrawn="1">
            <p:custDataLst>
              <p:tags r:id="rId1"/>
            </p:custDataLst>
            <p:extLst>
              <p:ext uri="{D42A27DB-BD31-4B8C-83A1-F6EECF244321}">
                <p14:modId xmlns:p14="http://schemas.microsoft.com/office/powerpoint/2010/main" val="2480075753"/>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EA81EC3-3628-AA4C-9DE8-5FE7BBB93DDB}"/>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892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1_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7"/>
            <a:ext cx="10515600" cy="1741972"/>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pic>
        <p:nvPicPr>
          <p:cNvPr id="5" name="Picture 4" descr="A large building with a flag on top&#10;&#10;Description automatically generated with low confidence">
            <a:extLst>
              <a:ext uri="{FF2B5EF4-FFF2-40B4-BE49-F238E27FC236}">
                <a16:creationId xmlns:a16="http://schemas.microsoft.com/office/drawing/2014/main" id="{2836FE16-5884-A145-25F0-7EA8B4319FE1}"/>
              </a:ext>
            </a:extLst>
          </p:cNvPr>
          <p:cNvPicPr>
            <a:picLocks noChangeAspect="1"/>
          </p:cNvPicPr>
          <p:nvPr userDrawn="1"/>
        </p:nvPicPr>
        <p:blipFill rotWithShape="1">
          <a:blip r:embed="rId3"/>
          <a:srcRect t="1" r="7123" b="-1"/>
          <a:stretch/>
        </p:blipFill>
        <p:spPr>
          <a:xfrm>
            <a:off x="1" y="1"/>
            <a:ext cx="12184841" cy="6854865"/>
          </a:xfrm>
          <a:prstGeom prst="rect">
            <a:avLst/>
          </a:prstGeom>
        </p:spPr>
      </p:pic>
      <p:pic>
        <p:nvPicPr>
          <p:cNvPr id="6" name="Picture 5">
            <a:extLst>
              <a:ext uri="{FF2B5EF4-FFF2-40B4-BE49-F238E27FC236}">
                <a16:creationId xmlns:a16="http://schemas.microsoft.com/office/drawing/2014/main" id="{BBCA2359-6629-2930-3D90-2D62B65ECBA7}"/>
              </a:ext>
            </a:extLst>
          </p:cNvPr>
          <p:cNvPicPr>
            <a:picLocks noChangeAspect="1"/>
          </p:cNvPicPr>
          <p:nvPr userDrawn="1"/>
        </p:nvPicPr>
        <p:blipFill>
          <a:blip r:embed="rId2" cstate="screen">
            <a:alphaModFix amt="78000"/>
            <a:extLst>
              <a:ext uri="{28A0092B-C50C-407E-A947-70E740481C1C}">
                <a14:useLocalDpi xmlns:a14="http://schemas.microsoft.com/office/drawing/2010/main"/>
              </a:ext>
            </a:extLst>
          </a:blip>
          <a:srcRect/>
          <a:stretch/>
        </p:blipFill>
        <p:spPr>
          <a:xfrm>
            <a:off x="-3581" y="-1569"/>
            <a:ext cx="12184841" cy="6881216"/>
          </a:xfrm>
          <a:prstGeom prst="rect">
            <a:avLst/>
          </a:prstGeom>
        </p:spPr>
      </p:pic>
      <p:pic>
        <p:nvPicPr>
          <p:cNvPr id="8" name="Picture 7">
            <a:extLst>
              <a:ext uri="{FF2B5EF4-FFF2-40B4-BE49-F238E27FC236}">
                <a16:creationId xmlns:a16="http://schemas.microsoft.com/office/drawing/2014/main" id="{FCF4F479-5C7D-DC46-1536-A7AAE95DC9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pic>
        <p:nvPicPr>
          <p:cNvPr id="12" name="Picture 11" descr="Logo&#10;&#10;Description automatically generated">
            <a:extLst>
              <a:ext uri="{FF2B5EF4-FFF2-40B4-BE49-F238E27FC236}">
                <a16:creationId xmlns:a16="http://schemas.microsoft.com/office/drawing/2014/main" id="{F62022C8-A1A8-5570-8682-05C17D9E6F1B}"/>
              </a:ext>
            </a:extLst>
          </p:cNvPr>
          <p:cNvPicPr>
            <a:picLocks noChangeAspect="1"/>
          </p:cNvPicPr>
          <p:nvPr userDrawn="1"/>
        </p:nvPicPr>
        <p:blipFill>
          <a:blip r:embed="rId5"/>
          <a:stretch>
            <a:fillRect/>
          </a:stretch>
        </p:blipFill>
        <p:spPr>
          <a:xfrm>
            <a:off x="197138" y="6116758"/>
            <a:ext cx="1416796" cy="762889"/>
          </a:xfrm>
          <a:prstGeom prst="rect">
            <a:avLst/>
          </a:prstGeom>
        </p:spPr>
      </p:pic>
    </p:spTree>
    <p:extLst>
      <p:ext uri="{BB962C8B-B14F-4D97-AF65-F5344CB8AC3E}">
        <p14:creationId xmlns:p14="http://schemas.microsoft.com/office/powerpoint/2010/main" val="100715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7598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3_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9004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White with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631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4"/>
            <a:ext cx="10515600" cy="4766452"/>
          </a:xfrm>
        </p:spPr>
        <p:txBody>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sp>
        <p:nvSpPr>
          <p:cNvPr id="6" name="Title 1">
            <a:extLst>
              <a:ext uri="{FF2B5EF4-FFF2-40B4-BE49-F238E27FC236}">
                <a16:creationId xmlns:a16="http://schemas.microsoft.com/office/drawing/2014/main" id="{F4BD3ACA-C117-411C-8E74-3B99730687F5}"/>
              </a:ext>
            </a:extLst>
          </p:cNvPr>
          <p:cNvSpPr>
            <a:spLocks noGrp="1"/>
          </p:cNvSpPr>
          <p:nvPr>
            <p:ph type="title"/>
          </p:nvPr>
        </p:nvSpPr>
        <p:spPr>
          <a:xfrm>
            <a:off x="838200" y="365129"/>
            <a:ext cx="10515600" cy="811921"/>
          </a:xfrm>
        </p:spPr>
        <p:txBody>
          <a:bodyPr/>
          <a:lstStyle>
            <a:lvl1pPr>
              <a:defRPr b="1">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838200" y="988523"/>
            <a:ext cx="10515709" cy="377048"/>
          </a:xfrm>
        </p:spPr>
        <p:txBody>
          <a:bodyPr/>
          <a:lstStyle>
            <a:lvl1pPr marL="0" indent="0">
              <a:buNone/>
              <a:defRPr sz="1800" b="1"/>
            </a:lvl1pPr>
            <a:lvl2pPr marL="457189" indent="0">
              <a:buNone/>
              <a:defRPr/>
            </a:lvl2pPr>
          </a:lstStyle>
          <a:p>
            <a:pPr lvl="0"/>
            <a:r>
              <a:rPr lang="en-US"/>
              <a:t>Subtitle</a:t>
            </a:r>
          </a:p>
        </p:txBody>
      </p:sp>
    </p:spTree>
    <p:extLst>
      <p:ext uri="{BB962C8B-B14F-4D97-AF65-F5344CB8AC3E}">
        <p14:creationId xmlns:p14="http://schemas.microsoft.com/office/powerpoint/2010/main" val="2572775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906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467943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074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300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7"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8201" y="641572"/>
            <a:ext cx="6220899" cy="547704"/>
          </a:xfrm>
        </p:spPr>
        <p:txBody>
          <a:bodyPr>
            <a:noAutofit/>
          </a:bodyPr>
          <a:lstStyle>
            <a:lvl1pPr>
              <a:spcBef>
                <a:spcPts val="0"/>
              </a:spcBef>
              <a:spcAft>
                <a:spcPts val="0"/>
              </a:spcAft>
              <a:defRPr sz="3000">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32"/>
            <a:ext cx="6220899" cy="490160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3" y="287080"/>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9" y="0"/>
            <a:ext cx="4824596" cy="3429000"/>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1" y="3667922"/>
            <a:ext cx="3952064" cy="2679719"/>
          </a:xfrm>
        </p:spPr>
        <p:txBody>
          <a:bodyPr>
            <a:no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6559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6" Type="http://schemas.openxmlformats.org/officeDocument/2006/relationships/theme" Target="../theme/theme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theme" Target="../theme/theme11.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theme" Target="../theme/theme12.xml"/><Relationship Id="rId3" Type="http://schemas.openxmlformats.org/officeDocument/2006/relationships/slideLayout" Target="../slideLayouts/slideLayout237.xml"/><Relationship Id="rId21" Type="http://schemas.openxmlformats.org/officeDocument/2006/relationships/slideLayout" Target="../slideLayouts/slideLayout255.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4.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theme" Target="../theme/theme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theme" Target="../theme/theme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8" Type="http://schemas.openxmlformats.org/officeDocument/2006/relationships/slideLayout" Target="../slideLayouts/slideLayout123.xml"/><Relationship Id="rId3"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image" Target="../media/image14.emf"/><Relationship Id="rId3" Type="http://schemas.openxmlformats.org/officeDocument/2006/relationships/slideLayout" Target="../slideLayouts/slideLayout154.xml"/><Relationship Id="rId21" Type="http://schemas.openxmlformats.org/officeDocument/2006/relationships/tags" Target="../tags/tag2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image" Target="../media/image13.png"/><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theme" Target="../theme/theme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image" Target="../media/image92.emf"/><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oleObject" Target="../embeddings/oleObject22.bin"/><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tags" Target="../tags/tag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theme" Target="../theme/theme8.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tags" Target="../tags/tag4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5" Type="http://schemas.openxmlformats.org/officeDocument/2006/relationships/theme" Target="../theme/theme9.xml"/><Relationship Id="rId4"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46D09B4-5CCE-6045-83FD-40224B8FA8CC}"/>
              </a:ext>
            </a:extLst>
          </p:cNvPr>
          <p:cNvGraphicFramePr>
            <a:graphicFrameLocks noChangeAspect="1"/>
          </p:cNvGraphicFramePr>
          <p:nvPr userDrawn="1">
            <p:custDataLst>
              <p:tags r:id="rId24"/>
            </p:custDataLst>
            <p:extLst>
              <p:ext uri="{D42A27DB-BD31-4B8C-83A1-F6EECF244321}">
                <p14:modId xmlns:p14="http://schemas.microsoft.com/office/powerpoint/2010/main" val="194547228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25" imgW="7772400" imgH="10058400" progId="TCLayout.ActiveDocument.1">
                  <p:embed/>
                </p:oleObj>
              </mc:Choice>
              <mc:Fallback>
                <p:oleObj name="think-cell Slide" r:id="rId25" imgW="7772400" imgH="10058400" progId="TCLayout.ActiveDocument.1">
                  <p:embed/>
                  <p:pic>
                    <p:nvPicPr>
                      <p:cNvPr id="8" name="Object 7" hidden="1">
                        <a:extLst>
                          <a:ext uri="{FF2B5EF4-FFF2-40B4-BE49-F238E27FC236}">
                            <a16:creationId xmlns:a16="http://schemas.microsoft.com/office/drawing/2014/main" id="{246D09B4-5CCE-6045-83FD-40224B8FA8CC}"/>
                          </a:ext>
                        </a:extLst>
                      </p:cNvPr>
                      <p:cNvPicPr/>
                      <p:nvPr/>
                    </p:nvPicPr>
                    <p:blipFill>
                      <a:blip r:embed="rId26"/>
                      <a:stretch>
                        <a:fillRect/>
                      </a:stretch>
                    </p:blipFill>
                    <p:spPr>
                      <a:xfrm>
                        <a:off x="794" y="794"/>
                        <a:ext cx="613" cy="794"/>
                      </a:xfrm>
                      <a:prstGeom prst="rect">
                        <a:avLst/>
                      </a:prstGeom>
                    </p:spPr>
                  </p:pic>
                </p:oleObj>
              </mc:Fallback>
            </mc:AlternateContent>
          </a:graphicData>
        </a:graphic>
      </p:graphicFrame>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7ED53-A5FA-8D4F-ADCE-5DCCB6311998}" type="datetimeFigureOut">
              <a:rPr lang="en-US" smtClean="0"/>
              <a:t>10/3/2024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037FD-3ED2-7F49-A5A0-DA7E06EAD106}" type="slidenum">
              <a:rPr lang="en-US" smtClean="0"/>
              <a:t>‹#›</a:t>
            </a:fld>
            <a:endParaRPr lang="en-US"/>
          </a:p>
        </p:txBody>
      </p:sp>
      <p:sp>
        <p:nvSpPr>
          <p:cNvPr id="9" name="TextBox 8">
            <a:extLst>
              <a:ext uri="{FF2B5EF4-FFF2-40B4-BE49-F238E27FC236}">
                <a16:creationId xmlns:a16="http://schemas.microsoft.com/office/drawing/2014/main" id="{553A650B-3CC8-460B-B9CB-8727C7D32461}"/>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83996842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Lst>
  <p:txStyles>
    <p:titleStyle>
      <a:lvl1pPr algn="l" defTabSz="914217" rtl="0" eaLnBrk="1" latinLnBrk="0" hangingPunct="1">
        <a:lnSpc>
          <a:spcPct val="100000"/>
        </a:lnSpc>
        <a:spcBef>
          <a:spcPct val="0"/>
        </a:spcBef>
        <a:buNone/>
        <a:defRPr sz="3299"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17" rtl="0" eaLnBrk="1" latinLnBrk="0" hangingPunct="1">
        <a:lnSpc>
          <a:spcPct val="100000"/>
        </a:lnSpc>
        <a:spcBef>
          <a:spcPts val="0"/>
        </a:spcBef>
        <a:spcAft>
          <a:spcPts val="600"/>
        </a:spcAft>
        <a:buFont typeface="Arial" panose="020B0604020202020204" pitchFamily="34" charset="0"/>
        <a:buNone/>
        <a:defRPr sz="2000" b="1" kern="1200">
          <a:solidFill>
            <a:srgbClr val="333333"/>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2000" kern="1200">
          <a:solidFill>
            <a:srgbClr val="333333"/>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SzPct val="150000"/>
        <a:buFont typeface="System Font Regular"/>
        <a:buChar char="-"/>
        <a:defRPr sz="1600" kern="1200">
          <a:solidFill>
            <a:srgbClr val="333333"/>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302B3-6F25-E149-9FB4-B90EB23834BD}" type="datetimeFigureOut">
              <a:rPr lang="en-US" smtClean="0"/>
              <a:t>10/3/2024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CD635-6699-1E44-B432-254CD46ED6EB}" type="slidenum">
              <a:rPr lang="en-US" smtClean="0"/>
              <a:t>‹#›</a:t>
            </a:fld>
            <a:endParaRPr lang="en-US"/>
          </a:p>
        </p:txBody>
      </p:sp>
      <p:sp>
        <p:nvSpPr>
          <p:cNvPr id="8" name="TextBox 7">
            <a:extLst>
              <a:ext uri="{FF2B5EF4-FFF2-40B4-BE49-F238E27FC236}">
                <a16:creationId xmlns:a16="http://schemas.microsoft.com/office/drawing/2014/main" id="{99B4D77E-32EF-1879-1418-86590DF29CF2}"/>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2500694438"/>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 id="2147485505" r:id="rId12"/>
    <p:sldLayoutId id="2147485506" r:id="rId13"/>
    <p:sldLayoutId id="2147485507" r:id="rId14"/>
    <p:sldLayoutId id="21474855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alpha val="1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7ED53-A5FA-8D4F-ADCE-5DCCB6311998}" type="datetimeFigureOut">
              <a:rPr lang="en-US" smtClean="0"/>
              <a:t>10/3/2024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037FD-3ED2-7F49-A5A0-DA7E06EAD106}" type="slidenum">
              <a:rPr lang="en-US" smtClean="0"/>
              <a:t>‹#›</a:t>
            </a:fld>
            <a:endParaRPr lang="en-US"/>
          </a:p>
        </p:txBody>
      </p:sp>
      <p:sp>
        <p:nvSpPr>
          <p:cNvPr id="8" name="TextBox 7">
            <a:extLst>
              <a:ext uri="{FF2B5EF4-FFF2-40B4-BE49-F238E27FC236}">
                <a16:creationId xmlns:a16="http://schemas.microsoft.com/office/drawing/2014/main" id="{8BCC2F98-4E83-555F-9A84-32DDD6CF8477}"/>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060578274"/>
      </p:ext>
    </p:extLst>
  </p:cSld>
  <p:clrMap bg1="lt1" tx1="dk1" bg2="lt2" tx2="dk2" accent1="accent1" accent2="accent2" accent3="accent3" accent4="accent4" accent5="accent5" accent6="accent6" hlink="hlink" folHlink="folHlink"/>
  <p:sldLayoutIdLst>
    <p:sldLayoutId id="2147485510" r:id="rId1"/>
    <p:sldLayoutId id="2147485511" r:id="rId2"/>
    <p:sldLayoutId id="2147485512" r:id="rId3"/>
    <p:sldLayoutId id="2147485513" r:id="rId4"/>
    <p:sldLayoutId id="2147485514" r:id="rId5"/>
    <p:sldLayoutId id="2147485515" r:id="rId6"/>
    <p:sldLayoutId id="2147485516" r:id="rId7"/>
    <p:sldLayoutId id="2147485517" r:id="rId8"/>
    <p:sldLayoutId id="2147485518" r:id="rId9"/>
    <p:sldLayoutId id="2147485519" r:id="rId10"/>
    <p:sldLayoutId id="2147485520" r:id="rId11"/>
    <p:sldLayoutId id="2147485521" r:id="rId12"/>
    <p:sldLayoutId id="2147485522" r:id="rId13"/>
    <p:sldLayoutId id="2147485523" r:id="rId14"/>
    <p:sldLayoutId id="2147485524" r:id="rId15"/>
    <p:sldLayoutId id="2147485525" r:id="rId16"/>
    <p:sldLayoutId id="2147485526" r:id="rId17"/>
    <p:sldLayoutId id="2147485527" r:id="rId18"/>
    <p:sldLayoutId id="2147485528" r:id="rId19"/>
    <p:sldLayoutId id="2147485529" r:id="rId20"/>
    <p:sldLayoutId id="2147485530" r:id="rId21"/>
    <p:sldLayoutId id="2147485531" r:id="rId22"/>
    <p:sldLayoutId id="2147485532" r:id="rId23"/>
    <p:sldLayoutId id="2147485533" r:id="rId24"/>
    <p:sldLayoutId id="2147485534" r:id="rId25"/>
  </p:sldLayoutIdLst>
  <p:txStyles>
    <p:titleStyle>
      <a:lvl1pPr algn="l" defTabSz="914217" rtl="0" eaLnBrk="1" latinLnBrk="0" hangingPunct="1">
        <a:lnSpc>
          <a:spcPct val="100000"/>
        </a:lnSpc>
        <a:spcBef>
          <a:spcPct val="0"/>
        </a:spcBef>
        <a:buNone/>
        <a:defRPr sz="3299" kern="1200">
          <a:solidFill>
            <a:srgbClr val="333333"/>
          </a:solidFill>
          <a:latin typeface="Arial" panose="020B0604020202020204" pitchFamily="34" charset="0"/>
          <a:ea typeface="+mj-ea"/>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kern="1200">
          <a:solidFill>
            <a:srgbClr val="333333"/>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7ED53-A5FA-8D4F-ADCE-5DCCB6311998}" type="datetimeFigureOut">
              <a:rPr lang="en-US" smtClean="0"/>
              <a:t>10/3/2024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037FD-3ED2-7F49-A5A0-DA7E06EAD106}" type="slidenum">
              <a:rPr lang="en-US" smtClean="0"/>
              <a:t>‹#›</a:t>
            </a:fld>
            <a:endParaRPr lang="en-US"/>
          </a:p>
        </p:txBody>
      </p:sp>
      <p:sp>
        <p:nvSpPr>
          <p:cNvPr id="8" name="TextBox 7">
            <a:extLst>
              <a:ext uri="{FF2B5EF4-FFF2-40B4-BE49-F238E27FC236}">
                <a16:creationId xmlns:a16="http://schemas.microsoft.com/office/drawing/2014/main" id="{51EBA16A-C965-2870-BC70-1F44BBDF0F7F}"/>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2191179659"/>
      </p:ext>
    </p:extLst>
  </p:cSld>
  <p:clrMap bg1="lt1" tx1="dk1" bg2="lt2" tx2="dk2" accent1="accent1" accent2="accent2" accent3="accent3" accent4="accent4" accent5="accent5" accent6="accent6" hlink="hlink" folHlink="folHlink"/>
  <p:sldLayoutIdLst>
    <p:sldLayoutId id="2147485536" r:id="rId1"/>
    <p:sldLayoutId id="2147485537" r:id="rId2"/>
    <p:sldLayoutId id="2147485538" r:id="rId3"/>
    <p:sldLayoutId id="2147485539" r:id="rId4"/>
    <p:sldLayoutId id="2147485540" r:id="rId5"/>
    <p:sldLayoutId id="2147485541" r:id="rId6"/>
    <p:sldLayoutId id="2147485542" r:id="rId7"/>
    <p:sldLayoutId id="2147485543" r:id="rId8"/>
    <p:sldLayoutId id="2147485544" r:id="rId9"/>
    <p:sldLayoutId id="2147485545" r:id="rId10"/>
    <p:sldLayoutId id="2147485546" r:id="rId11"/>
    <p:sldLayoutId id="2147485547" r:id="rId12"/>
    <p:sldLayoutId id="2147485548" r:id="rId13"/>
    <p:sldLayoutId id="2147485549" r:id="rId14"/>
    <p:sldLayoutId id="2147485550" r:id="rId15"/>
    <p:sldLayoutId id="2147485551" r:id="rId16"/>
    <p:sldLayoutId id="2147485552" r:id="rId17"/>
    <p:sldLayoutId id="2147485553" r:id="rId18"/>
    <p:sldLayoutId id="2147485554" r:id="rId19"/>
    <p:sldLayoutId id="2147485555" r:id="rId20"/>
    <p:sldLayoutId id="2147485556" r:id="rId21"/>
    <p:sldLayoutId id="2147485557" r:id="rId22"/>
    <p:sldLayoutId id="2147485558" r:id="rId23"/>
    <p:sldLayoutId id="2147485559" r:id="rId24"/>
    <p:sldLayoutId id="2147485560" r:id="rId25"/>
  </p:sldLayoutIdLst>
  <p:txStyles>
    <p:titleStyle>
      <a:lvl1pPr algn="l" defTabSz="914217" rtl="0" eaLnBrk="1" latinLnBrk="0" hangingPunct="1">
        <a:lnSpc>
          <a:spcPct val="100000"/>
        </a:lnSpc>
        <a:spcBef>
          <a:spcPct val="0"/>
        </a:spcBef>
        <a:buNone/>
        <a:defRPr sz="3299" kern="1200">
          <a:solidFill>
            <a:srgbClr val="333333"/>
          </a:solidFill>
          <a:latin typeface="Arial" panose="020B0604020202020204" pitchFamily="34" charset="0"/>
          <a:ea typeface="+mj-ea"/>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kern="1200">
          <a:solidFill>
            <a:srgbClr val="333333"/>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10/3/2024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0D73A052-D15B-65A1-CDD5-7593C01C6008}"/>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213268156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8" r:id="rId22"/>
    <p:sldLayoutId id="2147484159" r:id="rId23"/>
    <p:sldLayoutId id="2147484160" r:id="rId24"/>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10/3/2024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4BC8E93A-BDCA-1ABE-A8DF-53FE27D75043}"/>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956503000"/>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 id="2147484200" r:id="rId16"/>
    <p:sldLayoutId id="2147484201" r:id="rId17"/>
    <p:sldLayoutId id="2147484202" r:id="rId18"/>
    <p:sldLayoutId id="2147484203" r:id="rId19"/>
    <p:sldLayoutId id="2147484204" r:id="rId20"/>
    <p:sldLayoutId id="2147484205" r:id="rId21"/>
    <p:sldLayoutId id="2147484206" r:id="rId22"/>
    <p:sldLayoutId id="2147484207" r:id="rId23"/>
    <p:sldLayoutId id="2147484208" r:id="rId24"/>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240629"/>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73"/>
            <a:fld id="{7DA7ED53-A5FA-8D4F-ADCE-5DCCB6311998}" type="datetimeFigureOut">
              <a:rPr lang="en-US" smtClean="0">
                <a:solidFill>
                  <a:srgbClr val="121212">
                    <a:tint val="75000"/>
                  </a:srgbClr>
                </a:solidFill>
              </a:rPr>
              <a:pPr defTabSz="228573"/>
              <a:t>10/3/2024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73"/>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
        <p:nvSpPr>
          <p:cNvPr id="8" name="TextBox 7">
            <a:extLst>
              <a:ext uri="{FF2B5EF4-FFF2-40B4-BE49-F238E27FC236}">
                <a16:creationId xmlns:a16="http://schemas.microsoft.com/office/drawing/2014/main" id="{59A28BEE-0EA5-86B3-B7BE-4FE04091602F}"/>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5773415"/>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3" r:id="rId7"/>
    <p:sldLayoutId id="2147485224" r:id="rId8"/>
    <p:sldLayoutId id="2147485225" r:id="rId9"/>
    <p:sldLayoutId id="2147485226" r:id="rId10"/>
    <p:sldLayoutId id="2147485227" r:id="rId11"/>
    <p:sldLayoutId id="2147485229" r:id="rId12"/>
    <p:sldLayoutId id="2147485230" r:id="rId13"/>
    <p:sldLayoutId id="2147485231" r:id="rId14"/>
  </p:sldLayoutIdLst>
  <p:txStyles>
    <p:titleStyle>
      <a:lvl1pPr algn="l" defTabSz="914286" rtl="0" eaLnBrk="1" latinLnBrk="0" hangingPunct="1">
        <a:lnSpc>
          <a:spcPct val="100000"/>
        </a:lnSpc>
        <a:spcBef>
          <a:spcPct val="0"/>
        </a:spcBef>
        <a:buNone/>
        <a:defRPr sz="3200" b="1"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67" kern="1200">
          <a:solidFill>
            <a:srgbClr val="333333"/>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67" kern="1200">
          <a:solidFill>
            <a:srgbClr val="333333"/>
          </a:solidFill>
          <a:latin typeface="Arial" panose="020B0604020202020204" pitchFamily="34" charset="0"/>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67" kern="1200">
          <a:solidFill>
            <a:srgbClr val="333333"/>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81192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84"/>
            <a:fld id="{7DA7ED53-A5FA-8D4F-ADCE-5DCCB6311998}" type="datetimeFigureOut">
              <a:rPr lang="en-US" smtClean="0">
                <a:solidFill>
                  <a:srgbClr val="121212">
                    <a:tint val="75000"/>
                  </a:srgbClr>
                </a:solidFill>
              </a:rPr>
              <a:pPr defTabSz="228584"/>
              <a:t>10/3/2024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84"/>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84"/>
            <a:fld id="{9D1037FD-3ED2-7F49-A5A0-DA7E06EAD106}" type="slidenum">
              <a:rPr lang="en-US" smtClean="0">
                <a:solidFill>
                  <a:srgbClr val="121212">
                    <a:tint val="75000"/>
                  </a:srgbClr>
                </a:solidFill>
              </a:rPr>
              <a:pPr defTabSz="228584"/>
              <a:t>‹#›</a:t>
            </a:fld>
            <a:endParaRPr lang="en-US">
              <a:solidFill>
                <a:srgbClr val="121212">
                  <a:tint val="75000"/>
                </a:srgbClr>
              </a:solidFill>
            </a:endParaRPr>
          </a:p>
        </p:txBody>
      </p:sp>
      <p:sp>
        <p:nvSpPr>
          <p:cNvPr id="8" name="TextBox 7">
            <a:extLst>
              <a:ext uri="{FF2B5EF4-FFF2-40B4-BE49-F238E27FC236}">
                <a16:creationId xmlns:a16="http://schemas.microsoft.com/office/drawing/2014/main" id="{E493F2F9-C44E-0C8D-1780-C8E80E1D3514}"/>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390114464"/>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6" r:id="rId14"/>
    <p:sldLayoutId id="2147485247" r:id="rId15"/>
    <p:sldLayoutId id="2147485248" r:id="rId16"/>
    <p:sldLayoutId id="2147485249" r:id="rId17"/>
    <p:sldLayoutId id="2147485250" r:id="rId18"/>
    <p:sldLayoutId id="2147485251" r:id="rId19"/>
    <p:sldLayoutId id="2147485252" r:id="rId20"/>
    <p:sldLayoutId id="2147485253" r:id="rId21"/>
    <p:sldLayoutId id="2147485254" r:id="rId22"/>
    <p:sldLayoutId id="2147485255" r:id="rId23"/>
    <p:sldLayoutId id="2147485256" r:id="rId24"/>
    <p:sldLayoutId id="2147485257" r:id="rId25"/>
    <p:sldLayoutId id="2147485258" r:id="rId26"/>
    <p:sldLayoutId id="2147485259" r:id="rId27"/>
    <p:sldLayoutId id="2147485260" r:id="rId28"/>
    <p:sldLayoutId id="2147485261" r:id="rId29"/>
    <p:sldLayoutId id="2147485262" r:id="rId30"/>
    <p:sldLayoutId id="2147485263" r:id="rId31"/>
  </p:sldLayoutIdLst>
  <p:txStyles>
    <p:titleStyle>
      <a:lvl1pPr algn="l" defTabSz="914332" rtl="0" eaLnBrk="1" latinLnBrk="0" hangingPunct="1">
        <a:lnSpc>
          <a:spcPct val="100000"/>
        </a:lnSpc>
        <a:spcBef>
          <a:spcPct val="0"/>
        </a:spcBef>
        <a:buNone/>
        <a:defRPr sz="3200" b="0" kern="1200">
          <a:solidFill>
            <a:srgbClr val="333333"/>
          </a:solidFill>
          <a:latin typeface="Arial" panose="020B0604020202020204" pitchFamily="34" charset="0"/>
          <a:ea typeface="+mj-ea"/>
          <a:cs typeface="Arial" panose="020B0604020202020204" pitchFamily="34" charset="0"/>
        </a:defRPr>
      </a:lvl1pPr>
    </p:titleStyle>
    <p:bodyStyle>
      <a:lvl1pPr marL="228584" indent="-228584" algn="l" defTabSz="914332" rtl="0" eaLnBrk="1" latinLnBrk="0" hangingPunct="1">
        <a:lnSpc>
          <a:spcPct val="100000"/>
        </a:lnSpc>
        <a:spcBef>
          <a:spcPts val="0"/>
        </a:spcBef>
        <a:spcAft>
          <a:spcPts val="600"/>
        </a:spcAft>
        <a:buFont typeface="Arial" panose="020B0604020202020204" pitchFamily="34" charset="0"/>
        <a:buChar char="•"/>
        <a:defRPr sz="2200" kern="1200">
          <a:solidFill>
            <a:srgbClr val="333333"/>
          </a:solidFill>
          <a:latin typeface="Arial" panose="020B0604020202020204" pitchFamily="34" charset="0"/>
          <a:ea typeface="+mn-ea"/>
          <a:cs typeface="Arial" panose="020B0604020202020204" pitchFamily="34" charset="0"/>
        </a:defRPr>
      </a:lvl1pPr>
      <a:lvl2pPr marL="685750" indent="-228584" algn="l" defTabSz="914332"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Arial" panose="020B0604020202020204" pitchFamily="34" charset="0"/>
          <a:ea typeface="+mn-ea"/>
          <a:cs typeface="Arial" panose="020B0604020202020204" pitchFamily="34" charset="0"/>
        </a:defRPr>
      </a:lvl2pPr>
      <a:lvl3pPr marL="1142914" indent="-228584" algn="l" defTabSz="914332"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3pPr>
      <a:lvl4pPr marL="1600080" indent="-228584" algn="l" defTabSz="914332"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247" indent="-228584" algn="l" defTabSz="914332"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10/3/2024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80044976-CA65-5EDE-04DC-9E0730F1C069}"/>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301477091"/>
      </p:ext>
    </p:extLst>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 id="2147485326" r:id="rId12"/>
    <p:sldLayoutId id="2147485327" r:id="rId13"/>
    <p:sldLayoutId id="2147485328" r:id="rId14"/>
    <p:sldLayoutId id="2147485329" r:id="rId15"/>
    <p:sldLayoutId id="2147485330" r:id="rId16"/>
    <p:sldLayoutId id="2147485331" r:id="rId17"/>
    <p:sldLayoutId id="2147485332" r:id="rId18"/>
    <p:sldLayoutId id="2147485333" r:id="rId19"/>
    <p:sldLayoutId id="2147485334" r:id="rId20"/>
    <p:sldLayoutId id="2147485335" r:id="rId21"/>
    <p:sldLayoutId id="2147485336" r:id="rId22"/>
    <p:sldLayoutId id="2147485337" r:id="rId23"/>
    <p:sldLayoutId id="2147485338" r:id="rId24"/>
    <p:sldLayoutId id="2147485339" r:id="rId25"/>
    <p:sldLayoutId id="2147485340" r:id="rId26"/>
    <p:sldLayoutId id="2147485341" r:id="rId27"/>
    <p:sldLayoutId id="2147485342" r:id="rId28"/>
    <p:sldLayoutId id="2147485343" r:id="rId29"/>
    <p:sldLayoutId id="2147485344" r:id="rId30"/>
    <p:sldLayoutId id="2147485345" r:id="rId31"/>
    <p:sldLayoutId id="2147485346" r:id="rId32"/>
    <p:sldLayoutId id="2147485347" r:id="rId33"/>
    <p:sldLayoutId id="2147485348" r:id="rId34"/>
    <p:sldLayoutId id="2147485349" r:id="rId35"/>
    <p:sldLayoutId id="2147485350" r:id="rId36"/>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D29EADB0-6432-4667-88FE-A4CCB28357A5}"/>
              </a:ext>
            </a:extLst>
          </p:cNvPr>
          <p:cNvGraphicFramePr>
            <a:graphicFrameLocks noChangeAspect="1"/>
          </p:cNvGraphicFramePr>
          <p:nvPr userDrawn="1">
            <p:custDataLst>
              <p:tags r:id="rId22"/>
            </p:custDataLst>
            <p:extLst>
              <p:ext uri="{D42A27DB-BD31-4B8C-83A1-F6EECF244321}">
                <p14:modId xmlns:p14="http://schemas.microsoft.com/office/powerpoint/2010/main" val="1250973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15" imgH="416" progId="TCLayout.ActiveDocument.1">
                  <p:embed/>
                </p:oleObj>
              </mc:Choice>
              <mc:Fallback>
                <p:oleObj name="think-cell Slide" r:id="rId23" imgW="415" imgH="416" progId="TCLayout.ActiveDocument.1">
                  <p:embed/>
                  <p:pic>
                    <p:nvPicPr>
                      <p:cNvPr id="14" name="Object 13" hidden="1">
                        <a:extLst>
                          <a:ext uri="{FF2B5EF4-FFF2-40B4-BE49-F238E27FC236}">
                            <a16:creationId xmlns:a16="http://schemas.microsoft.com/office/drawing/2014/main" id="{D29EADB0-6432-4667-88FE-A4CCB28357A5}"/>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pic>
        <p:nvPicPr>
          <p:cNvPr id="3" name="Picture 2">
            <a:extLst>
              <a:ext uri="{FF2B5EF4-FFF2-40B4-BE49-F238E27FC236}">
                <a16:creationId xmlns:a16="http://schemas.microsoft.com/office/drawing/2014/main" id="{9B5AD404-B0E5-6B7D-DA5B-1C3778A5656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4" name="Picture 3">
            <a:extLst>
              <a:ext uri="{FF2B5EF4-FFF2-40B4-BE49-F238E27FC236}">
                <a16:creationId xmlns:a16="http://schemas.microsoft.com/office/drawing/2014/main" id="{55FC65A6-FF0F-5FB8-46D9-24528BCDDD05}"/>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r="61995"/>
          <a:stretch/>
        </p:blipFill>
        <p:spPr>
          <a:xfrm>
            <a:off x="11462148" y="6421841"/>
            <a:ext cx="491157" cy="268578"/>
          </a:xfrm>
          <a:prstGeom prst="rect">
            <a:avLst/>
          </a:prstGeom>
        </p:spPr>
      </p:pic>
      <p:sp>
        <p:nvSpPr>
          <p:cNvPr id="5" name="Slide Number Placeholder 8">
            <a:extLst>
              <a:ext uri="{FF2B5EF4-FFF2-40B4-BE49-F238E27FC236}">
                <a16:creationId xmlns:a16="http://schemas.microsoft.com/office/drawing/2014/main" id="{4213CCB8-187C-37C8-74E3-14004F3B5007}"/>
              </a:ext>
            </a:extLst>
          </p:cNvPr>
          <p:cNvSpPr txBox="1">
            <a:spLocks/>
          </p:cNvSpPr>
          <p:nvPr userDrawn="1"/>
        </p:nvSpPr>
        <p:spPr>
          <a:xfrm>
            <a:off x="11464224" y="6536129"/>
            <a:ext cx="0" cy="0"/>
          </a:xfrm>
          <a:prstGeom prst="rect">
            <a:avLst/>
          </a:prstGeom>
        </p:spPr>
        <p:txBody>
          <a:bodyPr wrap="none"/>
          <a:lstStyle>
            <a:defPPr>
              <a:defRPr lang="en-US"/>
            </a:defPPr>
            <a:lvl1pPr marL="0" algn="l" defTabSz="914400" rtl="0" eaLnBrk="1" latinLnBrk="0" hangingPunct="1">
              <a:defRPr sz="10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0844AD-CB3B-4EEE-AD68-5C3258E142BD}" type="slidenum">
              <a:rPr lang="en-US" smtClean="0">
                <a:latin typeface="Arial" panose="020B0604020202020204" pitchFamily="34" charset="0"/>
                <a:cs typeface="Arial" panose="020B0604020202020204" pitchFamily="34" charset="0"/>
              </a:rPr>
              <a:pPr algn="r"/>
              <a:t>‹#›</a:t>
            </a:fld>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AD63B08-1D7A-333C-7454-B999CDD309E8}"/>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custDataLst>
      <p:tags r:id="rId21"/>
    </p:custDataLst>
    <p:extLst>
      <p:ext uri="{BB962C8B-B14F-4D97-AF65-F5344CB8AC3E}">
        <p14:creationId xmlns:p14="http://schemas.microsoft.com/office/powerpoint/2010/main" val="3298182626"/>
      </p:ext>
    </p:extLst>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 id="2147485388" r:id="rId12"/>
    <p:sldLayoutId id="2147485389" r:id="rId13"/>
    <p:sldLayoutId id="2147485390" r:id="rId14"/>
    <p:sldLayoutId id="2147485391" r:id="rId15"/>
    <p:sldLayoutId id="2147485392" r:id="rId16"/>
    <p:sldLayoutId id="2147485393" r:id="rId17"/>
    <p:sldLayoutId id="2147485394" r:id="rId18"/>
    <p:sldLayoutId id="2147485395" r:id="rId19"/>
  </p:sldLayoutIdLst>
  <p:hf hdr="0" ftr="0" dt="0"/>
  <p:txStyles>
    <p:titleStyle>
      <a:lvl1pPr algn="l" defTabSz="914286" rtl="0" eaLnBrk="1" latinLnBrk="0" hangingPunct="1">
        <a:lnSpc>
          <a:spcPct val="100000"/>
        </a:lnSpc>
        <a:spcBef>
          <a:spcPct val="0"/>
        </a:spcBef>
        <a:buNone/>
        <a:defRPr sz="2800" b="1" kern="1200">
          <a:solidFill>
            <a:srgbClr val="0036BC"/>
          </a:solidFill>
          <a:latin typeface="+mn-lt"/>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00" kern="1200">
          <a:solidFill>
            <a:srgbClr val="333333"/>
          </a:solidFill>
          <a:latin typeface="+mn-lt"/>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mn-lt"/>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00" kern="1200">
          <a:solidFill>
            <a:srgbClr val="333333"/>
          </a:solidFill>
          <a:latin typeface="+mn-lt"/>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240629"/>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73"/>
            <a:fld id="{7DA7ED53-A5FA-8D4F-ADCE-5DCCB6311998}" type="datetimeFigureOut">
              <a:rPr lang="en-US" smtClean="0">
                <a:solidFill>
                  <a:srgbClr val="121212">
                    <a:tint val="75000"/>
                  </a:srgbClr>
                </a:solidFill>
              </a:rPr>
              <a:pPr defTabSz="228573"/>
              <a:t>10/3/2024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73"/>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
        <p:nvSpPr>
          <p:cNvPr id="8" name="TextBox 7">
            <a:extLst>
              <a:ext uri="{FF2B5EF4-FFF2-40B4-BE49-F238E27FC236}">
                <a16:creationId xmlns:a16="http://schemas.microsoft.com/office/drawing/2014/main" id="{38802239-ACBE-C258-5D5D-2878F741E289}"/>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custDataLst>
      <p:tags r:id="rId22"/>
    </p:custDataLst>
    <p:extLst>
      <p:ext uri="{BB962C8B-B14F-4D97-AF65-F5344CB8AC3E}">
        <p14:creationId xmlns:p14="http://schemas.microsoft.com/office/powerpoint/2010/main" val="830014264"/>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 id="2147485408" r:id="rId12"/>
    <p:sldLayoutId id="2147485409" r:id="rId13"/>
    <p:sldLayoutId id="2147485410" r:id="rId14"/>
    <p:sldLayoutId id="2147485411" r:id="rId15"/>
    <p:sldLayoutId id="2147485412" r:id="rId16"/>
    <p:sldLayoutId id="2147485413" r:id="rId17"/>
    <p:sldLayoutId id="2147485414" r:id="rId18"/>
    <p:sldLayoutId id="2147485415" r:id="rId19"/>
    <p:sldLayoutId id="2147485416" r:id="rId20"/>
  </p:sldLayoutIdLst>
  <p:txStyles>
    <p:titleStyle>
      <a:lvl1pPr algn="l" defTabSz="914286" rtl="0" eaLnBrk="1" latinLnBrk="0" hangingPunct="1">
        <a:lnSpc>
          <a:spcPct val="100000"/>
        </a:lnSpc>
        <a:spcBef>
          <a:spcPct val="0"/>
        </a:spcBef>
        <a:buNone/>
        <a:defRPr sz="3200" b="1"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67" kern="1200">
          <a:solidFill>
            <a:srgbClr val="333333"/>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67" kern="1200">
          <a:solidFill>
            <a:srgbClr val="333333"/>
          </a:solidFill>
          <a:latin typeface="Arial" panose="020B0604020202020204" pitchFamily="34" charset="0"/>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67" kern="1200">
          <a:solidFill>
            <a:srgbClr val="333333"/>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7DA7ED53-A5FA-8D4F-ADCE-5DCCB6311998}" type="datetimeFigureOut">
              <a:rPr lang="en-US" smtClean="0"/>
              <a:pPr/>
              <a:t>10/3/2024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FAED1FD2-49E8-8338-DE56-D569F25D743A}"/>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636619482"/>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Lst>
  <p:txStyles>
    <p:titleStyle>
      <a:lvl1pPr algn="l" defTabSz="1097097" rtl="0" eaLnBrk="1" latinLnBrk="0" hangingPunct="1">
        <a:lnSpc>
          <a:spcPct val="100000"/>
        </a:lnSpc>
        <a:spcBef>
          <a:spcPct val="0"/>
        </a:spcBef>
        <a:buNone/>
        <a:defRPr sz="3959" kern="1200">
          <a:solidFill>
            <a:srgbClr val="333333"/>
          </a:solidFill>
          <a:latin typeface="Arial" panose="020B0604020202020204" pitchFamily="34" charset="0"/>
          <a:ea typeface="+mj-ea"/>
          <a:cs typeface="Arial" panose="020B0604020202020204" pitchFamily="34" charset="0"/>
        </a:defRPr>
      </a:lvl1pPr>
    </p:titleStyle>
    <p:bodyStyle>
      <a:lvl1pPr marL="274274" indent="-274274" algn="l" defTabSz="1097097" rtl="0" eaLnBrk="1" latinLnBrk="0" hangingPunct="1">
        <a:lnSpc>
          <a:spcPct val="100000"/>
        </a:lnSpc>
        <a:spcBef>
          <a:spcPts val="0"/>
        </a:spcBef>
        <a:spcAft>
          <a:spcPts val="720"/>
        </a:spcAft>
        <a:buFont typeface="Arial" panose="020B0604020202020204" pitchFamily="34" charset="0"/>
        <a:buChar char="•"/>
        <a:defRPr sz="2640" kern="1200">
          <a:solidFill>
            <a:srgbClr val="333333"/>
          </a:solidFill>
          <a:latin typeface="Arial" panose="020B0604020202020204" pitchFamily="34" charset="0"/>
          <a:ea typeface="+mn-ea"/>
          <a:cs typeface="Arial" panose="020B0604020202020204" pitchFamily="34" charset="0"/>
        </a:defRPr>
      </a:lvl1pPr>
      <a:lvl2pPr marL="822823" indent="-274274" algn="l" defTabSz="1097097" rtl="0" eaLnBrk="1" latinLnBrk="0" hangingPunct="1">
        <a:lnSpc>
          <a:spcPct val="100000"/>
        </a:lnSpc>
        <a:spcBef>
          <a:spcPts val="0"/>
        </a:spcBef>
        <a:spcAft>
          <a:spcPts val="720"/>
        </a:spcAft>
        <a:buFont typeface="Arial" panose="020B0604020202020204" pitchFamily="34" charset="0"/>
        <a:buChar char="•"/>
        <a:defRPr sz="2160" kern="1200">
          <a:solidFill>
            <a:srgbClr val="333333"/>
          </a:solidFill>
          <a:latin typeface="Arial" panose="020B0604020202020204" pitchFamily="34" charset="0"/>
          <a:ea typeface="+mn-ea"/>
          <a:cs typeface="Arial" panose="020B0604020202020204" pitchFamily="34" charset="0"/>
        </a:defRPr>
      </a:lvl2pPr>
      <a:lvl3pPr marL="1371371" indent="-274274" algn="l" defTabSz="1097097" rtl="0" eaLnBrk="1" latinLnBrk="0" hangingPunct="1">
        <a:lnSpc>
          <a:spcPct val="100000"/>
        </a:lnSpc>
        <a:spcBef>
          <a:spcPts val="0"/>
        </a:spcBef>
        <a:spcAft>
          <a:spcPts val="720"/>
        </a:spcAft>
        <a:buFont typeface="Arial" panose="020B0604020202020204" pitchFamily="34" charset="0"/>
        <a:buChar char="•"/>
        <a:defRPr sz="1680" kern="1200">
          <a:solidFill>
            <a:srgbClr val="333333"/>
          </a:solidFill>
          <a:latin typeface="Arial" panose="020B0604020202020204" pitchFamily="34" charset="0"/>
          <a:ea typeface="+mn-ea"/>
          <a:cs typeface="Arial" panose="020B0604020202020204" pitchFamily="34" charset="0"/>
        </a:defRPr>
      </a:lvl3pPr>
      <a:lvl4pPr marL="1919920" indent="-274274" algn="l" defTabSz="1097097" rtl="0" eaLnBrk="1" latinLnBrk="0" hangingPunct="1">
        <a:lnSpc>
          <a:spcPct val="100000"/>
        </a:lnSpc>
        <a:spcBef>
          <a:spcPts val="0"/>
        </a:spcBef>
        <a:spcAft>
          <a:spcPts val="720"/>
        </a:spcAft>
        <a:buFont typeface="Arial" panose="020B0604020202020204" pitchFamily="34" charset="0"/>
        <a:buChar char="•"/>
        <a:defRPr sz="1440" kern="1200">
          <a:solidFill>
            <a:srgbClr val="333333"/>
          </a:solidFill>
          <a:latin typeface="Arial" panose="020B0604020202020204" pitchFamily="34" charset="0"/>
          <a:ea typeface="+mn-ea"/>
          <a:cs typeface="Arial" panose="020B0604020202020204" pitchFamily="34" charset="0"/>
        </a:defRPr>
      </a:lvl4pPr>
      <a:lvl5pPr marL="2468469" indent="-274274" algn="l" defTabSz="1097097" rtl="0" eaLnBrk="1" latinLnBrk="0" hangingPunct="1">
        <a:lnSpc>
          <a:spcPct val="100000"/>
        </a:lnSpc>
        <a:spcBef>
          <a:spcPts val="0"/>
        </a:spcBef>
        <a:spcAft>
          <a:spcPts val="720"/>
        </a:spcAft>
        <a:buFont typeface="Arial" panose="020B0604020202020204" pitchFamily="34" charset="0"/>
        <a:buChar char="•"/>
        <a:defRPr sz="1440" kern="1200">
          <a:solidFill>
            <a:srgbClr val="333333"/>
          </a:solidFill>
          <a:latin typeface="Arial" panose="020B0604020202020204" pitchFamily="34" charset="0"/>
          <a:ea typeface="+mn-ea"/>
          <a:cs typeface="Arial" panose="020B0604020202020204" pitchFamily="34" charset="0"/>
        </a:defRPr>
      </a:lvl5pPr>
      <a:lvl6pPr marL="3017017"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566"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114"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2663"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097" rtl="0" eaLnBrk="1" latinLnBrk="0" hangingPunct="1">
        <a:defRPr sz="2160" kern="1200">
          <a:solidFill>
            <a:schemeClr val="tx1"/>
          </a:solidFill>
          <a:latin typeface="+mn-lt"/>
          <a:ea typeface="+mn-ea"/>
          <a:cs typeface="+mn-cs"/>
        </a:defRPr>
      </a:lvl1pPr>
      <a:lvl2pPr marL="548549" algn="l" defTabSz="1097097" rtl="0" eaLnBrk="1" latinLnBrk="0" hangingPunct="1">
        <a:defRPr sz="2160" kern="1200">
          <a:solidFill>
            <a:schemeClr val="tx1"/>
          </a:solidFill>
          <a:latin typeface="+mn-lt"/>
          <a:ea typeface="+mn-ea"/>
          <a:cs typeface="+mn-cs"/>
        </a:defRPr>
      </a:lvl2pPr>
      <a:lvl3pPr marL="1097097" algn="l" defTabSz="1097097" rtl="0" eaLnBrk="1" latinLnBrk="0" hangingPunct="1">
        <a:defRPr sz="2160" kern="1200">
          <a:solidFill>
            <a:schemeClr val="tx1"/>
          </a:solidFill>
          <a:latin typeface="+mn-lt"/>
          <a:ea typeface="+mn-ea"/>
          <a:cs typeface="+mn-cs"/>
        </a:defRPr>
      </a:lvl3pPr>
      <a:lvl4pPr marL="1645646" algn="l" defTabSz="1097097" rtl="0" eaLnBrk="1" latinLnBrk="0" hangingPunct="1">
        <a:defRPr sz="2160" kern="1200">
          <a:solidFill>
            <a:schemeClr val="tx1"/>
          </a:solidFill>
          <a:latin typeface="+mn-lt"/>
          <a:ea typeface="+mn-ea"/>
          <a:cs typeface="+mn-cs"/>
        </a:defRPr>
      </a:lvl4pPr>
      <a:lvl5pPr marL="2194194" algn="l" defTabSz="1097097" rtl="0" eaLnBrk="1" latinLnBrk="0" hangingPunct="1">
        <a:defRPr sz="2160" kern="1200">
          <a:solidFill>
            <a:schemeClr val="tx1"/>
          </a:solidFill>
          <a:latin typeface="+mn-lt"/>
          <a:ea typeface="+mn-ea"/>
          <a:cs typeface="+mn-cs"/>
        </a:defRPr>
      </a:lvl5pPr>
      <a:lvl6pPr marL="2742743" algn="l" defTabSz="1097097" rtl="0" eaLnBrk="1" latinLnBrk="0" hangingPunct="1">
        <a:defRPr sz="2160" kern="1200">
          <a:solidFill>
            <a:schemeClr val="tx1"/>
          </a:solidFill>
          <a:latin typeface="+mn-lt"/>
          <a:ea typeface="+mn-ea"/>
          <a:cs typeface="+mn-cs"/>
        </a:defRPr>
      </a:lvl6pPr>
      <a:lvl7pPr marL="3291291" algn="l" defTabSz="1097097" rtl="0" eaLnBrk="1" latinLnBrk="0" hangingPunct="1">
        <a:defRPr sz="2160" kern="1200">
          <a:solidFill>
            <a:schemeClr val="tx1"/>
          </a:solidFill>
          <a:latin typeface="+mn-lt"/>
          <a:ea typeface="+mn-ea"/>
          <a:cs typeface="+mn-cs"/>
        </a:defRPr>
      </a:lvl7pPr>
      <a:lvl8pPr marL="3839840" algn="l" defTabSz="1097097" rtl="0" eaLnBrk="1" latinLnBrk="0" hangingPunct="1">
        <a:defRPr sz="2160" kern="1200">
          <a:solidFill>
            <a:schemeClr val="tx1"/>
          </a:solidFill>
          <a:latin typeface="+mn-lt"/>
          <a:ea typeface="+mn-ea"/>
          <a:cs typeface="+mn-cs"/>
        </a:defRPr>
      </a:lvl8pPr>
      <a:lvl9pPr marL="4388388" algn="l" defTabSz="1097097"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32.png"/><Relationship Id="rId5" Type="http://schemas.openxmlformats.org/officeDocument/2006/relationships/image" Target="../media/image125.emf"/><Relationship Id="rId4" Type="http://schemas.openxmlformats.org/officeDocument/2006/relationships/oleObject" Target="../embeddings/oleObject33.bin"/></Relationships>
</file>

<file path=ppt/slides/_rels/slide2.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227.xml"/><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128.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129.png"/><Relationship Id="rId5" Type="http://schemas.openxmlformats.org/officeDocument/2006/relationships/tags" Target="../tags/tag67.xml"/><Relationship Id="rId10" Type="http://schemas.openxmlformats.org/officeDocument/2006/relationships/slideLayout" Target="../slideLayouts/slideLayout206.xml"/><Relationship Id="rId4" Type="http://schemas.openxmlformats.org/officeDocument/2006/relationships/tags" Target="../tags/tag66.xml"/><Relationship Id="rId9" Type="http://schemas.openxmlformats.org/officeDocument/2006/relationships/tags" Target="../tags/tag71.xml"/></Relationships>
</file>

<file path=ppt/slides/_rels/slide4.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28.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129.png"/><Relationship Id="rId5" Type="http://schemas.openxmlformats.org/officeDocument/2006/relationships/tags" Target="../tags/tag76.xml"/><Relationship Id="rId10" Type="http://schemas.openxmlformats.org/officeDocument/2006/relationships/slideLayout" Target="../slideLayouts/slideLayout206.xml"/><Relationship Id="rId4" Type="http://schemas.openxmlformats.org/officeDocument/2006/relationships/tags" Target="../tags/tag75.xml"/><Relationship Id="rId9" Type="http://schemas.openxmlformats.org/officeDocument/2006/relationships/tags" Target="../tags/tag80.xml"/></Relationships>
</file>

<file path=ppt/slides/_rels/slide5.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128.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129.png"/><Relationship Id="rId5" Type="http://schemas.openxmlformats.org/officeDocument/2006/relationships/tags" Target="../tags/tag85.xml"/><Relationship Id="rId10" Type="http://schemas.openxmlformats.org/officeDocument/2006/relationships/slideLayout" Target="../slideLayouts/slideLayout206.xml"/><Relationship Id="rId4" Type="http://schemas.openxmlformats.org/officeDocument/2006/relationships/tags" Target="../tags/tag84.xml"/><Relationship Id="rId9" Type="http://schemas.openxmlformats.org/officeDocument/2006/relationships/tags" Target="../tags/tag89.xml"/></Relationships>
</file>

<file path=ppt/slides/_rels/slide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38.xml"/><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9.xml"/><Relationship Id="rId1" Type="http://schemas.openxmlformats.org/officeDocument/2006/relationships/tags" Target="../tags/tag90.xml"/><Relationship Id="rId6" Type="http://schemas.openxmlformats.org/officeDocument/2006/relationships/image" Target="../media/image134.png"/><Relationship Id="rId5" Type="http://schemas.openxmlformats.org/officeDocument/2006/relationships/image" Target="../media/image133.emf"/><Relationship Id="rId4" Type="http://schemas.openxmlformats.org/officeDocument/2006/relationships/oleObject" Target="../embeddings/oleObject34.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5.png"/><Relationship Id="rId2" Type="http://schemas.openxmlformats.org/officeDocument/2006/relationships/slideLayout" Target="../slideLayouts/slideLayout239.xml"/><Relationship Id="rId1" Type="http://schemas.openxmlformats.org/officeDocument/2006/relationships/tags" Target="../tags/tag91.xml"/><Relationship Id="rId6" Type="http://schemas.openxmlformats.org/officeDocument/2006/relationships/image" Target="../media/image128.png"/><Relationship Id="rId5" Type="http://schemas.openxmlformats.org/officeDocument/2006/relationships/image" Target="../media/image133.emf"/><Relationship Id="rId4" Type="http://schemas.openxmlformats.org/officeDocument/2006/relationships/oleObject" Target="../embeddings/oleObject3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6.png"/><Relationship Id="rId2" Type="http://schemas.openxmlformats.org/officeDocument/2006/relationships/slideLayout" Target="../slideLayouts/slideLayout239.xml"/><Relationship Id="rId1" Type="http://schemas.openxmlformats.org/officeDocument/2006/relationships/tags" Target="../tags/tag92.xml"/><Relationship Id="rId6" Type="http://schemas.openxmlformats.org/officeDocument/2006/relationships/image" Target="../media/image128.png"/><Relationship Id="rId5" Type="http://schemas.openxmlformats.org/officeDocument/2006/relationships/image" Target="../media/image133.emf"/><Relationship Id="rId4" Type="http://schemas.openxmlformats.org/officeDocument/2006/relationships/oleObject" Target="../embeddings/oleObject3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F32BE36-FCF5-D246-A652-9FF4CA913AD6}"/>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F32BE36-FCF5-D246-A652-9FF4CA913AD6}"/>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sp>
        <p:nvSpPr>
          <p:cNvPr id="4" name="Subtitle 3">
            <a:extLst>
              <a:ext uri="{FF2B5EF4-FFF2-40B4-BE49-F238E27FC236}">
                <a16:creationId xmlns:a16="http://schemas.microsoft.com/office/drawing/2014/main" id="{F50DF9C5-7E27-7A09-2AD3-216EE5468F0C}"/>
              </a:ext>
            </a:extLst>
          </p:cNvPr>
          <p:cNvSpPr>
            <a:spLocks noGrp="1"/>
          </p:cNvSpPr>
          <p:nvPr>
            <p:ph type="subTitle" idx="1"/>
          </p:nvPr>
        </p:nvSpPr>
        <p:spPr>
          <a:xfrm>
            <a:off x="238561" y="1548390"/>
            <a:ext cx="7762288" cy="3084110"/>
          </a:xfrm>
        </p:spPr>
        <p:txBody>
          <a:bodyPr vert="horz" lIns="45714" tIns="22857" rIns="45714" bIns="22857" rtlCol="0" anchor="t">
            <a:noAutofit/>
          </a:bodyPr>
          <a:lstStyle/>
          <a:p>
            <a:endParaRPr lang="en-US" dirty="0">
              <a:latin typeface="Arial"/>
              <a:cs typeface="Arial"/>
            </a:endParaRPr>
          </a:p>
          <a:p>
            <a:r>
              <a:rPr lang="en-US" sz="3200" dirty="0">
                <a:latin typeface="Arial"/>
                <a:cs typeface="Arial"/>
              </a:rPr>
              <a:t>WWT EA+ Value – FedEx SFA </a:t>
            </a:r>
            <a:br>
              <a:rPr lang="en-US" dirty="0">
                <a:latin typeface="Arial"/>
                <a:cs typeface="Arial"/>
              </a:rPr>
            </a:br>
            <a:r>
              <a:rPr lang="en-US" sz="1400" dirty="0">
                <a:latin typeface="Arial"/>
                <a:cs typeface="Arial"/>
              </a:rPr>
              <a:t> </a:t>
            </a:r>
          </a:p>
          <a:p>
            <a:endParaRPr lang="en-US" sz="1600" dirty="0">
              <a:latin typeface="Arial"/>
              <a:cs typeface="Arial"/>
            </a:endParaRPr>
          </a:p>
          <a:p>
            <a:r>
              <a:rPr lang="en-US" sz="1600" dirty="0">
                <a:latin typeface="Arial"/>
                <a:cs typeface="Arial"/>
              </a:rPr>
              <a:t>Accelerating business capabilities &amp; speed to value </a:t>
            </a:r>
          </a:p>
          <a:p>
            <a:r>
              <a:rPr lang="en-US" sz="1600" dirty="0">
                <a:latin typeface="Arial"/>
                <a:cs typeface="Arial"/>
              </a:rPr>
              <a:t>	Minimizing risk – Reducing cost – Building efficiency  </a:t>
            </a:r>
          </a:p>
          <a:p>
            <a:endParaRPr lang="en-US" dirty="0"/>
          </a:p>
        </p:txBody>
      </p:sp>
      <p:sp>
        <p:nvSpPr>
          <p:cNvPr id="3" name="TextBox 2">
            <a:extLst>
              <a:ext uri="{FF2B5EF4-FFF2-40B4-BE49-F238E27FC236}">
                <a16:creationId xmlns:a16="http://schemas.microsoft.com/office/drawing/2014/main" id="{2A6CDBEB-781D-A7AA-51A2-D59E4C548182}"/>
              </a:ext>
            </a:extLst>
          </p:cNvPr>
          <p:cNvSpPr txBox="1"/>
          <p:nvPr/>
        </p:nvSpPr>
        <p:spPr>
          <a:xfrm>
            <a:off x="238561" y="5166602"/>
            <a:ext cx="4178131" cy="15388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21212"/>
                </a:solidFill>
                <a:latin typeface="Arial" panose="020B0604020202020204"/>
              </a:rPr>
              <a:t>Laura Kuehner– Area Vice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21212"/>
                </a:solidFill>
                <a:latin typeface="Arial" panose="020B0604020202020204"/>
              </a:rPr>
              <a:t>Amanda Sturgeon – 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21212"/>
                </a:solidFill>
                <a:latin typeface="Arial" panose="020B0604020202020204"/>
              </a:rPr>
              <a:t>Donna Herr – Manager – Premier Accounts</a:t>
            </a:r>
            <a:endParaRPr lang="en-US" dirty="0">
              <a:solidFill>
                <a:srgbClr val="121212"/>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212"/>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2"/>
                </a:solidFill>
                <a:latin typeface="Arial" panose="020B0604020202020204"/>
              </a:rPr>
              <a:t> </a:t>
            </a:r>
            <a:endParaRPr kumimoji="0" lang="en-US" sz="1600" b="1" i="0" u="none" strike="noStrike" kern="1200" cap="none" spc="0" normalizeH="0" baseline="0" noProof="0" dirty="0">
              <a:ln>
                <a:noFill/>
              </a:ln>
              <a:solidFill>
                <a:schemeClr val="bg2"/>
              </a:solidFill>
              <a:effectLst/>
              <a:uLnTx/>
              <a:uFillTx/>
              <a:latin typeface="Arial" panose="020B0604020202020204"/>
              <a:ea typeface="+mn-ea"/>
              <a:cs typeface="+mn-cs"/>
            </a:endParaRPr>
          </a:p>
          <a:p>
            <a:pPr marL="285750" lvl="0" indent="-285750">
              <a:buFontTx/>
              <a:buChar char="-"/>
              <a:defRPr/>
            </a:pPr>
            <a:endParaRPr kumimoji="0" lang="en-US" sz="1200" b="0" i="0" u="none" strike="noStrike" kern="1200" cap="none" spc="0" normalizeH="0" baseline="0" noProof="0" dirty="0">
              <a:ln>
                <a:noFill/>
              </a:ln>
              <a:solidFill>
                <a:srgbClr val="121212"/>
              </a:solidFill>
              <a:effectLst/>
              <a:uLnTx/>
              <a:uFillTx/>
              <a:latin typeface="Arial" panose="020B0604020202020204"/>
              <a:ea typeface="+mn-ea"/>
              <a:cs typeface="+mn-cs"/>
            </a:endParaRPr>
          </a:p>
        </p:txBody>
      </p:sp>
      <p:pic>
        <p:nvPicPr>
          <p:cNvPr id="5" name="Picture 4" descr="FedEx Logo transparent PNG - StickPNG">
            <a:extLst>
              <a:ext uri="{FF2B5EF4-FFF2-40B4-BE49-F238E27FC236}">
                <a16:creationId xmlns:a16="http://schemas.microsoft.com/office/drawing/2014/main" id="{27D1B4F8-8520-EB19-16DC-1F539AF152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82" t="36783" r="20213" b="38815"/>
          <a:stretch/>
        </p:blipFill>
        <p:spPr bwMode="auto">
          <a:xfrm>
            <a:off x="238561" y="374209"/>
            <a:ext cx="1958948"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25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A032E773-BAE8-C9D5-A5DC-3C0CE4D2733E}"/>
              </a:ext>
            </a:extLst>
          </p:cNvPr>
          <p:cNvSpPr/>
          <p:nvPr/>
        </p:nvSpPr>
        <p:spPr>
          <a:xfrm>
            <a:off x="2963093" y="2804505"/>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Shape 7">
            <a:extLst>
              <a:ext uri="{FF2B5EF4-FFF2-40B4-BE49-F238E27FC236}">
                <a16:creationId xmlns:a16="http://schemas.microsoft.com/office/drawing/2014/main" id="{CED378EB-8A7F-0246-02B5-2465205C82B3}"/>
              </a:ext>
            </a:extLst>
          </p:cNvPr>
          <p:cNvSpPr/>
          <p:nvPr/>
        </p:nvSpPr>
        <p:spPr>
          <a:xfrm>
            <a:off x="3880424" y="2804504"/>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Shape 7">
            <a:extLst>
              <a:ext uri="{FF2B5EF4-FFF2-40B4-BE49-F238E27FC236}">
                <a16:creationId xmlns:a16="http://schemas.microsoft.com/office/drawing/2014/main" id="{DE1C6222-6D8A-C97B-A6B0-F5ADD95C7317}"/>
              </a:ext>
            </a:extLst>
          </p:cNvPr>
          <p:cNvSpPr/>
          <p:nvPr/>
        </p:nvSpPr>
        <p:spPr>
          <a:xfrm>
            <a:off x="4797755" y="2804504"/>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hape 7">
            <a:extLst>
              <a:ext uri="{FF2B5EF4-FFF2-40B4-BE49-F238E27FC236}">
                <a16:creationId xmlns:a16="http://schemas.microsoft.com/office/drawing/2014/main" id="{60B91891-78A4-E217-9D12-62C87271ED4E}"/>
              </a:ext>
            </a:extLst>
          </p:cNvPr>
          <p:cNvSpPr/>
          <p:nvPr/>
        </p:nvSpPr>
        <p:spPr>
          <a:xfrm>
            <a:off x="5715086" y="2804503"/>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Shape 7">
            <a:extLst>
              <a:ext uri="{FF2B5EF4-FFF2-40B4-BE49-F238E27FC236}">
                <a16:creationId xmlns:a16="http://schemas.microsoft.com/office/drawing/2014/main" id="{C099D87F-6324-3020-2FBB-920441C17274}"/>
              </a:ext>
            </a:extLst>
          </p:cNvPr>
          <p:cNvSpPr/>
          <p:nvPr/>
        </p:nvSpPr>
        <p:spPr>
          <a:xfrm>
            <a:off x="6632417" y="2804504"/>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Shape 7">
            <a:extLst>
              <a:ext uri="{FF2B5EF4-FFF2-40B4-BE49-F238E27FC236}">
                <a16:creationId xmlns:a16="http://schemas.microsoft.com/office/drawing/2014/main" id="{17C3DC8C-892E-57DE-5CEE-D900BC34FE0D}"/>
              </a:ext>
            </a:extLst>
          </p:cNvPr>
          <p:cNvSpPr/>
          <p:nvPr/>
        </p:nvSpPr>
        <p:spPr>
          <a:xfrm>
            <a:off x="7549748" y="2804503"/>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Shape 7">
            <a:extLst>
              <a:ext uri="{FF2B5EF4-FFF2-40B4-BE49-F238E27FC236}">
                <a16:creationId xmlns:a16="http://schemas.microsoft.com/office/drawing/2014/main" id="{D4B82826-8512-BD33-FAD0-8E45F10F92CE}"/>
              </a:ext>
            </a:extLst>
          </p:cNvPr>
          <p:cNvSpPr/>
          <p:nvPr/>
        </p:nvSpPr>
        <p:spPr>
          <a:xfrm>
            <a:off x="8467075" y="2804502"/>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Shape 7">
            <a:extLst>
              <a:ext uri="{FF2B5EF4-FFF2-40B4-BE49-F238E27FC236}">
                <a16:creationId xmlns:a16="http://schemas.microsoft.com/office/drawing/2014/main" id="{C652C7D2-8127-2F66-4746-3F652B5016A2}"/>
              </a:ext>
            </a:extLst>
          </p:cNvPr>
          <p:cNvSpPr/>
          <p:nvPr/>
        </p:nvSpPr>
        <p:spPr>
          <a:xfrm>
            <a:off x="9384406" y="2804503"/>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Shape 7">
            <a:extLst>
              <a:ext uri="{FF2B5EF4-FFF2-40B4-BE49-F238E27FC236}">
                <a16:creationId xmlns:a16="http://schemas.microsoft.com/office/drawing/2014/main" id="{4F85D947-B305-1898-9F1F-67ECB760B468}"/>
              </a:ext>
            </a:extLst>
          </p:cNvPr>
          <p:cNvSpPr/>
          <p:nvPr/>
        </p:nvSpPr>
        <p:spPr>
          <a:xfrm>
            <a:off x="10301737" y="2804502"/>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Shape 7">
            <a:extLst>
              <a:ext uri="{FF2B5EF4-FFF2-40B4-BE49-F238E27FC236}">
                <a16:creationId xmlns:a16="http://schemas.microsoft.com/office/drawing/2014/main" id="{0EA7ACE0-C3FB-B444-7BB0-F11BE0635A92}"/>
              </a:ext>
            </a:extLst>
          </p:cNvPr>
          <p:cNvSpPr/>
          <p:nvPr/>
        </p:nvSpPr>
        <p:spPr>
          <a:xfrm rot="16200000">
            <a:off x="3675661" y="2878957"/>
            <a:ext cx="379541" cy="1725816"/>
          </a:xfrm>
          <a:prstGeom prst="roundRect">
            <a:avLst>
              <a:gd name="adj" fmla="val 45000"/>
            </a:avLst>
          </a:prstGeom>
          <a:solidFill>
            <a:srgbClr val="E21C78"/>
          </a:solidFill>
          <a:ln/>
        </p:spPr>
        <p:txBody>
          <a:bodyPr vert="vert" anchor="ct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AU" sz="1200" b="1" i="0" u="none" strike="noStrike" kern="0" cap="none" spc="0" normalizeH="0" baseline="0" noProof="0">
                <a:ln>
                  <a:noFill/>
                </a:ln>
                <a:solidFill>
                  <a:srgbClr val="FFFFFF"/>
                </a:solidFill>
                <a:effectLst/>
                <a:uLnTx/>
                <a:uFillTx/>
                <a:latin typeface="Arial"/>
                <a:ea typeface="+mn-ea"/>
                <a:cs typeface="Arial"/>
                <a:sym typeface="Arial"/>
              </a:rPr>
              <a:t>Onboarding</a:t>
            </a:r>
            <a:endParaRPr kumimoji="0" lang="en-AU"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 name="Shape 7">
            <a:extLst>
              <a:ext uri="{FF2B5EF4-FFF2-40B4-BE49-F238E27FC236}">
                <a16:creationId xmlns:a16="http://schemas.microsoft.com/office/drawing/2014/main" id="{D9527CAF-1A22-5043-A527-B7098329FD65}"/>
              </a:ext>
            </a:extLst>
          </p:cNvPr>
          <p:cNvSpPr/>
          <p:nvPr/>
        </p:nvSpPr>
        <p:spPr>
          <a:xfrm rot="16200000">
            <a:off x="5489748" y="2860103"/>
            <a:ext cx="381264" cy="1765246"/>
          </a:xfrm>
          <a:prstGeom prst="roundRect">
            <a:avLst>
              <a:gd name="adj" fmla="val 45000"/>
            </a:avLst>
          </a:prstGeom>
          <a:solidFill>
            <a:srgbClr val="DE2531"/>
          </a:solidFill>
          <a:ln/>
        </p:spPr>
        <p:txBody>
          <a:bodyPr vert="vert" anchor="ct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AU" sz="1200" b="1" i="0" u="none" strike="noStrike" kern="0" cap="none" spc="0" normalizeH="0" baseline="0" noProof="0">
                <a:ln>
                  <a:noFill/>
                </a:ln>
                <a:solidFill>
                  <a:srgbClr val="FFFFFF"/>
                </a:solidFill>
                <a:effectLst/>
                <a:uLnTx/>
                <a:uFillTx/>
                <a:latin typeface="Arial"/>
                <a:ea typeface="+mn-ea"/>
                <a:cs typeface="Arial"/>
                <a:sym typeface="Arial"/>
              </a:rPr>
              <a:t>Smart Account Support</a:t>
            </a:r>
          </a:p>
        </p:txBody>
      </p:sp>
      <p:sp>
        <p:nvSpPr>
          <p:cNvPr id="17" name="Shape 7">
            <a:extLst>
              <a:ext uri="{FF2B5EF4-FFF2-40B4-BE49-F238E27FC236}">
                <a16:creationId xmlns:a16="http://schemas.microsoft.com/office/drawing/2014/main" id="{46C8DC32-6F4F-2A03-900B-3BE6C90D35C5}"/>
              </a:ext>
            </a:extLst>
          </p:cNvPr>
          <p:cNvSpPr/>
          <p:nvPr/>
        </p:nvSpPr>
        <p:spPr>
          <a:xfrm rot="16200000">
            <a:off x="7323933" y="2872897"/>
            <a:ext cx="379541" cy="1737934"/>
          </a:xfrm>
          <a:prstGeom prst="roundRect">
            <a:avLst>
              <a:gd name="adj" fmla="val 45000"/>
            </a:avLst>
          </a:prstGeom>
          <a:solidFill>
            <a:srgbClr val="0084E9"/>
          </a:solidFill>
          <a:ln/>
        </p:spPr>
        <p:txBody>
          <a:bodyPr vert="vert" anchor="ct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AU" sz="1200" b="1" i="0" u="none" strike="noStrike" kern="0" cap="none" spc="0" normalizeH="0" baseline="0" noProof="0">
                <a:ln>
                  <a:noFill/>
                </a:ln>
                <a:solidFill>
                  <a:srgbClr val="FFFFFF"/>
                </a:solidFill>
                <a:effectLst/>
                <a:uLnTx/>
                <a:uFillTx/>
                <a:latin typeface="Arial"/>
                <a:ea typeface="+mn-ea"/>
                <a:cs typeface="Arial"/>
                <a:sym typeface="Arial"/>
              </a:rPr>
              <a:t>EA Readiness &amp; Utilization</a:t>
            </a:r>
            <a:endParaRPr kumimoji="0" lang="en-AU"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8" name="Shape 7">
            <a:extLst>
              <a:ext uri="{FF2B5EF4-FFF2-40B4-BE49-F238E27FC236}">
                <a16:creationId xmlns:a16="http://schemas.microsoft.com/office/drawing/2014/main" id="{C03A5BC8-FF9A-C6BB-1D40-CB2EA3D4597A}"/>
              </a:ext>
            </a:extLst>
          </p:cNvPr>
          <p:cNvSpPr/>
          <p:nvPr/>
        </p:nvSpPr>
        <p:spPr>
          <a:xfrm rot="16200000">
            <a:off x="9172553" y="2858933"/>
            <a:ext cx="366609" cy="1752929"/>
          </a:xfrm>
          <a:prstGeom prst="roundRect">
            <a:avLst>
              <a:gd name="adj" fmla="val 45000"/>
            </a:avLst>
          </a:prstGeom>
          <a:solidFill>
            <a:srgbClr val="0070C0"/>
          </a:solidFill>
          <a:ln/>
        </p:spPr>
        <p:txBody>
          <a:bodyPr vert="vert" anchor="ct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AU" sz="1200" b="1" i="0" u="none" strike="noStrike" kern="0" cap="none" spc="0" normalizeH="0" baseline="0" noProof="0">
                <a:ln>
                  <a:noFill/>
                </a:ln>
                <a:solidFill>
                  <a:srgbClr val="FFFFFF"/>
                </a:solidFill>
                <a:effectLst/>
                <a:uLnTx/>
                <a:uFillTx/>
                <a:latin typeface="Arial"/>
                <a:ea typeface="+mn-ea"/>
                <a:cs typeface="Arial"/>
                <a:sym typeface="Arial"/>
              </a:rPr>
              <a:t>Consumption Monitoring</a:t>
            </a:r>
            <a:endParaRPr kumimoji="0" lang="en-AU"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9" name="Shape 7">
            <a:extLst>
              <a:ext uri="{FF2B5EF4-FFF2-40B4-BE49-F238E27FC236}">
                <a16:creationId xmlns:a16="http://schemas.microsoft.com/office/drawing/2014/main" id="{E4FD0BAD-50B7-1F2E-73CB-640C737D3C1C}"/>
              </a:ext>
            </a:extLst>
          </p:cNvPr>
          <p:cNvSpPr/>
          <p:nvPr/>
        </p:nvSpPr>
        <p:spPr>
          <a:xfrm rot="16200000">
            <a:off x="10535924" y="3317905"/>
            <a:ext cx="379540" cy="847915"/>
          </a:xfrm>
          <a:prstGeom prst="roundRect">
            <a:avLst>
              <a:gd name="adj" fmla="val 45000"/>
            </a:avLst>
          </a:prstGeom>
          <a:solidFill>
            <a:srgbClr val="152FB3"/>
          </a:solidFill>
          <a:ln/>
        </p:spPr>
        <p:txBody>
          <a:bodyPr vert="vert" anchor="ct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AU" sz="1200" b="1" i="0" u="none" strike="noStrike" kern="0" cap="none" spc="0" normalizeH="0" baseline="0" noProof="0">
                <a:ln>
                  <a:noFill/>
                </a:ln>
                <a:solidFill>
                  <a:srgbClr val="FFFFFF"/>
                </a:solidFill>
                <a:effectLst/>
                <a:uLnTx/>
                <a:uFillTx/>
                <a:latin typeface="Arial"/>
                <a:ea typeface="+mn-ea"/>
                <a:cs typeface="Arial"/>
                <a:sym typeface="Arial"/>
              </a:rPr>
              <a:t>Renewal</a:t>
            </a:r>
            <a:endParaRPr kumimoji="0" lang="en-AU"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4F695EFD-98D7-DB9F-9BE1-5575B9B0D76B}"/>
              </a:ext>
            </a:extLst>
          </p:cNvPr>
          <p:cNvSpPr txBox="1"/>
          <p:nvPr/>
        </p:nvSpPr>
        <p:spPr>
          <a:xfrm>
            <a:off x="2963093" y="4072315"/>
            <a:ext cx="900456"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21C78"/>
                </a:solidFill>
                <a:effectLst/>
                <a:uLnTx/>
                <a:uFillTx/>
                <a:latin typeface="Calibri" panose="020F0502020204030204"/>
                <a:ea typeface="+mn-ea"/>
                <a:cs typeface="+mn-cs"/>
              </a:rPr>
              <a:t>Define</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timelines &amp; needs</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21C78"/>
                </a:solidFill>
                <a:effectLst/>
                <a:uLnTx/>
                <a:uFillTx/>
                <a:latin typeface="Calibri" panose="020F0502020204030204"/>
                <a:ea typeface="+mn-ea"/>
                <a:cs typeface="+mn-cs"/>
              </a:rPr>
              <a:t>Develop</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digital community</a:t>
            </a:r>
          </a:p>
        </p:txBody>
      </p:sp>
      <p:sp>
        <p:nvSpPr>
          <p:cNvPr id="21" name="TextBox 20">
            <a:extLst>
              <a:ext uri="{FF2B5EF4-FFF2-40B4-BE49-F238E27FC236}">
                <a16:creationId xmlns:a16="http://schemas.microsoft.com/office/drawing/2014/main" id="{DDCB53F6-68FD-106E-E0A8-AD6C39E893B5}"/>
              </a:ext>
            </a:extLst>
          </p:cNvPr>
          <p:cNvSpPr txBox="1"/>
          <p:nvPr/>
        </p:nvSpPr>
        <p:spPr>
          <a:xfrm>
            <a:off x="3811006" y="4072315"/>
            <a:ext cx="917327" cy="193899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21C78"/>
                </a:solidFill>
                <a:effectLst/>
                <a:uLnTx/>
                <a:uFillTx/>
                <a:latin typeface="Calibri" panose="020F0502020204030204"/>
                <a:ea typeface="+mn-ea"/>
                <a:cs typeface="+mn-cs"/>
              </a:rPr>
              <a:t>Coordinate</a:t>
            </a: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 Onboarding Kick-Off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21C78"/>
                </a:solidFill>
                <a:effectLst/>
                <a:uLnTx/>
                <a:uFillTx/>
                <a:latin typeface="Calibri" panose="020F0502020204030204"/>
                <a:ea typeface="+mn-ea"/>
                <a:cs typeface="+mn-cs"/>
              </a:rPr>
              <a:t>Create</a:t>
            </a: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 success 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36809A3-4C81-2073-988B-2E8A15B54CD0}"/>
              </a:ext>
            </a:extLst>
          </p:cNvPr>
          <p:cNvSpPr txBox="1"/>
          <p:nvPr/>
        </p:nvSpPr>
        <p:spPr>
          <a:xfrm>
            <a:off x="4797747" y="4072315"/>
            <a:ext cx="876465"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Facilitate</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SFA license generation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Review</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account structure</a:t>
            </a:r>
          </a:p>
        </p:txBody>
      </p:sp>
      <p:sp>
        <p:nvSpPr>
          <p:cNvPr id="23" name="TextBox 22">
            <a:extLst>
              <a:ext uri="{FF2B5EF4-FFF2-40B4-BE49-F238E27FC236}">
                <a16:creationId xmlns:a16="http://schemas.microsoft.com/office/drawing/2014/main" id="{8D317C91-5DB4-1641-F2FB-9B52F80DB365}"/>
              </a:ext>
            </a:extLst>
          </p:cNvPr>
          <p:cNvSpPr txBox="1"/>
          <p:nvPr/>
        </p:nvSpPr>
        <p:spPr>
          <a:xfrm>
            <a:off x="5645668" y="4066279"/>
            <a:ext cx="986741" cy="138499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Educate</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license admins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Provision</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a:t>
            </a:r>
            <a:b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SFA licenses</a:t>
            </a:r>
          </a:p>
        </p:txBody>
      </p:sp>
      <p:sp>
        <p:nvSpPr>
          <p:cNvPr id="24" name="TextBox 23">
            <a:extLst>
              <a:ext uri="{FF2B5EF4-FFF2-40B4-BE49-F238E27FC236}">
                <a16:creationId xmlns:a16="http://schemas.microsoft.com/office/drawing/2014/main" id="{847E1BDF-546D-1AC4-1683-D6FC76F8BA85}"/>
              </a:ext>
            </a:extLst>
          </p:cNvPr>
          <p:cNvSpPr txBox="1"/>
          <p:nvPr/>
        </p:nvSpPr>
        <p:spPr>
          <a:xfrm>
            <a:off x="7499587" y="4024714"/>
            <a:ext cx="960864"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4E9"/>
                </a:solidFill>
                <a:effectLst/>
                <a:uLnTx/>
                <a:uFillTx/>
                <a:latin typeface="Calibri" panose="020F0502020204030204"/>
                <a:ea typeface="+mn-ea"/>
                <a:cs typeface="+mn-cs"/>
              </a:rPr>
              <a:t>Explore</a:t>
            </a: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 digital labs &amp; technical capabilities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4E9"/>
                </a:solidFill>
                <a:effectLst/>
                <a:uLnTx/>
                <a:uFillTx/>
                <a:latin typeface="Calibri" panose="020F0502020204030204"/>
                <a:ea typeface="+mn-ea"/>
                <a:cs typeface="+mn-cs"/>
              </a:rPr>
              <a:t>Examine</a:t>
            </a: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 adoption &amp; deployment</a:t>
            </a:r>
          </a:p>
        </p:txBody>
      </p:sp>
      <p:sp>
        <p:nvSpPr>
          <p:cNvPr id="25" name="TextBox 24">
            <a:extLst>
              <a:ext uri="{FF2B5EF4-FFF2-40B4-BE49-F238E27FC236}">
                <a16:creationId xmlns:a16="http://schemas.microsoft.com/office/drawing/2014/main" id="{9C893BCE-7D50-0D64-F5A4-C11F56012F13}"/>
              </a:ext>
            </a:extLst>
          </p:cNvPr>
          <p:cNvSpPr txBox="1"/>
          <p:nvPr/>
        </p:nvSpPr>
        <p:spPr>
          <a:xfrm>
            <a:off x="8397661" y="3997027"/>
            <a:ext cx="1011025"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Calibri" panose="020F0502020204030204"/>
                <a:ea typeface="+mn-ea"/>
                <a:cs typeface="+mn-cs"/>
              </a:rPr>
              <a:t>Prepare</a:t>
            </a:r>
            <a:r>
              <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rPr>
              <a:t> </a:t>
            </a:r>
            <a:b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for True Forward activities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Calibri" panose="020F0502020204030204"/>
                <a:ea typeface="+mn-ea"/>
                <a:cs typeface="+mn-cs"/>
              </a:rPr>
              <a:t>Inspect</a:t>
            </a:r>
            <a:br>
              <a:rPr kumimoji="0" lang="en-US" sz="1200" b="1" i="0" u="none" strike="noStrike" kern="1200" cap="none" spc="0" normalizeH="0" baseline="0" noProof="0">
                <a:ln>
                  <a:noFill/>
                </a:ln>
                <a:solidFill>
                  <a:srgbClr val="0070C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consumption alerts</a:t>
            </a:r>
          </a:p>
        </p:txBody>
      </p:sp>
      <p:sp>
        <p:nvSpPr>
          <p:cNvPr id="26" name="TextBox 25">
            <a:extLst>
              <a:ext uri="{FF2B5EF4-FFF2-40B4-BE49-F238E27FC236}">
                <a16:creationId xmlns:a16="http://schemas.microsoft.com/office/drawing/2014/main" id="{8DF69384-879B-A7AE-6156-D429FD1E635E}"/>
              </a:ext>
            </a:extLst>
          </p:cNvPr>
          <p:cNvSpPr txBox="1"/>
          <p:nvPr/>
        </p:nvSpPr>
        <p:spPr>
          <a:xfrm>
            <a:off x="9343536" y="3997027"/>
            <a:ext cx="888784" cy="138499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a:ea typeface="+mn-ea"/>
                <a:cs typeface="+mn-cs"/>
              </a:rPr>
              <a:t>Monitor</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technology adoption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a:ea typeface="+mn-ea"/>
                <a:cs typeface="+mn-cs"/>
              </a:rPr>
              <a:t>Review</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a:t>
            </a:r>
            <a:r>
              <a:rPr lang="en-US" sz="1200" dirty="0">
                <a:solidFill>
                  <a:srgbClr val="121212"/>
                </a:solidFill>
                <a:latin typeface="Calibri" panose="020F0502020204030204"/>
              </a:rPr>
              <a:t>SF</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A orders</a:t>
            </a:r>
          </a:p>
        </p:txBody>
      </p:sp>
      <p:sp>
        <p:nvSpPr>
          <p:cNvPr id="27" name="TextBox 26">
            <a:extLst>
              <a:ext uri="{FF2B5EF4-FFF2-40B4-BE49-F238E27FC236}">
                <a16:creationId xmlns:a16="http://schemas.microsoft.com/office/drawing/2014/main" id="{E9194572-4DFE-81AC-8AE3-D0E0B7C5BEA2}"/>
              </a:ext>
            </a:extLst>
          </p:cNvPr>
          <p:cNvSpPr txBox="1"/>
          <p:nvPr/>
        </p:nvSpPr>
        <p:spPr>
          <a:xfrm>
            <a:off x="10301736" y="4000233"/>
            <a:ext cx="888784"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2FB3"/>
                </a:solidFill>
                <a:effectLst/>
                <a:uLnTx/>
                <a:uFillTx/>
                <a:latin typeface="Calibri" panose="020F0502020204030204"/>
                <a:ea typeface="+mn-ea"/>
                <a:cs typeface="+mn-cs"/>
              </a:rPr>
              <a:t>Evaluate</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SFA model &amp; adoption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52FB3"/>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2FB3"/>
                </a:solidFill>
                <a:effectLst/>
                <a:uLnTx/>
                <a:uFillTx/>
                <a:latin typeface="Calibri" panose="020F0502020204030204"/>
                <a:ea typeface="+mn-ea"/>
                <a:cs typeface="+mn-cs"/>
              </a:rPr>
              <a:t>Develop</a:t>
            </a:r>
            <a:r>
              <a:rPr kumimoji="0" lang="en-US" sz="1200" b="0" i="0" u="none" strike="noStrike" kern="1200" cap="none" spc="0" normalizeH="0" baseline="0" noProof="0" dirty="0">
                <a:ln>
                  <a:noFill/>
                </a:ln>
                <a:solidFill>
                  <a:srgbClr val="152FB3"/>
                </a:solidFill>
                <a:effectLst/>
                <a:uLnTx/>
                <a:uFillTx/>
                <a:latin typeface="Calibri" panose="020F0502020204030204"/>
                <a:ea typeface="+mn-ea"/>
                <a:cs typeface="+mn-cs"/>
              </a:rPr>
              <a:t> </a:t>
            </a:r>
            <a:b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Value</a:t>
            </a:r>
            <a:b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Analysis</a:t>
            </a:r>
          </a:p>
        </p:txBody>
      </p:sp>
      <p:sp>
        <p:nvSpPr>
          <p:cNvPr id="28" name="TextBox 27">
            <a:extLst>
              <a:ext uri="{FF2B5EF4-FFF2-40B4-BE49-F238E27FC236}">
                <a16:creationId xmlns:a16="http://schemas.microsoft.com/office/drawing/2014/main" id="{8FD8E3AA-BDA9-D7D8-1E4C-3A32A085E022}"/>
              </a:ext>
            </a:extLst>
          </p:cNvPr>
          <p:cNvSpPr txBox="1"/>
          <p:nvPr/>
        </p:nvSpPr>
        <p:spPr>
          <a:xfrm>
            <a:off x="6568696" y="4024714"/>
            <a:ext cx="986745" cy="17543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4E9"/>
                </a:solidFill>
                <a:effectLst/>
                <a:uLnTx/>
                <a:uFillTx/>
                <a:latin typeface="Calibri" panose="020F0502020204030204"/>
                <a:ea typeface="+mn-ea"/>
                <a:cs typeface="+mn-cs"/>
              </a:rPr>
              <a:t>Support</a:t>
            </a: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 </a:t>
            </a:r>
            <a:b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end-user inquiries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84E9"/>
                </a:solidFill>
                <a:effectLst/>
                <a:uLnTx/>
                <a:uFillTx/>
                <a:latin typeface="Calibri" panose="020F0502020204030204"/>
                <a:ea typeface="+mn-ea"/>
                <a:cs typeface="+mn-cs"/>
              </a:rPr>
              <a:t>Review</a:t>
            </a: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 priorities &amp; deliverables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3E0363F-EEE6-992F-78B5-0CF7BEE63B71}"/>
              </a:ext>
            </a:extLst>
          </p:cNvPr>
          <p:cNvSpPr txBox="1"/>
          <p:nvPr/>
        </p:nvSpPr>
        <p:spPr>
          <a:xfrm>
            <a:off x="914400" y="161784"/>
            <a:ext cx="10805746"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21212"/>
                </a:solidFill>
                <a:effectLst>
                  <a:outerShdw blurRad="38100" dist="38100" dir="2700000" algn="tl">
                    <a:srgbClr val="000000">
                      <a:alpha val="43137"/>
                    </a:srgbClr>
                  </a:outerShdw>
                </a:effectLst>
                <a:uLnTx/>
                <a:uFillTx/>
                <a:latin typeface="Calibri" panose="020F0502020204030204"/>
                <a:ea typeface="+mn-ea"/>
                <a:cs typeface="+mn-cs"/>
              </a:rPr>
              <a:t>Delivering Software Lifecycle Outcomes</a:t>
            </a:r>
            <a:br>
              <a:rPr kumimoji="0" lang="en-US" sz="2500" b="0" i="0" u="none" strike="noStrike" kern="1200" cap="none" spc="0" normalizeH="0" baseline="0" noProof="0">
                <a:ln>
                  <a:noFill/>
                </a:ln>
                <a:solidFill>
                  <a:srgbClr val="333333"/>
                </a:solidFill>
                <a:effectLst/>
                <a:uLnTx/>
                <a:uFillTx/>
                <a:latin typeface="Calibri" panose="020F0502020204030204"/>
                <a:ea typeface="+mn-ea"/>
                <a:cs typeface="+mn-cs"/>
              </a:rPr>
            </a:br>
            <a:r>
              <a:rPr kumimoji="0" lang="en-US" sz="1800" b="0" i="0" u="none" strike="noStrike" kern="1200" cap="none" spc="0" normalizeH="0" baseline="0" noProof="0">
                <a:ln w="3175">
                  <a:noFill/>
                </a:ln>
                <a:solidFill>
                  <a:srgbClr val="152FB3"/>
                </a:solidFill>
                <a:effectLst/>
                <a:uLnTx/>
                <a:uFillTx/>
                <a:latin typeface="Calibri" charset="0"/>
                <a:ea typeface="+mn-ea"/>
                <a:cs typeface="Calibri" charset="0"/>
              </a:rPr>
              <a:t>We take a lifecycle approach to software and maintenance alignment, management and value extraction</a:t>
            </a:r>
            <a:endParaRPr kumimoji="0" lang="en-US" sz="1800" b="0" i="0" u="none" strike="noStrike" kern="1200" cap="none" spc="0" normalizeH="0" baseline="0" noProof="0">
              <a:ln>
                <a:noFill/>
              </a:ln>
              <a:solidFill>
                <a:srgbClr val="121212"/>
              </a:solidFill>
              <a:effectLst/>
              <a:uLnTx/>
              <a:uFillTx/>
              <a:latin typeface="Calibri" panose="020F0502020204030204"/>
              <a:ea typeface="+mn-ea"/>
              <a:cs typeface="+mn-cs"/>
            </a:endParaRPr>
          </a:p>
        </p:txBody>
      </p:sp>
      <p:sp>
        <p:nvSpPr>
          <p:cNvPr id="47" name="Shape 7">
            <a:extLst>
              <a:ext uri="{FF2B5EF4-FFF2-40B4-BE49-F238E27FC236}">
                <a16:creationId xmlns:a16="http://schemas.microsoft.com/office/drawing/2014/main" id="{67F54123-89FE-C8B4-6EBB-AB6B1C8D9027}"/>
              </a:ext>
            </a:extLst>
          </p:cNvPr>
          <p:cNvSpPr/>
          <p:nvPr/>
        </p:nvSpPr>
        <p:spPr>
          <a:xfrm>
            <a:off x="1128431" y="2804654"/>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Shape 7">
            <a:extLst>
              <a:ext uri="{FF2B5EF4-FFF2-40B4-BE49-F238E27FC236}">
                <a16:creationId xmlns:a16="http://schemas.microsoft.com/office/drawing/2014/main" id="{A64462AD-C732-A7C8-AABB-8ED49307D8DB}"/>
              </a:ext>
            </a:extLst>
          </p:cNvPr>
          <p:cNvSpPr/>
          <p:nvPr/>
        </p:nvSpPr>
        <p:spPr>
          <a:xfrm>
            <a:off x="2045762" y="2804653"/>
            <a:ext cx="847913" cy="3288567"/>
          </a:xfrm>
          <a:prstGeom prst="roundRect">
            <a:avLst>
              <a:gd name="adj" fmla="val 45000"/>
            </a:avLst>
          </a:prstGeom>
          <a:solidFill>
            <a:srgbClr val="EDEFF1"/>
          </a:solidFill>
          <a:ln/>
        </p:spPr>
        <p:txBody>
          <a:bodyPr/>
          <a:lstStyle/>
          <a:p>
            <a:pPr marL="0" marR="0" lvl="0" indent="0" algn="l" defTabSz="914217" rtl="0" eaLnBrk="1" fontAlgn="auto" latinLnBrk="0" hangingPunct="1">
              <a:lnSpc>
                <a:spcPct val="100000"/>
              </a:lnSpc>
              <a:spcBef>
                <a:spcPts val="0"/>
              </a:spcBef>
              <a:spcAft>
                <a:spcPts val="0"/>
              </a:spcAft>
              <a:buClr>
                <a:srgbClr val="000000"/>
              </a:buClr>
              <a:buSzTx/>
              <a:buFontTx/>
              <a:buNone/>
              <a:tabLst/>
              <a:defRPr/>
            </a:pPr>
            <a:endParaRPr kumimoji="0" lang="en-AU"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Shape 7">
            <a:extLst>
              <a:ext uri="{FF2B5EF4-FFF2-40B4-BE49-F238E27FC236}">
                <a16:creationId xmlns:a16="http://schemas.microsoft.com/office/drawing/2014/main" id="{414CBF29-725E-3A47-E424-17AAB8C8C7F0}"/>
              </a:ext>
            </a:extLst>
          </p:cNvPr>
          <p:cNvSpPr/>
          <p:nvPr/>
        </p:nvSpPr>
        <p:spPr>
          <a:xfrm rot="16200000">
            <a:off x="1840925" y="2879031"/>
            <a:ext cx="379690" cy="1725816"/>
          </a:xfrm>
          <a:prstGeom prst="roundRect">
            <a:avLst>
              <a:gd name="adj" fmla="val 45000"/>
            </a:avLst>
          </a:prstGeom>
          <a:solidFill>
            <a:srgbClr val="5A1E7E"/>
          </a:solidFill>
          <a:ln/>
        </p:spPr>
        <p:txBody>
          <a:bodyPr vert="vert" anchor="ct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AU" sz="1200" b="1" i="0" u="none" strike="noStrike" kern="0" cap="none" spc="0" normalizeH="0" baseline="0" noProof="0">
                <a:ln>
                  <a:noFill/>
                </a:ln>
                <a:solidFill>
                  <a:srgbClr val="FFFFFF"/>
                </a:solidFill>
                <a:effectLst/>
                <a:uLnTx/>
                <a:uFillTx/>
                <a:latin typeface="Arial"/>
                <a:ea typeface="+mn-ea"/>
                <a:cs typeface="Arial"/>
                <a:sym typeface="Arial"/>
              </a:rPr>
              <a:t>Pre-Signature</a:t>
            </a:r>
          </a:p>
        </p:txBody>
      </p:sp>
      <p:sp>
        <p:nvSpPr>
          <p:cNvPr id="50" name="TextBox 49">
            <a:extLst>
              <a:ext uri="{FF2B5EF4-FFF2-40B4-BE49-F238E27FC236}">
                <a16:creationId xmlns:a16="http://schemas.microsoft.com/office/drawing/2014/main" id="{13B1EF2A-1372-D97B-7E53-CB9F23C470EC}"/>
              </a:ext>
            </a:extLst>
          </p:cNvPr>
          <p:cNvSpPr txBox="1"/>
          <p:nvPr/>
        </p:nvSpPr>
        <p:spPr>
          <a:xfrm>
            <a:off x="1128431" y="4072464"/>
            <a:ext cx="847913" cy="17543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Validate</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IB &amp; SFA scope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b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Examine</a:t>
            </a:r>
            <a:r>
              <a:rPr kumimoji="0" lang="en-US" sz="1200" b="0" i="0" u="none" strike="noStrike" kern="1200" cap="none" spc="0" normalizeH="0" baseline="0" noProof="0" dirty="0">
                <a:ln>
                  <a:noFill/>
                </a:ln>
                <a:solidFill>
                  <a:srgbClr val="121212"/>
                </a:solidFill>
                <a:effectLst/>
                <a:uLnTx/>
                <a:uFillTx/>
                <a:latin typeface="Calibri" panose="020F0502020204030204"/>
                <a:ea typeface="+mn-ea"/>
                <a:cs typeface="+mn-cs"/>
              </a:rPr>
              <a:t> cost &amp; payment terms</a:t>
            </a:r>
          </a:p>
        </p:txBody>
      </p:sp>
      <p:sp>
        <p:nvSpPr>
          <p:cNvPr id="51" name="TextBox 50">
            <a:extLst>
              <a:ext uri="{FF2B5EF4-FFF2-40B4-BE49-F238E27FC236}">
                <a16:creationId xmlns:a16="http://schemas.microsoft.com/office/drawing/2014/main" id="{DF6B4CD4-9404-55A7-336F-A0C67D964023}"/>
              </a:ext>
            </a:extLst>
          </p:cNvPr>
          <p:cNvSpPr txBox="1"/>
          <p:nvPr/>
        </p:nvSpPr>
        <p:spPr>
          <a:xfrm>
            <a:off x="1959477" y="4072464"/>
            <a:ext cx="975063" cy="17543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Calibri" panose="020F0502020204030204"/>
                <a:ea typeface="+mn-ea"/>
                <a:cs typeface="+mn-cs"/>
              </a:rPr>
              <a:t>Evaluate</a:t>
            </a: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 cost analysis &amp; ROI</a:t>
            </a:r>
            <a:b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b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Calibri" panose="020F0502020204030204"/>
                <a:ea typeface="+mn-ea"/>
                <a:cs typeface="+mn-cs"/>
              </a:rPr>
              <a:t>Secure</a:t>
            </a: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 </a:t>
            </a:r>
            <a:b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rPr>
              <a:t>legal docs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21212"/>
              </a:solidFill>
              <a:effectLst/>
              <a:uLnTx/>
              <a:uFillTx/>
              <a:latin typeface="Calibri" panose="020F0502020204030204"/>
              <a:ea typeface="+mn-ea"/>
              <a:cs typeface="+mn-cs"/>
            </a:endParaRPr>
          </a:p>
        </p:txBody>
      </p:sp>
      <p:sp>
        <p:nvSpPr>
          <p:cNvPr id="14" name="Shape 7">
            <a:extLst>
              <a:ext uri="{FF2B5EF4-FFF2-40B4-BE49-F238E27FC236}">
                <a16:creationId xmlns:a16="http://schemas.microsoft.com/office/drawing/2014/main" id="{0D833278-A656-3E73-2961-E8EF8B0D7FFD}"/>
              </a:ext>
            </a:extLst>
          </p:cNvPr>
          <p:cNvSpPr/>
          <p:nvPr/>
        </p:nvSpPr>
        <p:spPr>
          <a:xfrm rot="16200000">
            <a:off x="5983179" y="-1648607"/>
            <a:ext cx="288426" cy="9919058"/>
          </a:xfrm>
          <a:prstGeom prst="roundRect">
            <a:avLst>
              <a:gd name="adj" fmla="val 45000"/>
            </a:avLst>
          </a:prstGeom>
          <a:solidFill>
            <a:schemeClr val="bg1">
              <a:lumMod val="50000"/>
            </a:schemeClr>
          </a:solidFill>
          <a:ln/>
        </p:spPr>
        <p:txBody>
          <a:bodyPr vert="vert" anchor="ct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AU" sz="1600" b="1" i="0" u="none" strike="noStrike" kern="0" cap="none" spc="0" normalizeH="0" baseline="0" noProof="0" dirty="0">
                <a:ln>
                  <a:noFill/>
                </a:ln>
                <a:solidFill>
                  <a:srgbClr val="FFFFFF"/>
                </a:solidFill>
                <a:effectLst/>
                <a:uLnTx/>
                <a:uFillTx/>
                <a:latin typeface="Arial"/>
                <a:ea typeface="+mn-ea"/>
                <a:cs typeface="Arial"/>
                <a:sym typeface="Arial"/>
              </a:rPr>
              <a:t>Cisco SFA Management &amp; Adoption</a:t>
            </a:r>
          </a:p>
        </p:txBody>
      </p:sp>
      <p:sp>
        <p:nvSpPr>
          <p:cNvPr id="29" name="TextBox 28">
            <a:extLst>
              <a:ext uri="{FF2B5EF4-FFF2-40B4-BE49-F238E27FC236}">
                <a16:creationId xmlns:a16="http://schemas.microsoft.com/office/drawing/2014/main" id="{C5E7AE6F-5A63-5767-7935-D69A758F875A}"/>
              </a:ext>
            </a:extLst>
          </p:cNvPr>
          <p:cNvSpPr txBox="1"/>
          <p:nvPr/>
        </p:nvSpPr>
        <p:spPr>
          <a:xfrm>
            <a:off x="4775214" y="2128254"/>
            <a:ext cx="526586" cy="256405"/>
          </a:xfrm>
          <a:prstGeom prst="rect">
            <a:avLst/>
          </a:prstGeom>
          <a:noFill/>
        </p:spPr>
        <p:txBody>
          <a:bodyPr vert="horz" wrap="square" lIns="0" tIns="22854" rIns="45708" bIns="22854" rtlCol="0" anchor="t">
            <a:spAutoFit/>
          </a:bodyPr>
          <a:lstStyle/>
          <a:p>
            <a:pPr marL="0" marR="0" lvl="0" indent="0" algn="ctr" defTabSz="457017"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a:ln>
                  <a:noFill/>
                </a:ln>
                <a:solidFill>
                  <a:srgbClr val="333333"/>
                </a:solidFill>
                <a:effectLst/>
                <a:uLnTx/>
                <a:uFillTx/>
                <a:latin typeface="Calibri"/>
                <a:ea typeface="Calibri" charset="0"/>
                <a:cs typeface="Calibri"/>
              </a:rPr>
              <a:t>Field Sales (CM/BD)</a:t>
            </a:r>
            <a:endParaRPr kumimoji="0" lang="en-US" sz="800" b="1" i="0" u="none" strike="noStrike" kern="1200" cap="none" spc="0" normalizeH="0" baseline="0" noProof="0">
              <a:ln>
                <a:noFill/>
              </a:ln>
              <a:solidFill>
                <a:srgbClr val="333333"/>
              </a:solidFill>
              <a:effectLst/>
              <a:uLnTx/>
              <a:uFillTx/>
              <a:latin typeface="Calibri" charset="0"/>
              <a:ea typeface="Calibri" charset="0"/>
              <a:cs typeface="Calibri" charset="0"/>
            </a:endParaRPr>
          </a:p>
        </p:txBody>
      </p:sp>
      <p:pic>
        <p:nvPicPr>
          <p:cNvPr id="33" name="Graphic 32" descr="User with solid fill">
            <a:extLst>
              <a:ext uri="{FF2B5EF4-FFF2-40B4-BE49-F238E27FC236}">
                <a16:creationId xmlns:a16="http://schemas.microsoft.com/office/drawing/2014/main" id="{FE8DD81B-B82E-87C6-ABB2-3E04887002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69791" y="1585317"/>
            <a:ext cx="555483" cy="555483"/>
          </a:xfrm>
          <a:prstGeom prst="rect">
            <a:avLst/>
          </a:prstGeom>
        </p:spPr>
      </p:pic>
      <p:sp>
        <p:nvSpPr>
          <p:cNvPr id="35" name="TextBox 34">
            <a:extLst>
              <a:ext uri="{FF2B5EF4-FFF2-40B4-BE49-F238E27FC236}">
                <a16:creationId xmlns:a16="http://schemas.microsoft.com/office/drawing/2014/main" id="{5C8A639C-D40C-4DA4-FE7F-D186D907B3F4}"/>
              </a:ext>
            </a:extLst>
          </p:cNvPr>
          <p:cNvSpPr txBox="1"/>
          <p:nvPr/>
        </p:nvSpPr>
        <p:spPr>
          <a:xfrm>
            <a:off x="3818008" y="2134865"/>
            <a:ext cx="1040418" cy="361049"/>
          </a:xfrm>
          <a:prstGeom prst="rect">
            <a:avLst/>
          </a:prstGeom>
          <a:noFill/>
        </p:spPr>
        <p:txBody>
          <a:bodyPr vert="horz" wrap="square" lIns="0" tIns="22854" rIns="45708" bIns="22854" rtlCol="0" anchor="t">
            <a:spAutoFit/>
          </a:bodyPr>
          <a:lstStyle/>
          <a:p>
            <a:pPr marL="0" marR="0" lvl="0" indent="0" algn="ctr" defTabSz="457017"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a:ln>
                  <a:noFill/>
                </a:ln>
                <a:solidFill>
                  <a:srgbClr val="333333"/>
                </a:solidFill>
                <a:effectLst/>
                <a:uLnTx/>
                <a:uFillTx/>
                <a:latin typeface="Calibri"/>
                <a:ea typeface="Calibri" charset="0"/>
                <a:cs typeface="Calibri"/>
              </a:rPr>
              <a:t>Advisory </a:t>
            </a:r>
            <a:br>
              <a:rPr kumimoji="0" lang="en-US" sz="800" b="1" i="0" u="none" strike="noStrike" kern="1200" cap="none" spc="0" normalizeH="0" baseline="0" noProof="0">
                <a:ln>
                  <a:noFill/>
                </a:ln>
                <a:solidFill>
                  <a:srgbClr val="333333"/>
                </a:solidFill>
                <a:effectLst/>
                <a:uLnTx/>
                <a:uFillTx/>
                <a:latin typeface="Calibri"/>
                <a:ea typeface="Calibri" charset="0"/>
                <a:cs typeface="Calibri"/>
              </a:rPr>
            </a:br>
            <a:r>
              <a:rPr kumimoji="0" lang="en-US" sz="800" b="1" i="0" u="none" strike="noStrike" kern="1200" cap="none" spc="0" normalizeH="0" baseline="0" noProof="0">
                <a:ln>
                  <a:noFill/>
                </a:ln>
                <a:solidFill>
                  <a:srgbClr val="333333"/>
                </a:solidFill>
                <a:effectLst/>
                <a:uLnTx/>
                <a:uFillTx/>
                <a:latin typeface="Calibri"/>
                <a:ea typeface="Calibri" charset="0"/>
                <a:cs typeface="Calibri"/>
              </a:rPr>
              <a:t>(Software, </a:t>
            </a:r>
            <a:br>
              <a:rPr kumimoji="0" lang="en-US" sz="800" b="1" i="0" u="none" strike="noStrike" kern="1200" cap="none" spc="0" normalizeH="0" baseline="0" noProof="0">
                <a:ln>
                  <a:noFill/>
                </a:ln>
                <a:solidFill>
                  <a:srgbClr val="333333"/>
                </a:solidFill>
                <a:effectLst/>
                <a:uLnTx/>
                <a:uFillTx/>
                <a:latin typeface="Calibri"/>
                <a:ea typeface="Calibri" charset="0"/>
                <a:cs typeface="Calibri"/>
              </a:rPr>
            </a:br>
            <a:r>
              <a:rPr kumimoji="0" lang="en-US" sz="800" b="1" i="0" u="none" strike="noStrike" kern="1200" cap="none" spc="0" normalizeH="0" baseline="0" noProof="0">
                <a:ln>
                  <a:noFill/>
                </a:ln>
                <a:solidFill>
                  <a:srgbClr val="333333"/>
                </a:solidFill>
                <a:effectLst/>
                <a:uLnTx/>
                <a:uFillTx/>
                <a:latin typeface="Calibri"/>
                <a:ea typeface="Calibri" charset="0"/>
                <a:cs typeface="Calibri"/>
              </a:rPr>
              <a:t>Services, etc.)</a:t>
            </a:r>
            <a:endParaRPr kumimoji="0" lang="en-US" sz="800" b="1" i="0" u="none" strike="noStrike" kern="1200" cap="none" spc="0" normalizeH="0" baseline="0" noProof="0">
              <a:ln>
                <a:noFill/>
              </a:ln>
              <a:solidFill>
                <a:srgbClr val="333333"/>
              </a:solidFill>
              <a:effectLst/>
              <a:uLnTx/>
              <a:uFillTx/>
              <a:latin typeface="Calibri" charset="0"/>
              <a:ea typeface="Calibri" charset="0"/>
              <a:cs typeface="Calibri" charset="0"/>
            </a:endParaRPr>
          </a:p>
        </p:txBody>
      </p:sp>
      <p:sp>
        <p:nvSpPr>
          <p:cNvPr id="37" name="TextBox 36">
            <a:extLst>
              <a:ext uri="{FF2B5EF4-FFF2-40B4-BE49-F238E27FC236}">
                <a16:creationId xmlns:a16="http://schemas.microsoft.com/office/drawing/2014/main" id="{DC8261E3-96CE-9B0A-9B4F-110C10431598}"/>
              </a:ext>
            </a:extLst>
          </p:cNvPr>
          <p:cNvSpPr txBox="1"/>
          <p:nvPr/>
        </p:nvSpPr>
        <p:spPr>
          <a:xfrm>
            <a:off x="6051823" y="2126577"/>
            <a:ext cx="526586" cy="256405"/>
          </a:xfrm>
          <a:prstGeom prst="rect">
            <a:avLst/>
          </a:prstGeom>
          <a:noFill/>
        </p:spPr>
        <p:txBody>
          <a:bodyPr vert="horz" wrap="square" lIns="0" tIns="22854" rIns="45708" bIns="22854" rtlCol="0" anchor="t">
            <a:spAutoFit/>
          </a:bodyPr>
          <a:lstStyle/>
          <a:p>
            <a:pPr marL="0" marR="0" lvl="0" indent="0" algn="ctr" defTabSz="457017"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a:ln>
                  <a:noFill/>
                </a:ln>
                <a:solidFill>
                  <a:srgbClr val="333333"/>
                </a:solidFill>
                <a:effectLst/>
                <a:uLnTx/>
                <a:uFillTx/>
                <a:latin typeface="Calibri"/>
                <a:ea typeface="Calibri" charset="0"/>
                <a:cs typeface="Calibri"/>
              </a:rPr>
              <a:t>OEM</a:t>
            </a:r>
            <a:br>
              <a:rPr kumimoji="0" lang="en-US" sz="800" b="1" i="0" u="none" strike="noStrike" kern="1200" cap="none" spc="0" normalizeH="0" baseline="0" noProof="0">
                <a:ln>
                  <a:noFill/>
                </a:ln>
                <a:solidFill>
                  <a:srgbClr val="333333"/>
                </a:solidFill>
                <a:effectLst/>
                <a:uLnTx/>
                <a:uFillTx/>
                <a:latin typeface="Calibri"/>
                <a:ea typeface="Calibri" charset="0"/>
                <a:cs typeface="Calibri"/>
              </a:rPr>
            </a:br>
            <a:r>
              <a:rPr kumimoji="0" lang="en-US" sz="800" b="1" i="0" u="none" strike="noStrike" kern="1200" cap="none" spc="0" normalizeH="0" baseline="0" noProof="0">
                <a:ln>
                  <a:noFill/>
                </a:ln>
                <a:solidFill>
                  <a:srgbClr val="333333"/>
                </a:solidFill>
                <a:effectLst/>
                <a:uLnTx/>
                <a:uFillTx/>
                <a:latin typeface="Calibri"/>
                <a:ea typeface="Calibri" charset="0"/>
                <a:cs typeface="Calibri"/>
              </a:rPr>
              <a:t> Sales</a:t>
            </a:r>
            <a:endParaRPr kumimoji="0" lang="en-US" sz="800" b="1" i="0" u="none" strike="noStrike" kern="1200" cap="none" spc="0" normalizeH="0" baseline="0" noProof="0">
              <a:ln>
                <a:noFill/>
              </a:ln>
              <a:solidFill>
                <a:srgbClr val="333333"/>
              </a:solidFill>
              <a:effectLst/>
              <a:uLnTx/>
              <a:uFillTx/>
              <a:latin typeface="Calibri" charset="0"/>
              <a:ea typeface="Calibri" charset="0"/>
              <a:cs typeface="Calibri" charset="0"/>
            </a:endParaRPr>
          </a:p>
        </p:txBody>
      </p:sp>
      <p:sp>
        <p:nvSpPr>
          <p:cNvPr id="38" name="TextBox 37">
            <a:extLst>
              <a:ext uri="{FF2B5EF4-FFF2-40B4-BE49-F238E27FC236}">
                <a16:creationId xmlns:a16="http://schemas.microsoft.com/office/drawing/2014/main" id="{AD498532-C552-E2A1-45EC-E918EA700A6A}"/>
              </a:ext>
            </a:extLst>
          </p:cNvPr>
          <p:cNvSpPr txBox="1"/>
          <p:nvPr/>
        </p:nvSpPr>
        <p:spPr>
          <a:xfrm>
            <a:off x="6671347" y="2118334"/>
            <a:ext cx="526586" cy="256405"/>
          </a:xfrm>
          <a:prstGeom prst="rect">
            <a:avLst/>
          </a:prstGeom>
          <a:noFill/>
        </p:spPr>
        <p:txBody>
          <a:bodyPr vert="horz" wrap="square" lIns="0" tIns="22854" rIns="45708" bIns="22854" rtlCol="0" anchor="t">
            <a:spAutoFit/>
          </a:bodyPr>
          <a:lstStyle/>
          <a:p>
            <a:pPr marL="0" marR="0" lvl="0" indent="0" algn="ctr" defTabSz="457017"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a:ln>
                  <a:noFill/>
                </a:ln>
                <a:solidFill>
                  <a:srgbClr val="333333"/>
                </a:solidFill>
                <a:effectLst/>
                <a:uLnTx/>
                <a:uFillTx/>
                <a:latin typeface="Calibri"/>
                <a:ea typeface="Calibri" charset="0"/>
                <a:cs typeface="Calibri"/>
              </a:rPr>
              <a:t>Customer Success</a:t>
            </a:r>
            <a:endParaRPr kumimoji="0" lang="en-US" sz="800" b="1" i="0" u="none" strike="noStrike" kern="1200" cap="none" spc="0" normalizeH="0" baseline="0" noProof="0">
              <a:ln>
                <a:noFill/>
              </a:ln>
              <a:solidFill>
                <a:srgbClr val="333333"/>
              </a:solidFill>
              <a:effectLst/>
              <a:uLnTx/>
              <a:uFillTx/>
              <a:latin typeface="Calibri" charset="0"/>
              <a:ea typeface="Calibri" charset="0"/>
              <a:cs typeface="Calibri" charset="0"/>
            </a:endParaRPr>
          </a:p>
        </p:txBody>
      </p:sp>
      <p:sp>
        <p:nvSpPr>
          <p:cNvPr id="39" name="TextBox 38">
            <a:extLst>
              <a:ext uri="{FF2B5EF4-FFF2-40B4-BE49-F238E27FC236}">
                <a16:creationId xmlns:a16="http://schemas.microsoft.com/office/drawing/2014/main" id="{9728892C-91DF-CBDC-FE87-0F08BE039E81}"/>
              </a:ext>
            </a:extLst>
          </p:cNvPr>
          <p:cNvSpPr txBox="1"/>
          <p:nvPr/>
        </p:nvSpPr>
        <p:spPr>
          <a:xfrm>
            <a:off x="7250411" y="2182690"/>
            <a:ext cx="526586" cy="151761"/>
          </a:xfrm>
          <a:prstGeom prst="rect">
            <a:avLst/>
          </a:prstGeom>
          <a:noFill/>
        </p:spPr>
        <p:txBody>
          <a:bodyPr vert="horz" wrap="square" lIns="0" tIns="22854" rIns="45708" bIns="22854" rtlCol="0" anchor="t">
            <a:spAutoFit/>
          </a:bodyPr>
          <a:lstStyle/>
          <a:p>
            <a:pPr marL="0" marR="0" lvl="0" indent="0" algn="ctr" defTabSz="457017"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a:ln>
                  <a:noFill/>
                </a:ln>
                <a:solidFill>
                  <a:srgbClr val="333333"/>
                </a:solidFill>
                <a:effectLst/>
                <a:uLnTx/>
                <a:uFillTx/>
                <a:latin typeface="Calibri"/>
                <a:ea typeface="Calibri" charset="0"/>
                <a:cs typeface="Calibri"/>
              </a:rPr>
              <a:t>OEM CX</a:t>
            </a:r>
            <a:endParaRPr kumimoji="0" lang="en-US" sz="800" b="1" i="0" u="none" strike="noStrike" kern="1200" cap="none" spc="0" normalizeH="0" baseline="0" noProof="0">
              <a:ln>
                <a:noFill/>
              </a:ln>
              <a:solidFill>
                <a:srgbClr val="333333"/>
              </a:solidFill>
              <a:effectLst/>
              <a:uLnTx/>
              <a:uFillTx/>
              <a:latin typeface="Calibri" charset="0"/>
              <a:ea typeface="Calibri" charset="0"/>
              <a:cs typeface="Calibri" charset="0"/>
            </a:endParaRPr>
          </a:p>
        </p:txBody>
      </p:sp>
      <p:sp>
        <p:nvSpPr>
          <p:cNvPr id="41" name="TextBox 40">
            <a:extLst>
              <a:ext uri="{FF2B5EF4-FFF2-40B4-BE49-F238E27FC236}">
                <a16:creationId xmlns:a16="http://schemas.microsoft.com/office/drawing/2014/main" id="{3A8C1D59-321B-196F-05EB-44B57CE2FBDF}"/>
              </a:ext>
            </a:extLst>
          </p:cNvPr>
          <p:cNvSpPr txBox="1"/>
          <p:nvPr/>
        </p:nvSpPr>
        <p:spPr>
          <a:xfrm>
            <a:off x="7749316" y="2112440"/>
            <a:ext cx="641287" cy="256405"/>
          </a:xfrm>
          <a:prstGeom prst="rect">
            <a:avLst/>
          </a:prstGeom>
          <a:noFill/>
        </p:spPr>
        <p:txBody>
          <a:bodyPr vert="horz" wrap="square" lIns="0" tIns="22854" rIns="45708" bIns="22854" rtlCol="0" anchor="t">
            <a:spAutoFit/>
          </a:bodyPr>
          <a:lstStyle/>
          <a:p>
            <a:pPr marL="0" marR="0" lvl="0" indent="0" algn="ctr" defTabSz="457017"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a:ln>
                  <a:noFill/>
                </a:ln>
                <a:solidFill>
                  <a:srgbClr val="333333"/>
                </a:solidFill>
                <a:effectLst/>
                <a:uLnTx/>
                <a:uFillTx/>
                <a:latin typeface="Calibri"/>
                <a:ea typeface="Calibri" charset="0"/>
                <a:cs typeface="Calibri"/>
              </a:rPr>
              <a:t>Solutions </a:t>
            </a:r>
            <a:br>
              <a:rPr kumimoji="0" lang="en-US" sz="800" b="1" i="0" u="none" strike="noStrike" kern="1200" cap="none" spc="0" normalizeH="0" baseline="0" noProof="0">
                <a:ln>
                  <a:noFill/>
                </a:ln>
                <a:solidFill>
                  <a:srgbClr val="333333"/>
                </a:solidFill>
                <a:effectLst/>
                <a:uLnTx/>
                <a:uFillTx/>
                <a:latin typeface="Calibri"/>
                <a:ea typeface="Calibri" charset="0"/>
                <a:cs typeface="Calibri"/>
              </a:rPr>
            </a:br>
            <a:r>
              <a:rPr kumimoji="0" lang="en-US" sz="800" b="1" i="0" u="none" strike="noStrike" kern="1200" cap="none" spc="0" normalizeH="0" baseline="0" noProof="0">
                <a:ln>
                  <a:noFill/>
                </a:ln>
                <a:solidFill>
                  <a:srgbClr val="333333"/>
                </a:solidFill>
                <a:effectLst/>
                <a:uLnTx/>
                <a:uFillTx/>
                <a:latin typeface="Calibri"/>
                <a:ea typeface="Calibri" charset="0"/>
                <a:cs typeface="Calibri"/>
              </a:rPr>
              <a:t>&amp; Services </a:t>
            </a:r>
            <a:endParaRPr kumimoji="0" lang="en-US" sz="800" b="1" i="0" u="none" strike="noStrike" kern="1200" cap="none" spc="0" normalizeH="0" baseline="0" noProof="0">
              <a:ln>
                <a:noFill/>
              </a:ln>
              <a:solidFill>
                <a:srgbClr val="333333"/>
              </a:solidFill>
              <a:effectLst/>
              <a:uLnTx/>
              <a:uFillTx/>
              <a:latin typeface="Calibri" charset="0"/>
              <a:ea typeface="Calibri" charset="0"/>
              <a:cs typeface="Calibri" charset="0"/>
            </a:endParaRPr>
          </a:p>
        </p:txBody>
      </p:sp>
      <p:sp>
        <p:nvSpPr>
          <p:cNvPr id="43" name="TextBox 42">
            <a:extLst>
              <a:ext uri="{FF2B5EF4-FFF2-40B4-BE49-F238E27FC236}">
                <a16:creationId xmlns:a16="http://schemas.microsoft.com/office/drawing/2014/main" id="{178F3415-F182-BF6E-FAD9-1F191C15EFB1}"/>
              </a:ext>
            </a:extLst>
          </p:cNvPr>
          <p:cNvSpPr txBox="1"/>
          <p:nvPr/>
        </p:nvSpPr>
        <p:spPr>
          <a:xfrm>
            <a:off x="5424771" y="2134010"/>
            <a:ext cx="526586" cy="256405"/>
          </a:xfrm>
          <a:prstGeom prst="rect">
            <a:avLst/>
          </a:prstGeom>
          <a:noFill/>
        </p:spPr>
        <p:txBody>
          <a:bodyPr vert="horz" wrap="square" lIns="0" tIns="22854" rIns="45708" bIns="22854" rtlCol="0" anchor="t">
            <a:spAutoFit/>
          </a:bodyPr>
          <a:lstStyle/>
          <a:p>
            <a:pPr marL="0" marR="0" lvl="0" indent="0" algn="ctr" defTabSz="457017"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a:ln>
                  <a:noFill/>
                </a:ln>
                <a:solidFill>
                  <a:srgbClr val="333333"/>
                </a:solidFill>
                <a:effectLst/>
                <a:uLnTx/>
                <a:uFillTx/>
                <a:latin typeface="Calibri"/>
                <a:ea typeface="Calibri" charset="0"/>
                <a:cs typeface="Calibri"/>
              </a:rPr>
              <a:t>Leasing</a:t>
            </a:r>
            <a:br>
              <a:rPr kumimoji="0" lang="en-US" sz="800" b="1" i="0" u="none" strike="noStrike" kern="1200" cap="none" spc="0" normalizeH="0" baseline="0" noProof="0">
                <a:ln>
                  <a:noFill/>
                </a:ln>
                <a:solidFill>
                  <a:srgbClr val="333333"/>
                </a:solidFill>
                <a:effectLst/>
                <a:uLnTx/>
                <a:uFillTx/>
                <a:latin typeface="Calibri"/>
                <a:ea typeface="Calibri" charset="0"/>
                <a:cs typeface="Calibri"/>
              </a:rPr>
            </a:br>
            <a:r>
              <a:rPr kumimoji="0" lang="en-US" sz="800" b="1" i="0" u="none" strike="noStrike" kern="1200" cap="none" spc="0" normalizeH="0" baseline="0" noProof="0">
                <a:ln>
                  <a:noFill/>
                </a:ln>
                <a:solidFill>
                  <a:srgbClr val="333333"/>
                </a:solidFill>
                <a:effectLst/>
                <a:uLnTx/>
                <a:uFillTx/>
                <a:latin typeface="Calibri"/>
                <a:ea typeface="Calibri" charset="0"/>
                <a:cs typeface="Calibri"/>
              </a:rPr>
              <a:t>&amp; Legal</a:t>
            </a:r>
            <a:endParaRPr kumimoji="0" lang="en-US" sz="800" b="1" i="0" u="none" strike="noStrike" kern="1200" cap="none" spc="0" normalizeH="0" baseline="0" noProof="0">
              <a:ln>
                <a:noFill/>
              </a:ln>
              <a:solidFill>
                <a:srgbClr val="333333"/>
              </a:solidFill>
              <a:effectLst/>
              <a:uLnTx/>
              <a:uFillTx/>
              <a:latin typeface="Calibri" charset="0"/>
              <a:ea typeface="Calibri" charset="0"/>
              <a:cs typeface="Calibri" charset="0"/>
            </a:endParaRPr>
          </a:p>
        </p:txBody>
      </p:sp>
      <p:pic>
        <p:nvPicPr>
          <p:cNvPr id="54" name="Graphic 53" descr="User with solid fill">
            <a:extLst>
              <a:ext uri="{FF2B5EF4-FFF2-40B4-BE49-F238E27FC236}">
                <a16:creationId xmlns:a16="http://schemas.microsoft.com/office/drawing/2014/main" id="{69397AE4-195F-418E-B83B-074D0F15B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8870" y="1590903"/>
            <a:ext cx="555483" cy="555483"/>
          </a:xfrm>
          <a:prstGeom prst="rect">
            <a:avLst/>
          </a:prstGeom>
        </p:spPr>
      </p:pic>
      <p:pic>
        <p:nvPicPr>
          <p:cNvPr id="55" name="Graphic 54" descr="User with solid fill">
            <a:extLst>
              <a:ext uri="{FF2B5EF4-FFF2-40B4-BE49-F238E27FC236}">
                <a16:creationId xmlns:a16="http://schemas.microsoft.com/office/drawing/2014/main" id="{3FA78E99-6FF3-75CB-8C5C-2C2230F1A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9576" y="1567773"/>
            <a:ext cx="555483" cy="555483"/>
          </a:xfrm>
          <a:prstGeom prst="rect">
            <a:avLst/>
          </a:prstGeom>
        </p:spPr>
      </p:pic>
      <p:pic>
        <p:nvPicPr>
          <p:cNvPr id="56" name="Graphic 55" descr="User with solid fill">
            <a:extLst>
              <a:ext uri="{FF2B5EF4-FFF2-40B4-BE49-F238E27FC236}">
                <a16:creationId xmlns:a16="http://schemas.microsoft.com/office/drawing/2014/main" id="{0B4F7F17-B3F8-82F2-188D-8C8024A08A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5632" y="1574806"/>
            <a:ext cx="555483" cy="555483"/>
          </a:xfrm>
          <a:prstGeom prst="rect">
            <a:avLst/>
          </a:prstGeom>
        </p:spPr>
      </p:pic>
      <p:pic>
        <p:nvPicPr>
          <p:cNvPr id="57" name="Graphic 56" descr="User with solid fill">
            <a:extLst>
              <a:ext uri="{FF2B5EF4-FFF2-40B4-BE49-F238E27FC236}">
                <a16:creationId xmlns:a16="http://schemas.microsoft.com/office/drawing/2014/main" id="{12C5AB5F-B208-1372-4D34-0D074EB436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5240" y="1567773"/>
            <a:ext cx="555483" cy="555483"/>
          </a:xfrm>
          <a:prstGeom prst="rect">
            <a:avLst/>
          </a:prstGeom>
        </p:spPr>
      </p:pic>
      <p:pic>
        <p:nvPicPr>
          <p:cNvPr id="58" name="Graphic 57" descr="User with solid fill">
            <a:extLst>
              <a:ext uri="{FF2B5EF4-FFF2-40B4-BE49-F238E27FC236}">
                <a16:creationId xmlns:a16="http://schemas.microsoft.com/office/drawing/2014/main" id="{6DAAF69A-E5B7-C002-EC0F-5BACA8BE78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3833" y="1571784"/>
            <a:ext cx="555483" cy="555483"/>
          </a:xfrm>
          <a:prstGeom prst="rect">
            <a:avLst/>
          </a:prstGeom>
        </p:spPr>
      </p:pic>
      <p:pic>
        <p:nvPicPr>
          <p:cNvPr id="59" name="Graphic 58" descr="User with solid fill">
            <a:extLst>
              <a:ext uri="{FF2B5EF4-FFF2-40B4-BE49-F238E27FC236}">
                <a16:creationId xmlns:a16="http://schemas.microsoft.com/office/drawing/2014/main" id="{158658B2-D502-B151-E700-9961D6A0DF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9425" y="1562239"/>
            <a:ext cx="555483" cy="555483"/>
          </a:xfrm>
          <a:prstGeom prst="rect">
            <a:avLst/>
          </a:prstGeom>
        </p:spPr>
      </p:pic>
      <p:pic>
        <p:nvPicPr>
          <p:cNvPr id="2" name="Picture 1">
            <a:extLst>
              <a:ext uri="{FF2B5EF4-FFF2-40B4-BE49-F238E27FC236}">
                <a16:creationId xmlns:a16="http://schemas.microsoft.com/office/drawing/2014/main" id="{D983175B-C04F-197E-DD15-D50B5A4A2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55" y="59494"/>
            <a:ext cx="1299890" cy="731520"/>
          </a:xfrm>
          <a:prstGeom prst="rect">
            <a:avLst/>
          </a:prstGeom>
        </p:spPr>
      </p:pic>
    </p:spTree>
    <p:extLst>
      <p:ext uri="{BB962C8B-B14F-4D97-AF65-F5344CB8AC3E}">
        <p14:creationId xmlns:p14="http://schemas.microsoft.com/office/powerpoint/2010/main" val="93915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custDataLst>
              <p:tags r:id="rId1"/>
            </p:custDataLst>
          </p:nvPr>
        </p:nvSpPr>
        <p:spPr bwMode="gray">
          <a:xfrm>
            <a:off x="3798841" y="979100"/>
            <a:ext cx="7881448" cy="5718465"/>
          </a:xfrm>
          <a:prstGeom prst="roundRect">
            <a:avLst>
              <a:gd name="adj" fmla="val 4406"/>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transformational programs for UB</a:t>
            </a:r>
          </a:p>
        </p:txBody>
      </p:sp>
      <p:sp>
        <p:nvSpPr>
          <p:cNvPr id="20" name="Rectangle 19"/>
          <p:cNvSpPr/>
          <p:nvPr>
            <p:custDataLst>
              <p:tags r:id="rId2"/>
            </p:custDataLst>
          </p:nvPr>
        </p:nvSpPr>
        <p:spPr bwMode="gray">
          <a:xfrm>
            <a:off x="3763384" y="2736301"/>
            <a:ext cx="7622948" cy="184666"/>
          </a:xfrm>
          <a:prstGeom prst="rect">
            <a:avLst/>
          </a:prstGeom>
        </p:spPr>
        <p:txBody>
          <a:bodyPr wrap="square" lIns="0" tIns="0" rIns="0" bIns="0">
            <a:spAutoFit/>
          </a:bodyPr>
          <a:lstStyle/>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2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04699" y="326040"/>
            <a:ext cx="2028497" cy="335137"/>
          </a:xfrm>
          <a:prstGeom prst="rect">
            <a:avLst/>
          </a:prstGeom>
        </p:spPr>
      </p:pic>
      <p:sp>
        <p:nvSpPr>
          <p:cNvPr id="24" name="Rectangle 23"/>
          <p:cNvSpPr/>
          <p:nvPr>
            <p:custDataLst>
              <p:tags r:id="rId3"/>
            </p:custDataLst>
          </p:nvPr>
        </p:nvSpPr>
        <p:spPr bwMode="gray">
          <a:xfrm>
            <a:off x="3730533" y="1533257"/>
            <a:ext cx="7622948" cy="907941"/>
          </a:xfrm>
          <a:prstGeom prst="rect">
            <a:avLst/>
          </a:prstGeom>
        </p:spPr>
        <p:txBody>
          <a:bodyPr wrap="square" lIns="0" tIns="0" rIns="0" bIns="0">
            <a:spAutoFit/>
          </a:bodyPr>
          <a:lstStyle/>
          <a:p>
            <a:pPr marL="286941" marR="0" lvl="1" indent="-285750" algn="l" defTabSz="914400" rtl="0" eaLnBrk="1" fontAlgn="auto" latinLnBrk="0" hangingPunct="1">
              <a:lnSpc>
                <a:spcPct val="100000"/>
              </a:lnSpc>
              <a:spcBef>
                <a:spcPts val="225"/>
              </a:spcBef>
              <a:spcAft>
                <a:spcPts val="0"/>
              </a:spcAft>
              <a:buClr>
                <a:srgbClr val="11356F"/>
              </a:buClr>
              <a:buSzTx/>
              <a:buFont typeface="Arial" charset="0"/>
              <a:buChar char="•"/>
              <a:tabLst/>
              <a:defRPr/>
            </a:pPr>
            <a:endParaRPr kumimoji="0" lang="en-US" sz="1400" b="0"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286941" marR="0" lvl="1" indent="-285750" algn="l" defTabSz="914400" rtl="0" eaLnBrk="1" fontAlgn="auto" latinLnBrk="0" hangingPunct="1">
              <a:lnSpc>
                <a:spcPct val="100000"/>
              </a:lnSpc>
              <a:spcBef>
                <a:spcPts val="225"/>
              </a:spcBef>
              <a:spcAft>
                <a:spcPts val="0"/>
              </a:spcAft>
              <a:buClr>
                <a:srgbClr val="11356F"/>
              </a:buClr>
              <a:buSzTx/>
              <a:buFont typeface="Arial" charset="0"/>
              <a:buChar char="•"/>
              <a:tabLst/>
              <a:defRPr/>
            </a:pPr>
            <a:endParaRPr kumimoji="0" lang="en-US" sz="1400" b="0"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4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2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sp>
        <p:nvSpPr>
          <p:cNvPr id="25" name="Title 1"/>
          <p:cNvSpPr txBox="1">
            <a:spLocks/>
          </p:cNvSpPr>
          <p:nvPr/>
        </p:nvSpPr>
        <p:spPr>
          <a:xfrm>
            <a:off x="2087383" y="260863"/>
            <a:ext cx="7881448" cy="594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0A29B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A29BF"/>
                </a:solidFill>
                <a:effectLst/>
                <a:uLnTx/>
                <a:uFillTx/>
                <a:latin typeface="Calibri Light" panose="020F0302020204030204"/>
                <a:ea typeface="+mj-ea"/>
                <a:cs typeface="+mj-cs"/>
              </a:rPr>
              <a:t>WWT Partner of Record Value Adds</a:t>
            </a:r>
          </a:p>
        </p:txBody>
      </p:sp>
      <p:sp>
        <p:nvSpPr>
          <p:cNvPr id="23" name="Rectangle 22"/>
          <p:cNvSpPr/>
          <p:nvPr>
            <p:custDataLst>
              <p:tags r:id="rId4"/>
            </p:custDataLst>
          </p:nvPr>
        </p:nvSpPr>
        <p:spPr bwMode="gray">
          <a:xfrm>
            <a:off x="4108469" y="1238154"/>
            <a:ext cx="7245012" cy="492443"/>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p:cNvSpPr/>
          <p:nvPr>
            <p:custDataLst>
              <p:tags r:id="rId5"/>
            </p:custDataLst>
          </p:nvPr>
        </p:nvSpPr>
        <p:spPr bwMode="gray">
          <a:xfrm>
            <a:off x="3977167" y="1310164"/>
            <a:ext cx="7473771" cy="5370701"/>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225" normalizeH="0" baseline="0" noProof="0" dirty="0">
                <a:ln>
                  <a:noFill/>
                </a:ln>
                <a:solidFill>
                  <a:srgbClr val="0070C0"/>
                </a:solidFill>
                <a:effectLst/>
                <a:uLnTx/>
                <a:uFillTx/>
                <a:latin typeface="Calibri" panose="020F0502020204030204"/>
                <a:ea typeface="+mn-ea"/>
                <a:cs typeface="+mn-cs"/>
              </a:rPr>
              <a:t>WWT is providing:</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Consolidation of Partners</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1085850" marR="0" lvl="2"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Per FedEx’s international goals, WWT assists with lowering partner usage to two per region with the primary partner being WWT.</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Improved Process Documentation and Execution</a:t>
            </a:r>
          </a:p>
          <a:p>
            <a:pPr marL="1085850" marR="0" lvl="2"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continues to work with FedEx to understand their processes and provide optimization opportunities utilizing our experience working with our large customer base.</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Procurement Simplification</a:t>
            </a:r>
          </a:p>
          <a:p>
            <a:pPr marL="1085850" marR="0" lvl="2"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Through the purchase of the SFA and consolidation of partners, the FedEx procurement team reduced the number of purchase orders that need to be created in addition to having a consistent process regardless of location or partner.</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Addition of  Global Business Review into Monthly Operation and Quarterly Business Reviews</a:t>
            </a:r>
          </a:p>
          <a:p>
            <a:pPr marL="1085850" marR="0" lvl="2"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Visibility and review of FedEx’s IT global business purchasing through WWT and measurement of key KPI’s. </a:t>
            </a:r>
          </a:p>
          <a:p>
            <a:pPr marL="628650" lvl="1" indent="-171450">
              <a:spcBef>
                <a:spcPts val="600"/>
              </a:spcBef>
              <a:spcAft>
                <a:spcPts val="600"/>
              </a:spcAft>
              <a:buFont typeface="Arial" charset="0"/>
              <a:buChar char="•"/>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Just-In-Time Delivery</a:t>
            </a:r>
          </a:p>
          <a:p>
            <a:pPr marL="1085850" lvl="2" indent="-171450">
              <a:spcBef>
                <a:spcPts val="600"/>
              </a:spcBef>
              <a:spcAft>
                <a:spcPts val="600"/>
              </a:spcAft>
              <a:buFont typeface="Arial" charset="0"/>
              <a:buChar char="•"/>
              <a:defRPr/>
            </a:pPr>
            <a:r>
              <a:rPr lang="en-US" sz="1400" i="1" dirty="0">
                <a:solidFill>
                  <a:prstClr val="black"/>
                </a:solidFill>
                <a:latin typeface="Calibri" panose="020F0502020204030204"/>
              </a:rPr>
              <a:t>WWT manages ordering in a timely manner by understanding project timeline needs thereby eliminating the need for bulk orders and excess inventory sitting in warehouses.</a:t>
            </a:r>
            <a:endParaRPr kumimoji="0" lang="en-US" sz="14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ound Same Side Corner Rectangle 5">
            <a:extLst>
              <a:ext uri="{FF2B5EF4-FFF2-40B4-BE49-F238E27FC236}">
                <a16:creationId xmlns:a16="http://schemas.microsoft.com/office/drawing/2014/main" id="{F221DD72-75C3-4228-A9DB-FDFD40E0D2DE}"/>
              </a:ext>
            </a:extLst>
          </p:cNvPr>
          <p:cNvSpPr/>
          <p:nvPr>
            <p:custDataLst>
              <p:tags r:id="rId6"/>
            </p:custDataLst>
          </p:nvPr>
        </p:nvSpPr>
        <p:spPr bwMode="gray">
          <a:xfrm rot="16200000" flipH="1">
            <a:off x="-47099" y="1837532"/>
            <a:ext cx="4477020" cy="3868472"/>
          </a:xfrm>
          <a:prstGeom prst="round2SameRect">
            <a:avLst>
              <a:gd name="adj1" fmla="val 9672"/>
              <a:gd name="adj2" fmla="val 0"/>
            </a:avLst>
          </a:prstGeom>
          <a:gradFill flip="none" rotWithShape="1">
            <a:gsLst>
              <a:gs pos="0">
                <a:schemeClr val="bg1">
                  <a:lumMod val="85000"/>
                </a:schemeClr>
              </a:gs>
              <a:gs pos="100000">
                <a:schemeClr val="bg1">
                  <a:lumMod val="85000"/>
                  <a:alpha val="0"/>
                </a:schemeClr>
              </a:gs>
            </a:gsLst>
            <a:lin ang="5400000" scaled="0"/>
            <a:tileRect/>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5998FACE-89E3-4310-A68C-285664D4DF44}"/>
              </a:ext>
            </a:extLst>
          </p:cNvPr>
          <p:cNvSpPr/>
          <p:nvPr>
            <p:custDataLst>
              <p:tags r:id="rId7"/>
            </p:custDataLst>
          </p:nvPr>
        </p:nvSpPr>
        <p:spPr bwMode="gray">
          <a:xfrm>
            <a:off x="555520" y="1660334"/>
            <a:ext cx="2037591" cy="257250"/>
          </a:xfrm>
          <a:prstGeom prst="rect">
            <a:avLst/>
          </a:prstGeom>
        </p:spPr>
        <p:txBody>
          <a:bodyPr wrap="square" lIns="0" tIns="0" rIns="0" bIns="0">
            <a:spAutoFit/>
          </a:bodyPr>
          <a:lstStyle/>
          <a:p>
            <a:pPr marL="2381" marR="0" lvl="0" indent="-2381" algn="l" defTabSz="914400" rtl="0" eaLnBrk="1" fontAlgn="auto" latinLnBrk="0" hangingPunct="1">
              <a:lnSpc>
                <a:spcPct val="110000"/>
              </a:lnSpc>
              <a:spcBef>
                <a:spcPct val="25000"/>
              </a:spcBef>
              <a:spcAft>
                <a:spcPts val="0"/>
              </a:spcAft>
              <a:buClr>
                <a:srgbClr val="0000FF"/>
              </a:buClr>
              <a:buSzTx/>
              <a:buFontTx/>
              <a:buNone/>
              <a:tabLst/>
              <a:defRPr/>
            </a:pPr>
            <a:r>
              <a:rPr kumimoji="0" lang="en-US" altLang="en-US" sz="1600" b="1" i="0" u="none" strike="noStrike" kern="1200" cap="none" spc="225" normalizeH="0" baseline="0" noProof="0" dirty="0">
                <a:ln>
                  <a:noFill/>
                </a:ln>
                <a:solidFill>
                  <a:srgbClr val="0070C0"/>
                </a:solidFill>
                <a:effectLst/>
                <a:uLnTx/>
                <a:uFillTx/>
                <a:latin typeface="Calibri"/>
                <a:ea typeface="+mn-ea"/>
                <a:cs typeface="+mn-cs"/>
              </a:rPr>
              <a:t>Partnership</a:t>
            </a:r>
          </a:p>
        </p:txBody>
      </p:sp>
      <p:sp>
        <p:nvSpPr>
          <p:cNvPr id="29" name="Rectangle 28">
            <a:extLst>
              <a:ext uri="{FF2B5EF4-FFF2-40B4-BE49-F238E27FC236}">
                <a16:creationId xmlns:a16="http://schemas.microsoft.com/office/drawing/2014/main" id="{F7E791C4-56DD-42EA-B0AC-88BAA130C8CA}"/>
              </a:ext>
            </a:extLst>
          </p:cNvPr>
          <p:cNvSpPr/>
          <p:nvPr>
            <p:custDataLst>
              <p:tags r:id="rId8"/>
            </p:custDataLst>
          </p:nvPr>
        </p:nvSpPr>
        <p:spPr bwMode="gray">
          <a:xfrm>
            <a:off x="467903" y="2244060"/>
            <a:ext cx="3198024" cy="2369880"/>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600"/>
              </a:spcBef>
              <a:spcAft>
                <a:spcPts val="0"/>
              </a:spcAft>
              <a:buClrTx/>
              <a:buSzTx/>
              <a:buFont typeface="Arial" charset="0"/>
              <a:buChar char="•"/>
              <a:tabLst/>
              <a:defRPr/>
            </a:pPr>
            <a:endPar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Since becoming partners in 1994, WWT has grown to be Cisco’s largest global and strategic partner. WWT has been recognized for our depth of expertise and delivery excellence service across Cisco’s extensive product portfolio, geographic regions and market segments. In addition to being a Cisco Gold Certified Partner, WWT has also achieved certification in many key areas.</a:t>
            </a:r>
          </a:p>
        </p:txBody>
      </p:sp>
      <p:pic>
        <p:nvPicPr>
          <p:cNvPr id="4" name="Picture 3">
            <a:extLst>
              <a:ext uri="{FF2B5EF4-FFF2-40B4-BE49-F238E27FC236}">
                <a16:creationId xmlns:a16="http://schemas.microsoft.com/office/drawing/2014/main" id="{B403720F-137C-420B-25AD-A9E49956B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7174" y="73361"/>
            <a:ext cx="1299890" cy="731520"/>
          </a:xfrm>
          <a:prstGeom prst="rect">
            <a:avLst/>
          </a:prstGeom>
        </p:spPr>
      </p:pic>
      <p:sp>
        <p:nvSpPr>
          <p:cNvPr id="5" name="Rectangle 4">
            <a:extLst>
              <a:ext uri="{FF2B5EF4-FFF2-40B4-BE49-F238E27FC236}">
                <a16:creationId xmlns:a16="http://schemas.microsoft.com/office/drawing/2014/main" id="{BE13DE15-50A4-1342-ED9B-26C63238FC4C}"/>
              </a:ext>
            </a:extLst>
          </p:cNvPr>
          <p:cNvSpPr/>
          <p:nvPr>
            <p:custDataLst>
              <p:tags r:id="rId9"/>
            </p:custDataLst>
          </p:nvPr>
        </p:nvSpPr>
        <p:spPr bwMode="gray">
          <a:xfrm>
            <a:off x="3763384" y="1028189"/>
            <a:ext cx="8005407" cy="289438"/>
          </a:xfrm>
          <a:prstGeom prst="rect">
            <a:avLst/>
          </a:prstGeom>
        </p:spPr>
        <p:txBody>
          <a:bodyPr wrap="square" lIns="0" tIns="0" rIns="0" bIns="0">
            <a:spAutoFit/>
          </a:bodyPr>
          <a:lstStyle/>
          <a:p>
            <a:pPr marL="2381" marR="0" lvl="0" indent="-2381" algn="ctr" defTabSz="914400" rtl="0" eaLnBrk="1" fontAlgn="auto" latinLnBrk="0" hangingPunct="1">
              <a:lnSpc>
                <a:spcPct val="110000"/>
              </a:lnSpc>
              <a:spcBef>
                <a:spcPct val="25000"/>
              </a:spcBef>
              <a:spcAft>
                <a:spcPts val="0"/>
              </a:spcAft>
              <a:buClr>
                <a:srgbClr val="0000FF"/>
              </a:buClr>
              <a:buSzTx/>
              <a:buFontTx/>
              <a:buNone/>
              <a:tabLst/>
              <a:defRPr/>
            </a:pPr>
            <a:r>
              <a:rPr kumimoji="0" lang="en-US" altLang="en-US" sz="1800" b="1" i="0" u="none" strike="noStrike" kern="1200" cap="none" spc="225" normalizeH="0" baseline="0" noProof="0" dirty="0">
                <a:ln>
                  <a:noFill/>
                </a:ln>
                <a:solidFill>
                  <a:srgbClr val="0070C0"/>
                </a:solidFill>
                <a:effectLst/>
                <a:uLnTx/>
                <a:uFillTx/>
                <a:latin typeface="Calibri"/>
                <a:ea typeface="+mn-ea"/>
                <a:cs typeface="+mn-cs"/>
              </a:rPr>
              <a:t>Initial Benefits </a:t>
            </a:r>
          </a:p>
        </p:txBody>
      </p:sp>
    </p:spTree>
    <p:extLst>
      <p:ext uri="{BB962C8B-B14F-4D97-AF65-F5344CB8AC3E}">
        <p14:creationId xmlns:p14="http://schemas.microsoft.com/office/powerpoint/2010/main" val="1066015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custDataLst>
              <p:tags r:id="rId1"/>
            </p:custDataLst>
          </p:nvPr>
        </p:nvSpPr>
        <p:spPr bwMode="gray">
          <a:xfrm>
            <a:off x="3731628" y="1182483"/>
            <a:ext cx="7881448" cy="5094492"/>
          </a:xfrm>
          <a:prstGeom prst="roundRect">
            <a:avLst>
              <a:gd name="adj" fmla="val 4406"/>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transformational programs for UB</a:t>
            </a:r>
          </a:p>
        </p:txBody>
      </p:sp>
      <p:sp>
        <p:nvSpPr>
          <p:cNvPr id="20" name="Rectangle 19"/>
          <p:cNvSpPr/>
          <p:nvPr>
            <p:custDataLst>
              <p:tags r:id="rId2"/>
            </p:custDataLst>
          </p:nvPr>
        </p:nvSpPr>
        <p:spPr bwMode="gray">
          <a:xfrm>
            <a:off x="3763384" y="2736301"/>
            <a:ext cx="7622948" cy="184666"/>
          </a:xfrm>
          <a:prstGeom prst="rect">
            <a:avLst/>
          </a:prstGeom>
        </p:spPr>
        <p:txBody>
          <a:bodyPr wrap="square" lIns="0" tIns="0" rIns="0" bIns="0">
            <a:spAutoFit/>
          </a:bodyPr>
          <a:lstStyle/>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2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sp>
        <p:nvSpPr>
          <p:cNvPr id="13" name="Rectangle 12"/>
          <p:cNvSpPr/>
          <p:nvPr>
            <p:custDataLst>
              <p:tags r:id="rId3"/>
            </p:custDataLst>
          </p:nvPr>
        </p:nvSpPr>
        <p:spPr bwMode="gray">
          <a:xfrm>
            <a:off x="3755669" y="1182483"/>
            <a:ext cx="8005407" cy="289438"/>
          </a:xfrm>
          <a:prstGeom prst="rect">
            <a:avLst/>
          </a:prstGeom>
        </p:spPr>
        <p:txBody>
          <a:bodyPr wrap="square" lIns="0" tIns="0" rIns="0" bIns="0">
            <a:spAutoFit/>
          </a:bodyPr>
          <a:lstStyle/>
          <a:p>
            <a:pPr marL="2381" marR="0" lvl="0" indent="-2381" algn="ctr" defTabSz="914400" rtl="0" eaLnBrk="1" fontAlgn="auto" latinLnBrk="0" hangingPunct="1">
              <a:lnSpc>
                <a:spcPct val="110000"/>
              </a:lnSpc>
              <a:spcBef>
                <a:spcPct val="25000"/>
              </a:spcBef>
              <a:spcAft>
                <a:spcPts val="0"/>
              </a:spcAft>
              <a:buClr>
                <a:srgbClr val="0000FF"/>
              </a:buClr>
              <a:buSzTx/>
              <a:buFontTx/>
              <a:buNone/>
              <a:tabLst/>
              <a:defRPr/>
            </a:pPr>
            <a:r>
              <a:rPr kumimoji="0" lang="en-US" altLang="en-US" sz="1800" b="1" i="0" u="none" strike="noStrike" kern="1200" cap="none" spc="225" normalizeH="0" baseline="0" noProof="0" dirty="0">
                <a:ln>
                  <a:noFill/>
                </a:ln>
                <a:solidFill>
                  <a:srgbClr val="0070C0"/>
                </a:solidFill>
                <a:effectLst/>
                <a:uLnTx/>
                <a:uFillTx/>
                <a:latin typeface="Calibri"/>
                <a:ea typeface="+mn-ea"/>
                <a:cs typeface="+mn-cs"/>
              </a:rPr>
              <a:t>Program Summary</a:t>
            </a: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04699" y="326040"/>
            <a:ext cx="2028497" cy="335137"/>
          </a:xfrm>
          <a:prstGeom prst="rect">
            <a:avLst/>
          </a:prstGeom>
        </p:spPr>
      </p:pic>
      <p:sp>
        <p:nvSpPr>
          <p:cNvPr id="24" name="Rectangle 23"/>
          <p:cNvSpPr/>
          <p:nvPr>
            <p:custDataLst>
              <p:tags r:id="rId4"/>
            </p:custDataLst>
          </p:nvPr>
        </p:nvSpPr>
        <p:spPr bwMode="gray">
          <a:xfrm>
            <a:off x="3730533" y="1533257"/>
            <a:ext cx="7622948" cy="907941"/>
          </a:xfrm>
          <a:prstGeom prst="rect">
            <a:avLst/>
          </a:prstGeom>
        </p:spPr>
        <p:txBody>
          <a:bodyPr wrap="square" lIns="0" tIns="0" rIns="0" bIns="0">
            <a:spAutoFit/>
          </a:bodyPr>
          <a:lstStyle/>
          <a:p>
            <a:pPr marL="286941" marR="0" lvl="1" indent="-285750" algn="l" defTabSz="914400" rtl="0" eaLnBrk="1" fontAlgn="auto" latinLnBrk="0" hangingPunct="1">
              <a:lnSpc>
                <a:spcPct val="100000"/>
              </a:lnSpc>
              <a:spcBef>
                <a:spcPts val="225"/>
              </a:spcBef>
              <a:spcAft>
                <a:spcPts val="0"/>
              </a:spcAft>
              <a:buClr>
                <a:srgbClr val="11356F"/>
              </a:buClr>
              <a:buSzTx/>
              <a:buFont typeface="Arial" charset="0"/>
              <a:buChar char="•"/>
              <a:tabLst/>
              <a:defRPr/>
            </a:pPr>
            <a:endParaRPr kumimoji="0" lang="en-US" sz="1400" b="0"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286941" marR="0" lvl="1" indent="-285750" algn="l" defTabSz="914400" rtl="0" eaLnBrk="1" fontAlgn="auto" latinLnBrk="0" hangingPunct="1">
              <a:lnSpc>
                <a:spcPct val="100000"/>
              </a:lnSpc>
              <a:spcBef>
                <a:spcPts val="225"/>
              </a:spcBef>
              <a:spcAft>
                <a:spcPts val="0"/>
              </a:spcAft>
              <a:buClr>
                <a:srgbClr val="11356F"/>
              </a:buClr>
              <a:buSzTx/>
              <a:buFont typeface="Arial" charset="0"/>
              <a:buChar char="•"/>
              <a:tabLst/>
              <a:defRPr/>
            </a:pPr>
            <a:endParaRPr kumimoji="0" lang="en-US" sz="1400" b="0"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4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2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sp>
        <p:nvSpPr>
          <p:cNvPr id="25" name="Title 1"/>
          <p:cNvSpPr txBox="1">
            <a:spLocks/>
          </p:cNvSpPr>
          <p:nvPr/>
        </p:nvSpPr>
        <p:spPr>
          <a:xfrm>
            <a:off x="2087383" y="260863"/>
            <a:ext cx="7881448" cy="594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0A29B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A29BF"/>
                </a:solidFill>
                <a:effectLst/>
                <a:uLnTx/>
                <a:uFillTx/>
                <a:latin typeface="Calibri Light" panose="020F0302020204030204"/>
                <a:ea typeface="+mj-ea"/>
                <a:cs typeface="+mj-cs"/>
              </a:rPr>
              <a:t>WWT Asset Management &amp; Supply Chain Program</a:t>
            </a:r>
          </a:p>
        </p:txBody>
      </p:sp>
      <p:sp>
        <p:nvSpPr>
          <p:cNvPr id="23" name="Rectangle 22"/>
          <p:cNvSpPr/>
          <p:nvPr>
            <p:custDataLst>
              <p:tags r:id="rId5"/>
            </p:custDataLst>
          </p:nvPr>
        </p:nvSpPr>
        <p:spPr bwMode="gray">
          <a:xfrm>
            <a:off x="4112628" y="1502886"/>
            <a:ext cx="7245012" cy="492443"/>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p:cNvSpPr/>
          <p:nvPr>
            <p:custDataLst>
              <p:tags r:id="rId6"/>
            </p:custDataLst>
          </p:nvPr>
        </p:nvSpPr>
        <p:spPr bwMode="gray">
          <a:xfrm>
            <a:off x="3944316" y="1796743"/>
            <a:ext cx="7473771" cy="3862596"/>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225" normalizeH="0" baseline="0" noProof="0" dirty="0">
                <a:ln>
                  <a:noFill/>
                </a:ln>
                <a:solidFill>
                  <a:srgbClr val="0070C0"/>
                </a:solidFill>
                <a:effectLst/>
                <a:uLnTx/>
                <a:uFillTx/>
                <a:latin typeface="Calibri" panose="020F0502020204030204"/>
                <a:ea typeface="+mn-ea"/>
                <a:cs typeface="+mn-cs"/>
              </a:rPr>
              <a:t>WWT will provide a Cisco-based Supply Chain &amp; Asset Management solution aimed to deliver outcome-based objectives for the FedEx business: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1" i="0" u="none" strike="noStrike" kern="1200" cap="none" spc="225" normalizeH="0" baseline="0" noProof="0" dirty="0">
              <a:ln>
                <a:noFill/>
              </a:ln>
              <a:solidFill>
                <a:srgbClr val="0070C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will work with FedEx to outline project priorities, requirements &amp; forecasting</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will provide staging, configuration, integration, kitting &amp; testing services</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will perform Asset tagging services which will enhance data quality </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will provide just-in-time delivery to FedEx project sites</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will leverage Global Supply Chain capabilities to support projects around the world</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will perform joint planning and governance sessions with FedEx to ensure quality</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will provide oversight and governance, and FedEx will </a:t>
            </a:r>
            <a:r>
              <a:rPr kumimoji="0" lang="en-US" sz="1400" b="0" i="1" u="sng" strike="noStrike" kern="1200" cap="none" spc="0" normalizeH="0" baseline="0" noProof="0" dirty="0">
                <a:ln>
                  <a:noFill/>
                </a:ln>
                <a:solidFill>
                  <a:prstClr val="black"/>
                </a:solidFill>
                <a:effectLst/>
                <a:uLnTx/>
                <a:uFillTx/>
                <a:latin typeface="Calibri" panose="020F0502020204030204"/>
                <a:ea typeface="+mn-ea"/>
                <a:cs typeface="+mn-cs"/>
              </a:rPr>
              <a:t>not lose access</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to Cisco resources</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will coordinate, validate &amp; procure Cisco-approved infrastructure (Phased approach)</a:t>
            </a:r>
          </a:p>
        </p:txBody>
      </p:sp>
      <p:sp>
        <p:nvSpPr>
          <p:cNvPr id="27" name="Round Same Side Corner Rectangle 5">
            <a:extLst>
              <a:ext uri="{FF2B5EF4-FFF2-40B4-BE49-F238E27FC236}">
                <a16:creationId xmlns:a16="http://schemas.microsoft.com/office/drawing/2014/main" id="{F221DD72-75C3-4228-A9DB-FDFD40E0D2DE}"/>
              </a:ext>
            </a:extLst>
          </p:cNvPr>
          <p:cNvSpPr/>
          <p:nvPr>
            <p:custDataLst>
              <p:tags r:id="rId7"/>
            </p:custDataLst>
          </p:nvPr>
        </p:nvSpPr>
        <p:spPr bwMode="gray">
          <a:xfrm rot="16200000" flipH="1">
            <a:off x="-47099" y="1837532"/>
            <a:ext cx="4477020" cy="3868472"/>
          </a:xfrm>
          <a:prstGeom prst="round2SameRect">
            <a:avLst>
              <a:gd name="adj1" fmla="val 9672"/>
              <a:gd name="adj2" fmla="val 0"/>
            </a:avLst>
          </a:prstGeom>
          <a:gradFill flip="none" rotWithShape="1">
            <a:gsLst>
              <a:gs pos="0">
                <a:schemeClr val="bg1">
                  <a:lumMod val="85000"/>
                </a:schemeClr>
              </a:gs>
              <a:gs pos="100000">
                <a:schemeClr val="bg1">
                  <a:lumMod val="85000"/>
                  <a:alpha val="0"/>
                </a:schemeClr>
              </a:gs>
            </a:gsLst>
            <a:lin ang="5400000" scaled="0"/>
            <a:tileRect/>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5998FACE-89E3-4310-A68C-285664D4DF44}"/>
              </a:ext>
            </a:extLst>
          </p:cNvPr>
          <p:cNvSpPr/>
          <p:nvPr>
            <p:custDataLst>
              <p:tags r:id="rId8"/>
            </p:custDataLst>
          </p:nvPr>
        </p:nvSpPr>
        <p:spPr bwMode="gray">
          <a:xfrm>
            <a:off x="555520" y="1660334"/>
            <a:ext cx="2037591" cy="257250"/>
          </a:xfrm>
          <a:prstGeom prst="rect">
            <a:avLst/>
          </a:prstGeom>
        </p:spPr>
        <p:txBody>
          <a:bodyPr wrap="square" lIns="0" tIns="0" rIns="0" bIns="0">
            <a:spAutoFit/>
          </a:bodyPr>
          <a:lstStyle/>
          <a:p>
            <a:pPr marL="2381" marR="0" lvl="0" indent="-2381" algn="l" defTabSz="914400" rtl="0" eaLnBrk="1" fontAlgn="auto" latinLnBrk="0" hangingPunct="1">
              <a:lnSpc>
                <a:spcPct val="110000"/>
              </a:lnSpc>
              <a:spcBef>
                <a:spcPct val="25000"/>
              </a:spcBef>
              <a:spcAft>
                <a:spcPts val="0"/>
              </a:spcAft>
              <a:buClr>
                <a:srgbClr val="0000FF"/>
              </a:buClr>
              <a:buSzTx/>
              <a:buFontTx/>
              <a:buNone/>
              <a:tabLst/>
              <a:defRPr/>
            </a:pPr>
            <a:r>
              <a:rPr kumimoji="0" lang="en-US" altLang="en-US" sz="1600" b="1" i="0" u="none" strike="noStrike" kern="1200" cap="none" spc="225" normalizeH="0" baseline="0" noProof="0" dirty="0">
                <a:ln>
                  <a:noFill/>
                </a:ln>
                <a:solidFill>
                  <a:srgbClr val="0070C0"/>
                </a:solidFill>
                <a:effectLst/>
                <a:uLnTx/>
                <a:uFillTx/>
                <a:latin typeface="Calibri"/>
                <a:ea typeface="+mn-ea"/>
                <a:cs typeface="+mn-cs"/>
              </a:rPr>
              <a:t>Business Goals</a:t>
            </a:r>
          </a:p>
        </p:txBody>
      </p:sp>
      <p:sp>
        <p:nvSpPr>
          <p:cNvPr id="29" name="Rectangle 28">
            <a:extLst>
              <a:ext uri="{FF2B5EF4-FFF2-40B4-BE49-F238E27FC236}">
                <a16:creationId xmlns:a16="http://schemas.microsoft.com/office/drawing/2014/main" id="{F7E791C4-56DD-42EA-B0AC-88BAA130C8CA}"/>
              </a:ext>
            </a:extLst>
          </p:cNvPr>
          <p:cNvSpPr/>
          <p:nvPr>
            <p:custDataLst>
              <p:tags r:id="rId9"/>
            </p:custDataLst>
          </p:nvPr>
        </p:nvSpPr>
        <p:spPr bwMode="gray">
          <a:xfrm>
            <a:off x="401208" y="1975874"/>
            <a:ext cx="3198024" cy="3693319"/>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FedEx: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ccelerate</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time to market and significantly improve four key metrics:</a:t>
            </a:r>
          </a:p>
          <a:p>
            <a:pPr marL="457200" marR="0" lvl="1" indent="-1714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Reduce time from request to delivery</a:t>
            </a:r>
          </a:p>
          <a:p>
            <a:pPr marL="457200" marR="0" lvl="1" indent="-1714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Reduce overall integration costs</a:t>
            </a:r>
          </a:p>
          <a:p>
            <a:pPr marL="457200" marR="0" lvl="1" indent="-1714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Achieve best in class pricing</a:t>
            </a:r>
          </a:p>
          <a:p>
            <a:pPr marL="457200" marR="0" lvl="1" indent="-1714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Consolidate global sourcing </a:t>
            </a:r>
          </a:p>
          <a:p>
            <a:pPr marL="628650" marR="0" lvl="1" indent="-171450" algn="l" defTabSz="914400" rtl="0" eaLnBrk="1" fontAlgn="auto" latinLnBrk="0" hangingPunct="1">
              <a:lnSpc>
                <a:spcPct val="100000"/>
              </a:lnSpc>
              <a:spcBef>
                <a:spcPts val="600"/>
              </a:spcBef>
              <a:spcAft>
                <a:spcPts val="0"/>
              </a:spcAft>
              <a:buClrTx/>
              <a:buSzTx/>
              <a:buFont typeface="Arial"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WWT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Provide a programmatic Supply Chain &amp; Asset management service as alternative channel to existing process.  Support critical projects by leveraging WWT’s Integration Centers, supply chain &amp; asset management expertise with a focus of building an efficient, streamlined process.</a:t>
            </a:r>
          </a:p>
        </p:txBody>
      </p:sp>
      <p:pic>
        <p:nvPicPr>
          <p:cNvPr id="4" name="Picture 3">
            <a:extLst>
              <a:ext uri="{FF2B5EF4-FFF2-40B4-BE49-F238E27FC236}">
                <a16:creationId xmlns:a16="http://schemas.microsoft.com/office/drawing/2014/main" id="{B403720F-137C-420B-25AD-A9E49956B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7174" y="73361"/>
            <a:ext cx="1299890" cy="731520"/>
          </a:xfrm>
          <a:prstGeom prst="rect">
            <a:avLst/>
          </a:prstGeom>
        </p:spPr>
      </p:pic>
    </p:spTree>
    <p:extLst>
      <p:ext uri="{BB962C8B-B14F-4D97-AF65-F5344CB8AC3E}">
        <p14:creationId xmlns:p14="http://schemas.microsoft.com/office/powerpoint/2010/main" val="84964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custDataLst>
              <p:tags r:id="rId1"/>
            </p:custDataLst>
          </p:nvPr>
        </p:nvSpPr>
        <p:spPr bwMode="gray">
          <a:xfrm>
            <a:off x="3763384" y="1183068"/>
            <a:ext cx="7881448" cy="5094492"/>
          </a:xfrm>
          <a:prstGeom prst="roundRect">
            <a:avLst>
              <a:gd name="adj" fmla="val 4406"/>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transformational programs for UB</a:t>
            </a:r>
          </a:p>
        </p:txBody>
      </p:sp>
      <p:sp>
        <p:nvSpPr>
          <p:cNvPr id="20" name="Rectangle 19"/>
          <p:cNvSpPr/>
          <p:nvPr>
            <p:custDataLst>
              <p:tags r:id="rId2"/>
            </p:custDataLst>
          </p:nvPr>
        </p:nvSpPr>
        <p:spPr bwMode="gray">
          <a:xfrm>
            <a:off x="3763384" y="2736301"/>
            <a:ext cx="7622948" cy="184666"/>
          </a:xfrm>
          <a:prstGeom prst="rect">
            <a:avLst/>
          </a:prstGeom>
        </p:spPr>
        <p:txBody>
          <a:bodyPr wrap="square" lIns="0" tIns="0" rIns="0" bIns="0">
            <a:spAutoFit/>
          </a:bodyPr>
          <a:lstStyle/>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2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04699" y="326040"/>
            <a:ext cx="2028497" cy="335137"/>
          </a:xfrm>
          <a:prstGeom prst="rect">
            <a:avLst/>
          </a:prstGeom>
        </p:spPr>
      </p:pic>
      <p:sp>
        <p:nvSpPr>
          <p:cNvPr id="24" name="Rectangle 23"/>
          <p:cNvSpPr/>
          <p:nvPr>
            <p:custDataLst>
              <p:tags r:id="rId3"/>
            </p:custDataLst>
          </p:nvPr>
        </p:nvSpPr>
        <p:spPr bwMode="gray">
          <a:xfrm>
            <a:off x="3730533" y="1533257"/>
            <a:ext cx="7622948" cy="907941"/>
          </a:xfrm>
          <a:prstGeom prst="rect">
            <a:avLst/>
          </a:prstGeom>
        </p:spPr>
        <p:txBody>
          <a:bodyPr wrap="square" lIns="0" tIns="0" rIns="0" bIns="0">
            <a:spAutoFit/>
          </a:bodyPr>
          <a:lstStyle/>
          <a:p>
            <a:pPr marL="286941" marR="0" lvl="1" indent="-285750" algn="l" defTabSz="914400" rtl="0" eaLnBrk="1" fontAlgn="auto" latinLnBrk="0" hangingPunct="1">
              <a:lnSpc>
                <a:spcPct val="100000"/>
              </a:lnSpc>
              <a:spcBef>
                <a:spcPts val="225"/>
              </a:spcBef>
              <a:spcAft>
                <a:spcPts val="0"/>
              </a:spcAft>
              <a:buClr>
                <a:srgbClr val="11356F"/>
              </a:buClr>
              <a:buSzTx/>
              <a:buFont typeface="Arial" charset="0"/>
              <a:buChar char="•"/>
              <a:tabLst/>
              <a:defRPr/>
            </a:pPr>
            <a:endParaRPr kumimoji="0" lang="en-US" sz="1400" b="0"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286941" marR="0" lvl="1" indent="-285750" algn="l" defTabSz="914400" rtl="0" eaLnBrk="1" fontAlgn="auto" latinLnBrk="0" hangingPunct="1">
              <a:lnSpc>
                <a:spcPct val="100000"/>
              </a:lnSpc>
              <a:spcBef>
                <a:spcPts val="225"/>
              </a:spcBef>
              <a:spcAft>
                <a:spcPts val="0"/>
              </a:spcAft>
              <a:buClr>
                <a:srgbClr val="11356F"/>
              </a:buClr>
              <a:buSzTx/>
              <a:buFont typeface="Arial" charset="0"/>
              <a:buChar char="•"/>
              <a:tabLst/>
              <a:defRPr/>
            </a:pPr>
            <a:endParaRPr kumimoji="0" lang="en-US" sz="1400" b="0"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4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a:p>
            <a:pPr marL="1191" marR="0" lvl="1" indent="0" algn="l" defTabSz="914400" rtl="0" eaLnBrk="1" fontAlgn="auto" latinLnBrk="0" hangingPunct="1">
              <a:lnSpc>
                <a:spcPct val="100000"/>
              </a:lnSpc>
              <a:spcBef>
                <a:spcPts val="225"/>
              </a:spcBef>
              <a:spcAft>
                <a:spcPts val="0"/>
              </a:spcAft>
              <a:buClr>
                <a:srgbClr val="11356F"/>
              </a:buClr>
              <a:buSzTx/>
              <a:buFontTx/>
              <a:buNone/>
              <a:tabLst/>
              <a:defRPr/>
            </a:pPr>
            <a:endParaRPr kumimoji="0" lang="en-US" sz="1200" b="1" i="0" u="none" strike="noStrike" kern="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sp>
        <p:nvSpPr>
          <p:cNvPr id="25" name="Title 1"/>
          <p:cNvSpPr txBox="1">
            <a:spLocks/>
          </p:cNvSpPr>
          <p:nvPr/>
        </p:nvSpPr>
        <p:spPr>
          <a:xfrm>
            <a:off x="2087383" y="260863"/>
            <a:ext cx="7881448" cy="594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0A29B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A29BF"/>
                </a:solidFill>
                <a:effectLst/>
                <a:uLnTx/>
                <a:uFillTx/>
                <a:latin typeface="Calibri Light" panose="020F0302020204030204"/>
                <a:ea typeface="+mj-ea"/>
                <a:cs typeface="+mj-cs"/>
              </a:rPr>
              <a:t>WWT Partner of Record Value Adds</a:t>
            </a:r>
          </a:p>
        </p:txBody>
      </p:sp>
      <p:sp>
        <p:nvSpPr>
          <p:cNvPr id="23" name="Rectangle 22"/>
          <p:cNvSpPr/>
          <p:nvPr>
            <p:custDataLst>
              <p:tags r:id="rId4"/>
            </p:custDataLst>
          </p:nvPr>
        </p:nvSpPr>
        <p:spPr bwMode="gray">
          <a:xfrm>
            <a:off x="4108469" y="1238154"/>
            <a:ext cx="7245012" cy="492443"/>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p:cNvSpPr/>
          <p:nvPr>
            <p:custDataLst>
              <p:tags r:id="rId5"/>
            </p:custDataLst>
          </p:nvPr>
        </p:nvSpPr>
        <p:spPr bwMode="gray">
          <a:xfrm>
            <a:off x="3944316" y="1796743"/>
            <a:ext cx="7473771" cy="3277820"/>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225" normalizeH="0" baseline="0" noProof="0" dirty="0">
                <a:ln>
                  <a:noFill/>
                </a:ln>
                <a:solidFill>
                  <a:srgbClr val="0070C0"/>
                </a:solidFill>
                <a:effectLst/>
                <a:uLnTx/>
                <a:uFillTx/>
                <a:latin typeface="Calibri" panose="020F0502020204030204"/>
                <a:ea typeface="+mn-ea"/>
                <a:cs typeface="+mn-cs"/>
              </a:rPr>
              <a:t>WWT can offer: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1" i="0" u="none" strike="noStrike" kern="1200" cap="none" spc="225" normalizeH="0" baseline="0" noProof="0" dirty="0">
              <a:ln>
                <a:noFill/>
              </a:ln>
              <a:solidFill>
                <a:srgbClr val="0070C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Self Service Online Ordering Tool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 WWT offers a secure tool where FedEx can:</a:t>
            </a:r>
          </a:p>
          <a:p>
            <a:pPr marL="1085850" marR="0" lvl="2"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Create a FedEx custom catalog – locked down catalog to drive compliance with FedEx approved standards</a:t>
            </a:r>
          </a:p>
          <a:p>
            <a:pPr marL="1085850" marR="0" lvl="2"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Request quotes for individual parts or configured items</a:t>
            </a:r>
          </a:p>
          <a:p>
            <a:pPr marL="1085850" marR="0" lvl="2"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Digitally transfer quotes and PO’s between FedEx’s procurement system and WWT</a:t>
            </a:r>
          </a:p>
          <a:p>
            <a:pPr marL="628650" marR="0" lvl="1"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Modernized Request and Approval Processes</a:t>
            </a:r>
          </a:p>
          <a:p>
            <a:pPr marL="1085850" marR="0" lvl="2" indent="-171450" algn="l" defTabSz="914400" rtl="0" eaLnBrk="1" fontAlgn="auto" latinLnBrk="0" hangingPunct="1">
              <a:lnSpc>
                <a:spcPct val="100000"/>
              </a:lnSpc>
              <a:spcBef>
                <a:spcPts val="600"/>
              </a:spcBef>
              <a:spcAft>
                <a:spcPts val="600"/>
              </a:spcAft>
              <a:buClrTx/>
              <a:buSzTx/>
              <a:buFont typeface="Arial"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WWT can create </a:t>
            </a:r>
            <a:r>
              <a:rPr lang="en-US" sz="1400" i="1" dirty="0">
                <a:solidFill>
                  <a:prstClr val="black"/>
                </a:solidFill>
                <a:latin typeface="Calibri" panose="020F0502020204030204"/>
              </a:rPr>
              <a:t>and automate operational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process flows for various requests using </a:t>
            </a:r>
            <a:r>
              <a:rPr lang="en-US" sz="1400" i="1" dirty="0">
                <a:solidFill>
                  <a:prstClr val="black"/>
                </a:solidFill>
                <a:latin typeface="Calibri" panose="020F0502020204030204"/>
              </a:rPr>
              <a:t>FedEx’s</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Community Page.  We have the experience creating different options and designing what is the best and most streamlined to assist FedEx.  </a:t>
            </a:r>
          </a:p>
        </p:txBody>
      </p:sp>
      <p:sp>
        <p:nvSpPr>
          <p:cNvPr id="27" name="Round Same Side Corner Rectangle 5">
            <a:extLst>
              <a:ext uri="{FF2B5EF4-FFF2-40B4-BE49-F238E27FC236}">
                <a16:creationId xmlns:a16="http://schemas.microsoft.com/office/drawing/2014/main" id="{F221DD72-75C3-4228-A9DB-FDFD40E0D2DE}"/>
              </a:ext>
            </a:extLst>
          </p:cNvPr>
          <p:cNvSpPr/>
          <p:nvPr>
            <p:custDataLst>
              <p:tags r:id="rId6"/>
            </p:custDataLst>
          </p:nvPr>
        </p:nvSpPr>
        <p:spPr bwMode="gray">
          <a:xfrm rot="16200000" flipH="1">
            <a:off x="-47099" y="1837532"/>
            <a:ext cx="4477020" cy="3868472"/>
          </a:xfrm>
          <a:prstGeom prst="round2SameRect">
            <a:avLst>
              <a:gd name="adj1" fmla="val 9672"/>
              <a:gd name="adj2" fmla="val 0"/>
            </a:avLst>
          </a:prstGeom>
          <a:gradFill flip="none" rotWithShape="1">
            <a:gsLst>
              <a:gs pos="0">
                <a:schemeClr val="bg1">
                  <a:lumMod val="85000"/>
                </a:schemeClr>
              </a:gs>
              <a:gs pos="100000">
                <a:schemeClr val="bg1">
                  <a:lumMod val="85000"/>
                  <a:alpha val="0"/>
                </a:schemeClr>
              </a:gs>
            </a:gsLst>
            <a:lin ang="5400000" scaled="0"/>
            <a:tileRect/>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5998FACE-89E3-4310-A68C-285664D4DF44}"/>
              </a:ext>
            </a:extLst>
          </p:cNvPr>
          <p:cNvSpPr/>
          <p:nvPr>
            <p:custDataLst>
              <p:tags r:id="rId7"/>
            </p:custDataLst>
          </p:nvPr>
        </p:nvSpPr>
        <p:spPr bwMode="gray">
          <a:xfrm>
            <a:off x="555520" y="1660334"/>
            <a:ext cx="2037591" cy="257250"/>
          </a:xfrm>
          <a:prstGeom prst="rect">
            <a:avLst/>
          </a:prstGeom>
        </p:spPr>
        <p:txBody>
          <a:bodyPr wrap="square" lIns="0" tIns="0" rIns="0" bIns="0">
            <a:spAutoFit/>
          </a:bodyPr>
          <a:lstStyle/>
          <a:p>
            <a:pPr marL="2381" marR="0" lvl="0" indent="-2381" algn="l" defTabSz="914400" rtl="0" eaLnBrk="1" fontAlgn="auto" latinLnBrk="0" hangingPunct="1">
              <a:lnSpc>
                <a:spcPct val="110000"/>
              </a:lnSpc>
              <a:spcBef>
                <a:spcPct val="25000"/>
              </a:spcBef>
              <a:spcAft>
                <a:spcPts val="0"/>
              </a:spcAft>
              <a:buClr>
                <a:srgbClr val="0000FF"/>
              </a:buClr>
              <a:buSzTx/>
              <a:buFontTx/>
              <a:buNone/>
              <a:tabLst/>
              <a:defRPr/>
            </a:pPr>
            <a:r>
              <a:rPr kumimoji="0" lang="en-US" altLang="en-US" sz="1600" b="1" i="0" u="none" strike="noStrike" kern="1200" cap="none" spc="225" normalizeH="0" baseline="0" noProof="0" dirty="0">
                <a:ln>
                  <a:noFill/>
                </a:ln>
                <a:solidFill>
                  <a:srgbClr val="0070C0"/>
                </a:solidFill>
                <a:effectLst/>
                <a:uLnTx/>
                <a:uFillTx/>
                <a:latin typeface="Calibri"/>
                <a:ea typeface="+mn-ea"/>
                <a:cs typeface="+mn-cs"/>
              </a:rPr>
              <a:t>Experience</a:t>
            </a:r>
          </a:p>
        </p:txBody>
      </p:sp>
      <p:sp>
        <p:nvSpPr>
          <p:cNvPr id="29" name="Rectangle 28">
            <a:extLst>
              <a:ext uri="{FF2B5EF4-FFF2-40B4-BE49-F238E27FC236}">
                <a16:creationId xmlns:a16="http://schemas.microsoft.com/office/drawing/2014/main" id="{F7E791C4-56DD-42EA-B0AC-88BAA130C8CA}"/>
              </a:ext>
            </a:extLst>
          </p:cNvPr>
          <p:cNvSpPr/>
          <p:nvPr>
            <p:custDataLst>
              <p:tags r:id="rId8"/>
            </p:custDataLst>
          </p:nvPr>
        </p:nvSpPr>
        <p:spPr bwMode="gray">
          <a:xfrm>
            <a:off x="467903" y="2244060"/>
            <a:ext cx="3198024" cy="3231654"/>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600"/>
              </a:spcBef>
              <a:spcAft>
                <a:spcPts val="0"/>
              </a:spcAft>
              <a:buClrTx/>
              <a:buSzTx/>
              <a:buFont typeface="Arial" charset="0"/>
              <a:buChar char="•"/>
              <a:tabLst/>
              <a:defRPr/>
            </a:pPr>
            <a:endPar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Since becoming partners in 1994, WWT has grown to be </a:t>
            </a:r>
            <a:endParaRPr kumimoji="0" lang="en-US" sz="1800" b="0" i="0" u="none" strike="noStrike" kern="1200" cap="none" spc="0" normalizeH="0" baseline="0" noProof="0" dirty="0">
              <a:ln>
                <a:noFill/>
              </a:ln>
              <a:solidFill>
                <a:srgbClr val="000000"/>
              </a:solidFill>
              <a:effectLst/>
              <a:uLnTx/>
              <a:uFillTx/>
              <a:latin typeface="Roober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WWT recognized long ago the importance of investing in the resources and capabilities necessary to deliver end-to-end solutions that help customers solve challenges throughout the lifecycle of their technology investments. Our commitment to invest in lifecycle solutions includes creating a mature, accredited software and lifecycle practice, which has achieved Advanced CX Specialization status and been recognized as Cisco’s Customer Experience Partner of the Year </a:t>
            </a:r>
          </a:p>
        </p:txBody>
      </p:sp>
      <p:pic>
        <p:nvPicPr>
          <p:cNvPr id="4" name="Picture 3">
            <a:extLst>
              <a:ext uri="{FF2B5EF4-FFF2-40B4-BE49-F238E27FC236}">
                <a16:creationId xmlns:a16="http://schemas.microsoft.com/office/drawing/2014/main" id="{B403720F-137C-420B-25AD-A9E49956B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7174" y="73361"/>
            <a:ext cx="1299890" cy="731520"/>
          </a:xfrm>
          <a:prstGeom prst="rect">
            <a:avLst/>
          </a:prstGeom>
        </p:spPr>
      </p:pic>
      <p:sp>
        <p:nvSpPr>
          <p:cNvPr id="5" name="Rectangle 4">
            <a:extLst>
              <a:ext uri="{FF2B5EF4-FFF2-40B4-BE49-F238E27FC236}">
                <a16:creationId xmlns:a16="http://schemas.microsoft.com/office/drawing/2014/main" id="{BE13DE15-50A4-1342-ED9B-26C63238FC4C}"/>
              </a:ext>
            </a:extLst>
          </p:cNvPr>
          <p:cNvSpPr/>
          <p:nvPr>
            <p:custDataLst>
              <p:tags r:id="rId9"/>
            </p:custDataLst>
          </p:nvPr>
        </p:nvSpPr>
        <p:spPr bwMode="gray">
          <a:xfrm>
            <a:off x="3755669" y="1182483"/>
            <a:ext cx="8005407" cy="289438"/>
          </a:xfrm>
          <a:prstGeom prst="rect">
            <a:avLst/>
          </a:prstGeom>
        </p:spPr>
        <p:txBody>
          <a:bodyPr wrap="square" lIns="0" tIns="0" rIns="0" bIns="0">
            <a:spAutoFit/>
          </a:bodyPr>
          <a:lstStyle/>
          <a:p>
            <a:pPr marL="2381" marR="0" lvl="0" indent="-2381" algn="ctr" defTabSz="914400" rtl="0" eaLnBrk="1" fontAlgn="auto" latinLnBrk="0" hangingPunct="1">
              <a:lnSpc>
                <a:spcPct val="110000"/>
              </a:lnSpc>
              <a:spcBef>
                <a:spcPct val="25000"/>
              </a:spcBef>
              <a:spcAft>
                <a:spcPts val="0"/>
              </a:spcAft>
              <a:buClr>
                <a:srgbClr val="0000FF"/>
              </a:buClr>
              <a:buSzTx/>
              <a:buFontTx/>
              <a:buNone/>
              <a:tabLst/>
              <a:defRPr/>
            </a:pPr>
            <a:r>
              <a:rPr kumimoji="0" lang="en-US" altLang="en-US" sz="1800" b="1" i="0" u="none" strike="noStrike" kern="1200" cap="none" spc="225" normalizeH="0" baseline="0" noProof="0" dirty="0">
                <a:ln>
                  <a:noFill/>
                </a:ln>
                <a:solidFill>
                  <a:srgbClr val="0070C0"/>
                </a:solidFill>
                <a:effectLst/>
                <a:uLnTx/>
                <a:uFillTx/>
                <a:latin typeface="Calibri"/>
                <a:ea typeface="+mn-ea"/>
                <a:cs typeface="+mn-cs"/>
              </a:rPr>
              <a:t>Future Benefits </a:t>
            </a:r>
          </a:p>
        </p:txBody>
      </p:sp>
    </p:spTree>
    <p:extLst>
      <p:ext uri="{BB962C8B-B14F-4D97-AF65-F5344CB8AC3E}">
        <p14:creationId xmlns:p14="http://schemas.microsoft.com/office/powerpoint/2010/main" val="4095610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95B09F-29A3-D545-820C-4993A1D1D1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557965" y="6378113"/>
            <a:ext cx="1416658" cy="325131"/>
          </a:xfrm>
          <a:prstGeom prst="rect">
            <a:avLst/>
          </a:prstGeom>
        </p:spPr>
      </p:pic>
      <p:sp>
        <p:nvSpPr>
          <p:cNvPr id="15" name="Title 5">
            <a:extLst>
              <a:ext uri="{FF2B5EF4-FFF2-40B4-BE49-F238E27FC236}">
                <a16:creationId xmlns:a16="http://schemas.microsoft.com/office/drawing/2014/main" id="{6F2544CE-1A4F-954B-A99F-F41E8F419CA4}"/>
              </a:ext>
            </a:extLst>
          </p:cNvPr>
          <p:cNvSpPr txBox="1">
            <a:spLocks/>
          </p:cNvSpPr>
          <p:nvPr/>
        </p:nvSpPr>
        <p:spPr>
          <a:xfrm>
            <a:off x="675144" y="1025058"/>
            <a:ext cx="10867653" cy="563389"/>
          </a:xfrm>
          <a:prstGeom prst="rect">
            <a:avLst/>
          </a:prstGeom>
        </p:spPr>
        <p:txBody>
          <a:bodyPr vert="horz" lIns="45714" tIns="22857" rIns="45714" bIns="22857" rtlCol="0" anchor="b">
            <a:noAutofit/>
          </a:bodyPr>
          <a:lstStyle>
            <a:lvl1pPr algn="ctr" defTabSz="1828800" rtl="0" eaLnBrk="1" latinLnBrk="0" hangingPunct="1">
              <a:lnSpc>
                <a:spcPct val="100000"/>
              </a:lnSpc>
              <a:spcBef>
                <a:spcPts val="0"/>
              </a:spcBef>
              <a:buNone/>
              <a:defRPr sz="9600" kern="1200">
                <a:solidFill>
                  <a:schemeClr val="bg1"/>
                </a:solidFill>
                <a:latin typeface="Arial" panose="020B0604020202020204" pitchFamily="34" charset="0"/>
                <a:ea typeface="+mj-ea"/>
                <a:cs typeface="Arial" panose="020B0604020202020204" pitchFamily="34" charset="0"/>
              </a:defRPr>
            </a:lvl1pPr>
          </a:lstStyle>
          <a:p>
            <a:pPr defTabSz="914217"/>
            <a:r>
              <a:rPr lang="en-US" sz="3599" i="1" dirty="0">
                <a:solidFill>
                  <a:srgbClr val="0086EA"/>
                </a:solidFill>
              </a:rPr>
              <a:t>Shop from a customized catalog.</a:t>
            </a:r>
          </a:p>
        </p:txBody>
      </p:sp>
      <p:sp>
        <p:nvSpPr>
          <p:cNvPr id="16" name="Title 5">
            <a:extLst>
              <a:ext uri="{FF2B5EF4-FFF2-40B4-BE49-F238E27FC236}">
                <a16:creationId xmlns:a16="http://schemas.microsoft.com/office/drawing/2014/main" id="{47445692-4594-D247-888F-BBFC33878FBA}"/>
              </a:ext>
            </a:extLst>
          </p:cNvPr>
          <p:cNvSpPr txBox="1">
            <a:spLocks/>
          </p:cNvSpPr>
          <p:nvPr/>
        </p:nvSpPr>
        <p:spPr>
          <a:xfrm>
            <a:off x="5768928" y="1580136"/>
            <a:ext cx="5834783" cy="4501851"/>
          </a:xfrm>
          <a:prstGeom prst="rect">
            <a:avLst/>
          </a:prstGeom>
        </p:spPr>
        <p:txBody>
          <a:bodyPr vert="horz" lIns="45714" tIns="22857" rIns="45714" bIns="22857" rtlCol="0" anchor="t">
            <a:noAutofit/>
          </a:bodyPr>
          <a:lstStyle>
            <a:lvl1pPr algn="ctr" defTabSz="1828800" rtl="0" eaLnBrk="1" latinLnBrk="0" hangingPunct="1">
              <a:lnSpc>
                <a:spcPct val="100000"/>
              </a:lnSpc>
              <a:spcBef>
                <a:spcPts val="0"/>
              </a:spcBef>
              <a:buNone/>
              <a:defRPr sz="9600" kern="1200">
                <a:solidFill>
                  <a:schemeClr val="bg1"/>
                </a:solidFill>
                <a:latin typeface="Arial" panose="020B0604020202020204" pitchFamily="34" charset="0"/>
                <a:ea typeface="+mj-ea"/>
                <a:cs typeface="Arial" panose="020B0604020202020204" pitchFamily="34" charset="0"/>
              </a:defRPr>
            </a:lvl1pPr>
          </a:lstStyle>
          <a:p>
            <a:pPr marL="285693" indent="-285693" algn="l" defTabSz="914217">
              <a:buFont typeface="Courier New" panose="02070309020205020404" pitchFamily="49" charset="0"/>
              <a:buChar char="o"/>
            </a:pPr>
            <a:r>
              <a:rPr lang="en-US" sz="1800" dirty="0">
                <a:solidFill>
                  <a:srgbClr val="121212">
                    <a:lumMod val="25000"/>
                    <a:lumOff val="75000"/>
                  </a:srgbClr>
                </a:solidFill>
              </a:rPr>
              <a:t>Provides product relevancy and buying standardization for the customer</a:t>
            </a:r>
          </a:p>
          <a:p>
            <a:pPr marL="285693" indent="-285693" algn="l" defTabSz="914217">
              <a:buFont typeface="Courier New" panose="02070309020205020404" pitchFamily="49" charset="0"/>
              <a:buChar char="o"/>
            </a:pPr>
            <a:endParaRPr lang="en-US" sz="1200" dirty="0">
              <a:solidFill>
                <a:srgbClr val="121212">
                  <a:lumMod val="25000"/>
                  <a:lumOff val="75000"/>
                </a:srgbClr>
              </a:solidFill>
            </a:endParaRPr>
          </a:p>
          <a:p>
            <a:pPr marL="285693" indent="-285693" algn="l" defTabSz="914217">
              <a:buFont typeface="Courier New" panose="02070309020205020404" pitchFamily="49" charset="0"/>
              <a:buChar char="o"/>
            </a:pPr>
            <a:r>
              <a:rPr lang="en-US" sz="1800" dirty="0">
                <a:solidFill>
                  <a:srgbClr val="121212">
                    <a:lumMod val="25000"/>
                    <a:lumOff val="75000"/>
                  </a:srgbClr>
                </a:solidFill>
              </a:rPr>
              <a:t>24/7 access to shop and procure configured bills of material or stand-alone parts</a:t>
            </a:r>
          </a:p>
          <a:p>
            <a:pPr marL="285693" indent="-285693" algn="l" defTabSz="914217">
              <a:buFont typeface="Courier New" panose="02070309020205020404" pitchFamily="49" charset="0"/>
              <a:buChar char="o"/>
            </a:pPr>
            <a:endParaRPr lang="en-US" sz="1200" dirty="0">
              <a:solidFill>
                <a:srgbClr val="121212">
                  <a:lumMod val="25000"/>
                  <a:lumOff val="75000"/>
                </a:srgbClr>
              </a:solidFill>
            </a:endParaRPr>
          </a:p>
          <a:p>
            <a:pPr marL="285693" indent="-285693" algn="l" defTabSz="914217">
              <a:buFont typeface="Courier New" panose="02070309020205020404" pitchFamily="49" charset="0"/>
              <a:buChar char="o"/>
            </a:pPr>
            <a:r>
              <a:rPr lang="en-US" sz="1800" dirty="0">
                <a:solidFill>
                  <a:srgbClr val="121212">
                    <a:lumMod val="25000"/>
                    <a:lumOff val="75000"/>
                  </a:srgbClr>
                </a:solidFill>
              </a:rPr>
              <a:t>Customer’s procurement system can be integrated with WWT’s product catalog via CXML or OCI</a:t>
            </a:r>
          </a:p>
          <a:p>
            <a:pPr marL="285693" indent="-285693" algn="l" defTabSz="914217">
              <a:buFont typeface="Courier New" panose="02070309020205020404" pitchFamily="49" charset="0"/>
              <a:buChar char="o"/>
            </a:pPr>
            <a:endParaRPr lang="en-US" sz="1200" dirty="0">
              <a:solidFill>
                <a:srgbClr val="121212">
                  <a:lumMod val="25000"/>
                  <a:lumOff val="75000"/>
                </a:srgbClr>
              </a:solidFill>
            </a:endParaRPr>
          </a:p>
          <a:p>
            <a:pPr marL="285693" indent="-285693" algn="l" defTabSz="914217">
              <a:buFont typeface="Courier New" panose="02070309020205020404" pitchFamily="49" charset="0"/>
              <a:buChar char="o"/>
            </a:pPr>
            <a:r>
              <a:rPr lang="en-US" sz="1800" dirty="0">
                <a:solidFill>
                  <a:srgbClr val="121212">
                    <a:lumMod val="25000"/>
                    <a:lumOff val="75000"/>
                  </a:srgbClr>
                </a:solidFill>
              </a:rPr>
              <a:t>International pricing allows WWT to sell product in the customer’s desired local currency and buy product from vendors/OEMs in USD currency</a:t>
            </a:r>
          </a:p>
          <a:p>
            <a:pPr marL="285693" indent="-285693" algn="l" defTabSz="914217">
              <a:buFont typeface="Courier New" panose="02070309020205020404" pitchFamily="49" charset="0"/>
              <a:buChar char="o"/>
            </a:pPr>
            <a:endParaRPr lang="en-US" sz="1200" dirty="0">
              <a:solidFill>
                <a:srgbClr val="121212">
                  <a:lumMod val="25000"/>
                  <a:lumOff val="75000"/>
                </a:srgbClr>
              </a:solidFill>
            </a:endParaRPr>
          </a:p>
          <a:p>
            <a:pPr marL="285693" indent="-285693" algn="l" defTabSz="914217">
              <a:buFont typeface="Courier New" panose="02070309020205020404" pitchFamily="49" charset="0"/>
              <a:buChar char="o"/>
            </a:pPr>
            <a:r>
              <a:rPr lang="en-US" sz="1800" dirty="0">
                <a:solidFill>
                  <a:srgbClr val="121212">
                    <a:lumMod val="25000"/>
                    <a:lumOff val="75000"/>
                  </a:srgbClr>
                </a:solidFill>
              </a:rPr>
              <a:t>Intelligent cart integration and checkout steps provide for a simple and prompt buying process</a:t>
            </a:r>
          </a:p>
          <a:p>
            <a:pPr marL="285693" indent="-285693" algn="l" defTabSz="914217">
              <a:buFont typeface="Courier New" panose="02070309020205020404" pitchFamily="49" charset="0"/>
              <a:buChar char="o"/>
            </a:pPr>
            <a:endParaRPr lang="en-US" sz="1200" dirty="0">
              <a:solidFill>
                <a:srgbClr val="121212">
                  <a:lumMod val="25000"/>
                  <a:lumOff val="75000"/>
                </a:srgbClr>
              </a:solidFill>
            </a:endParaRPr>
          </a:p>
          <a:p>
            <a:pPr marL="285693" indent="-285693" algn="l" defTabSz="914217">
              <a:buFont typeface="Courier New" panose="02070309020205020404" pitchFamily="49" charset="0"/>
              <a:buChar char="o"/>
            </a:pPr>
            <a:r>
              <a:rPr lang="en-US" sz="1800" dirty="0">
                <a:solidFill>
                  <a:srgbClr val="121212">
                    <a:lumMod val="25000"/>
                    <a:lumOff val="75000"/>
                  </a:srgbClr>
                </a:solidFill>
              </a:rPr>
              <a:t>Eliminates dependency on WWT’s Inside Sales Representative to place an order</a:t>
            </a:r>
          </a:p>
        </p:txBody>
      </p:sp>
      <p:pic>
        <p:nvPicPr>
          <p:cNvPr id="11" name="Picture 10">
            <a:extLst>
              <a:ext uri="{FF2B5EF4-FFF2-40B4-BE49-F238E27FC236}">
                <a16:creationId xmlns:a16="http://schemas.microsoft.com/office/drawing/2014/main" id="{D84DAED6-9E91-A849-92B5-B394674DAC84}"/>
              </a:ext>
            </a:extLst>
          </p:cNvPr>
          <p:cNvPicPr>
            <a:picLocks noChangeAspect="1"/>
          </p:cNvPicPr>
          <p:nvPr/>
        </p:nvPicPr>
        <p:blipFill>
          <a:blip r:embed="rId3">
            <a:duotone>
              <a:schemeClr val="bg2">
                <a:shade val="45000"/>
                <a:satMod val="135000"/>
              </a:schemeClr>
              <a:prstClr val="white"/>
            </a:duotone>
          </a:blip>
          <a:stretch>
            <a:fillRect/>
          </a:stretch>
        </p:blipFill>
        <p:spPr>
          <a:xfrm>
            <a:off x="1591704" y="1025058"/>
            <a:ext cx="631777" cy="631777"/>
          </a:xfrm>
          <a:prstGeom prst="rect">
            <a:avLst/>
          </a:prstGeom>
        </p:spPr>
      </p:pic>
      <p:cxnSp>
        <p:nvCxnSpPr>
          <p:cNvPr id="18" name="Straight Connector 17">
            <a:extLst>
              <a:ext uri="{FF2B5EF4-FFF2-40B4-BE49-F238E27FC236}">
                <a16:creationId xmlns:a16="http://schemas.microsoft.com/office/drawing/2014/main" id="{E5427A8A-4D39-A042-B0A6-F4ECE8A5004F}"/>
              </a:ext>
            </a:extLst>
          </p:cNvPr>
          <p:cNvCxnSpPr>
            <a:cxnSpLocks/>
          </p:cNvCxnSpPr>
          <p:nvPr/>
        </p:nvCxnSpPr>
        <p:spPr>
          <a:xfrm>
            <a:off x="700269" y="6152222"/>
            <a:ext cx="10791463" cy="0"/>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1515BE98-12CA-3645-B445-F698E8AFBC31}"/>
              </a:ext>
            </a:extLst>
          </p:cNvPr>
          <p:cNvSpPr>
            <a:spLocks noGrp="1"/>
          </p:cNvSpPr>
          <p:nvPr>
            <p:ph type="title"/>
          </p:nvPr>
        </p:nvSpPr>
        <p:spPr>
          <a:xfrm>
            <a:off x="193707" y="372991"/>
            <a:ext cx="11689802" cy="455974"/>
          </a:xfrm>
          <a:ln>
            <a:noFill/>
          </a:ln>
        </p:spPr>
        <p:txBody>
          <a:bodyPr/>
          <a:lstStyle/>
          <a:p>
            <a:pPr algn="ctr"/>
            <a:r>
              <a:rPr lang="en-US" sz="3599" dirty="0">
                <a:solidFill>
                  <a:srgbClr val="0086EA"/>
                </a:solidFill>
              </a:rPr>
              <a:t>Catalogs</a:t>
            </a:r>
          </a:p>
        </p:txBody>
      </p:sp>
      <p:cxnSp>
        <p:nvCxnSpPr>
          <p:cNvPr id="20" name="Straight Connector 19">
            <a:extLst>
              <a:ext uri="{FF2B5EF4-FFF2-40B4-BE49-F238E27FC236}">
                <a16:creationId xmlns:a16="http://schemas.microsoft.com/office/drawing/2014/main" id="{A0477910-42FA-C642-8695-DED5C7373924}"/>
              </a:ext>
            </a:extLst>
          </p:cNvPr>
          <p:cNvCxnSpPr>
            <a:cxnSpLocks/>
          </p:cNvCxnSpPr>
          <p:nvPr/>
        </p:nvCxnSpPr>
        <p:spPr>
          <a:xfrm>
            <a:off x="675144" y="569084"/>
            <a:ext cx="4406558" cy="0"/>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F5862E-4029-AD46-923F-0DB97C165F19}"/>
              </a:ext>
            </a:extLst>
          </p:cNvPr>
          <p:cNvCxnSpPr>
            <a:cxnSpLocks/>
          </p:cNvCxnSpPr>
          <p:nvPr/>
        </p:nvCxnSpPr>
        <p:spPr>
          <a:xfrm>
            <a:off x="6995313" y="569084"/>
            <a:ext cx="4547484" cy="0"/>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pic>
        <p:nvPicPr>
          <p:cNvPr id="12" name="Picture 11" descr="A screenshot of a computer&#10;&#10;Description automatically generated">
            <a:extLst>
              <a:ext uri="{FF2B5EF4-FFF2-40B4-BE49-F238E27FC236}">
                <a16:creationId xmlns:a16="http://schemas.microsoft.com/office/drawing/2014/main" id="{AD3D80A8-1449-1CEA-706E-6D0663593E86}"/>
              </a:ext>
            </a:extLst>
          </p:cNvPr>
          <p:cNvPicPr>
            <a:picLocks noChangeAspect="1"/>
          </p:cNvPicPr>
          <p:nvPr/>
        </p:nvPicPr>
        <p:blipFill>
          <a:blip r:embed="rId4"/>
          <a:stretch>
            <a:fillRect/>
          </a:stretch>
        </p:blipFill>
        <p:spPr>
          <a:xfrm>
            <a:off x="451224" y="2168623"/>
            <a:ext cx="5227868" cy="2520754"/>
          </a:xfrm>
          <a:prstGeom prst="rect">
            <a:avLst/>
          </a:prstGeom>
        </p:spPr>
      </p:pic>
    </p:spTree>
    <p:extLst>
      <p:ext uri="{BB962C8B-B14F-4D97-AF65-F5344CB8AC3E}">
        <p14:creationId xmlns:p14="http://schemas.microsoft.com/office/powerpoint/2010/main" val="306240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68"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43929" y="1377353"/>
            <a:ext cx="117754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781D0"/>
                </a:solidFill>
                <a:effectLst/>
                <a:uLnTx/>
                <a:uFillTx/>
                <a:latin typeface="Calibri" panose="020F0502020204030204"/>
                <a:ea typeface="+mn-ea"/>
                <a:cs typeface="+mn-cs"/>
              </a:rPr>
              <a:t>WWT Team Alias: </a:t>
            </a:r>
            <a:r>
              <a:rPr kumimoji="0" lang="en-US" sz="2400" b="1" i="0" u="none" strike="noStrike" kern="1200" cap="none" spc="0" normalizeH="0" baseline="0" noProof="0" err="1">
                <a:ln>
                  <a:noFill/>
                </a:ln>
                <a:solidFill>
                  <a:srgbClr val="3781D0"/>
                </a:solidFill>
                <a:effectLst/>
                <a:uLnTx/>
                <a:uFillTx/>
                <a:latin typeface="Calibri" panose="020F0502020204030204"/>
                <a:ea typeface="+mn-ea"/>
                <a:cs typeface="+mn-cs"/>
              </a:rPr>
              <a:t>FedEx@wwt.com</a:t>
            </a:r>
            <a:endParaRPr kumimoji="0" lang="en-US" sz="2400" b="1" i="0" u="none" strike="noStrike" kern="1200" cap="none" spc="0" normalizeH="0" baseline="0" noProof="0">
              <a:ln>
                <a:noFill/>
              </a:ln>
              <a:solidFill>
                <a:srgbClr val="3781D0"/>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E647F372-35F6-A189-A35C-11586D6361BE}"/>
              </a:ext>
            </a:extLst>
          </p:cNvPr>
          <p:cNvSpPr/>
          <p:nvPr/>
        </p:nvSpPr>
        <p:spPr>
          <a:xfrm>
            <a:off x="10802082" y="2366868"/>
            <a:ext cx="1175357" cy="1392171"/>
          </a:xfrm>
          <a:prstGeom prst="roundRect">
            <a:avLst>
              <a:gd name="adj" fmla="val 6030"/>
            </a:avLst>
          </a:prstGeom>
          <a:solidFill>
            <a:schemeClr val="tx2">
              <a:lumMod val="40000"/>
              <a:lumOff val="60000"/>
              <a:alpha val="17647"/>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138">
            <a:extLst>
              <a:ext uri="{FF2B5EF4-FFF2-40B4-BE49-F238E27FC236}">
                <a16:creationId xmlns:a16="http://schemas.microsoft.com/office/drawing/2014/main" id="{17E77ACF-8AA5-0884-2B6C-21E9AB34ED62}"/>
              </a:ext>
            </a:extLst>
          </p:cNvPr>
          <p:cNvGrpSpPr>
            <a:grpSpLocks noChangeAspect="1"/>
          </p:cNvGrpSpPr>
          <p:nvPr/>
        </p:nvGrpSpPr>
        <p:grpSpPr bwMode="auto">
          <a:xfrm>
            <a:off x="1441898" y="2660896"/>
            <a:ext cx="634817" cy="554535"/>
            <a:chOff x="4479" y="3024"/>
            <a:chExt cx="427" cy="373"/>
          </a:xfrm>
          <a:solidFill>
            <a:schemeClr val="tx2"/>
          </a:solidFill>
        </p:grpSpPr>
        <p:sp>
          <p:nvSpPr>
            <p:cNvPr id="5" name="Freeform 139">
              <a:extLst>
                <a:ext uri="{FF2B5EF4-FFF2-40B4-BE49-F238E27FC236}">
                  <a16:creationId xmlns:a16="http://schemas.microsoft.com/office/drawing/2014/main" id="{95C7BE90-0036-C06D-19E9-657AEBBEB204}"/>
                </a:ext>
              </a:extLst>
            </p:cNvPr>
            <p:cNvSpPr>
              <a:spLocks/>
            </p:cNvSpPr>
            <p:nvPr/>
          </p:nvSpPr>
          <p:spPr bwMode="auto">
            <a:xfrm>
              <a:off x="4479" y="3024"/>
              <a:ext cx="391" cy="267"/>
            </a:xfrm>
            <a:custGeom>
              <a:avLst/>
              <a:gdLst>
                <a:gd name="T0" fmla="*/ 96 w 264"/>
                <a:gd name="T1" fmla="*/ 180 h 180"/>
                <a:gd name="T2" fmla="*/ 24 w 264"/>
                <a:gd name="T3" fmla="*/ 180 h 180"/>
                <a:gd name="T4" fmla="*/ 0 w 264"/>
                <a:gd name="T5" fmla="*/ 156 h 180"/>
                <a:gd name="T6" fmla="*/ 0 w 264"/>
                <a:gd name="T7" fmla="*/ 24 h 180"/>
                <a:gd name="T8" fmla="*/ 24 w 264"/>
                <a:gd name="T9" fmla="*/ 0 h 180"/>
                <a:gd name="T10" fmla="*/ 240 w 264"/>
                <a:gd name="T11" fmla="*/ 0 h 180"/>
                <a:gd name="T12" fmla="*/ 264 w 264"/>
                <a:gd name="T13" fmla="*/ 24 h 180"/>
                <a:gd name="T14" fmla="*/ 264 w 264"/>
                <a:gd name="T15" fmla="*/ 97 h 180"/>
                <a:gd name="T16" fmla="*/ 258 w 264"/>
                <a:gd name="T17" fmla="*/ 103 h 180"/>
                <a:gd name="T18" fmla="*/ 252 w 264"/>
                <a:gd name="T19" fmla="*/ 97 h 180"/>
                <a:gd name="T20" fmla="*/ 252 w 264"/>
                <a:gd name="T21" fmla="*/ 24 h 180"/>
                <a:gd name="T22" fmla="*/ 240 w 264"/>
                <a:gd name="T23" fmla="*/ 12 h 180"/>
                <a:gd name="T24" fmla="*/ 24 w 264"/>
                <a:gd name="T25" fmla="*/ 12 h 180"/>
                <a:gd name="T26" fmla="*/ 12 w 264"/>
                <a:gd name="T27" fmla="*/ 24 h 180"/>
                <a:gd name="T28" fmla="*/ 12 w 264"/>
                <a:gd name="T29" fmla="*/ 156 h 180"/>
                <a:gd name="T30" fmla="*/ 24 w 264"/>
                <a:gd name="T31" fmla="*/ 168 h 180"/>
                <a:gd name="T32" fmla="*/ 96 w 264"/>
                <a:gd name="T33" fmla="*/ 168 h 180"/>
                <a:gd name="T34" fmla="*/ 102 w 264"/>
                <a:gd name="T35" fmla="*/ 174 h 180"/>
                <a:gd name="T36" fmla="*/ 96 w 264"/>
                <a:gd name="T3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 h="180">
                  <a:moveTo>
                    <a:pt x="96" y="180"/>
                  </a:moveTo>
                  <a:cubicBezTo>
                    <a:pt x="24" y="180"/>
                    <a:pt x="24" y="180"/>
                    <a:pt x="24" y="180"/>
                  </a:cubicBezTo>
                  <a:cubicBezTo>
                    <a:pt x="11" y="180"/>
                    <a:pt x="0" y="170"/>
                    <a:pt x="0" y="156"/>
                  </a:cubicBezTo>
                  <a:cubicBezTo>
                    <a:pt x="0" y="24"/>
                    <a:pt x="0" y="24"/>
                    <a:pt x="0" y="24"/>
                  </a:cubicBezTo>
                  <a:cubicBezTo>
                    <a:pt x="0" y="11"/>
                    <a:pt x="11" y="0"/>
                    <a:pt x="24" y="0"/>
                  </a:cubicBezTo>
                  <a:cubicBezTo>
                    <a:pt x="240" y="0"/>
                    <a:pt x="240" y="0"/>
                    <a:pt x="240" y="0"/>
                  </a:cubicBezTo>
                  <a:cubicBezTo>
                    <a:pt x="253" y="0"/>
                    <a:pt x="264" y="11"/>
                    <a:pt x="264" y="24"/>
                  </a:cubicBezTo>
                  <a:cubicBezTo>
                    <a:pt x="264" y="97"/>
                    <a:pt x="264" y="97"/>
                    <a:pt x="264" y="97"/>
                  </a:cubicBezTo>
                  <a:cubicBezTo>
                    <a:pt x="264" y="101"/>
                    <a:pt x="261" y="103"/>
                    <a:pt x="258" y="103"/>
                  </a:cubicBezTo>
                  <a:cubicBezTo>
                    <a:pt x="255" y="103"/>
                    <a:pt x="252" y="101"/>
                    <a:pt x="252" y="97"/>
                  </a:cubicBezTo>
                  <a:cubicBezTo>
                    <a:pt x="252" y="24"/>
                    <a:pt x="252" y="24"/>
                    <a:pt x="252" y="24"/>
                  </a:cubicBezTo>
                  <a:cubicBezTo>
                    <a:pt x="252" y="18"/>
                    <a:pt x="246" y="12"/>
                    <a:pt x="240" y="12"/>
                  </a:cubicBezTo>
                  <a:cubicBezTo>
                    <a:pt x="24" y="12"/>
                    <a:pt x="24" y="12"/>
                    <a:pt x="24" y="12"/>
                  </a:cubicBezTo>
                  <a:cubicBezTo>
                    <a:pt x="17" y="12"/>
                    <a:pt x="12" y="18"/>
                    <a:pt x="12" y="24"/>
                  </a:cubicBezTo>
                  <a:cubicBezTo>
                    <a:pt x="12" y="156"/>
                    <a:pt x="12" y="156"/>
                    <a:pt x="12" y="156"/>
                  </a:cubicBezTo>
                  <a:cubicBezTo>
                    <a:pt x="12" y="163"/>
                    <a:pt x="17" y="168"/>
                    <a:pt x="24" y="168"/>
                  </a:cubicBezTo>
                  <a:cubicBezTo>
                    <a:pt x="96" y="168"/>
                    <a:pt x="96" y="168"/>
                    <a:pt x="96" y="168"/>
                  </a:cubicBezTo>
                  <a:cubicBezTo>
                    <a:pt x="99" y="168"/>
                    <a:pt x="102" y="171"/>
                    <a:pt x="102" y="174"/>
                  </a:cubicBezTo>
                  <a:cubicBezTo>
                    <a:pt x="102" y="178"/>
                    <a:pt x="99" y="180"/>
                    <a:pt x="96"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reeform 140">
              <a:extLst>
                <a:ext uri="{FF2B5EF4-FFF2-40B4-BE49-F238E27FC236}">
                  <a16:creationId xmlns:a16="http://schemas.microsoft.com/office/drawing/2014/main" id="{3BC12E30-82C3-158F-1EE6-2334A741418C}"/>
                </a:ext>
              </a:extLst>
            </p:cNvPr>
            <p:cNvSpPr>
              <a:spLocks/>
            </p:cNvSpPr>
            <p:nvPr/>
          </p:nvSpPr>
          <p:spPr bwMode="auto">
            <a:xfrm>
              <a:off x="4487" y="3033"/>
              <a:ext cx="376" cy="160"/>
            </a:xfrm>
            <a:custGeom>
              <a:avLst/>
              <a:gdLst>
                <a:gd name="T0" fmla="*/ 127 w 254"/>
                <a:gd name="T1" fmla="*/ 108 h 108"/>
                <a:gd name="T2" fmla="*/ 123 w 254"/>
                <a:gd name="T3" fmla="*/ 107 h 108"/>
                <a:gd name="T4" fmla="*/ 3 w 254"/>
                <a:gd name="T5" fmla="*/ 11 h 108"/>
                <a:gd name="T6" fmla="*/ 2 w 254"/>
                <a:gd name="T7" fmla="*/ 3 h 108"/>
                <a:gd name="T8" fmla="*/ 11 w 254"/>
                <a:gd name="T9" fmla="*/ 2 h 108"/>
                <a:gd name="T10" fmla="*/ 127 w 254"/>
                <a:gd name="T11" fmla="*/ 95 h 108"/>
                <a:gd name="T12" fmla="*/ 243 w 254"/>
                <a:gd name="T13" fmla="*/ 2 h 108"/>
                <a:gd name="T14" fmla="*/ 252 w 254"/>
                <a:gd name="T15" fmla="*/ 3 h 108"/>
                <a:gd name="T16" fmla="*/ 251 w 254"/>
                <a:gd name="T17" fmla="*/ 11 h 108"/>
                <a:gd name="T18" fmla="*/ 131 w 254"/>
                <a:gd name="T19" fmla="*/ 107 h 108"/>
                <a:gd name="T20" fmla="*/ 127 w 254"/>
                <a:gd name="T2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108">
                  <a:moveTo>
                    <a:pt x="127" y="108"/>
                  </a:moveTo>
                  <a:cubicBezTo>
                    <a:pt x="126" y="108"/>
                    <a:pt x="124" y="108"/>
                    <a:pt x="123" y="107"/>
                  </a:cubicBezTo>
                  <a:cubicBezTo>
                    <a:pt x="3" y="11"/>
                    <a:pt x="3" y="11"/>
                    <a:pt x="3" y="11"/>
                  </a:cubicBezTo>
                  <a:cubicBezTo>
                    <a:pt x="1" y="9"/>
                    <a:pt x="0" y="5"/>
                    <a:pt x="2" y="3"/>
                  </a:cubicBezTo>
                  <a:cubicBezTo>
                    <a:pt x="4" y="0"/>
                    <a:pt x="8" y="0"/>
                    <a:pt x="11" y="2"/>
                  </a:cubicBezTo>
                  <a:cubicBezTo>
                    <a:pt x="127" y="95"/>
                    <a:pt x="127" y="95"/>
                    <a:pt x="127" y="95"/>
                  </a:cubicBezTo>
                  <a:cubicBezTo>
                    <a:pt x="243" y="2"/>
                    <a:pt x="243" y="2"/>
                    <a:pt x="243" y="2"/>
                  </a:cubicBezTo>
                  <a:cubicBezTo>
                    <a:pt x="246" y="0"/>
                    <a:pt x="249" y="0"/>
                    <a:pt x="252" y="3"/>
                  </a:cubicBezTo>
                  <a:cubicBezTo>
                    <a:pt x="254" y="5"/>
                    <a:pt x="253" y="9"/>
                    <a:pt x="251" y="11"/>
                  </a:cubicBezTo>
                  <a:cubicBezTo>
                    <a:pt x="131" y="107"/>
                    <a:pt x="131" y="107"/>
                    <a:pt x="131" y="107"/>
                  </a:cubicBezTo>
                  <a:cubicBezTo>
                    <a:pt x="129" y="108"/>
                    <a:pt x="128" y="108"/>
                    <a:pt x="12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Freeform 141">
              <a:extLst>
                <a:ext uri="{FF2B5EF4-FFF2-40B4-BE49-F238E27FC236}">
                  <a16:creationId xmlns:a16="http://schemas.microsoft.com/office/drawing/2014/main" id="{AF375BFA-87AC-2CE2-0C3E-FC70A9467B23}"/>
                </a:ext>
              </a:extLst>
            </p:cNvPr>
            <p:cNvSpPr>
              <a:spLocks noEditPoints="1"/>
            </p:cNvSpPr>
            <p:nvPr/>
          </p:nvSpPr>
          <p:spPr bwMode="auto">
            <a:xfrm>
              <a:off x="4657" y="3184"/>
              <a:ext cx="249" cy="213"/>
            </a:xfrm>
            <a:custGeom>
              <a:avLst/>
              <a:gdLst>
                <a:gd name="T0" fmla="*/ 90 w 168"/>
                <a:gd name="T1" fmla="*/ 144 h 144"/>
                <a:gd name="T2" fmla="*/ 87 w 168"/>
                <a:gd name="T3" fmla="*/ 144 h 144"/>
                <a:gd name="T4" fmla="*/ 84 w 168"/>
                <a:gd name="T5" fmla="*/ 138 h 144"/>
                <a:gd name="T6" fmla="*/ 84 w 168"/>
                <a:gd name="T7" fmla="*/ 108 h 144"/>
                <a:gd name="T8" fmla="*/ 6 w 168"/>
                <a:gd name="T9" fmla="*/ 108 h 144"/>
                <a:gd name="T10" fmla="*/ 0 w 168"/>
                <a:gd name="T11" fmla="*/ 102 h 144"/>
                <a:gd name="T12" fmla="*/ 0 w 168"/>
                <a:gd name="T13" fmla="*/ 42 h 144"/>
                <a:gd name="T14" fmla="*/ 6 w 168"/>
                <a:gd name="T15" fmla="*/ 36 h 144"/>
                <a:gd name="T16" fmla="*/ 84 w 168"/>
                <a:gd name="T17" fmla="*/ 36 h 144"/>
                <a:gd name="T18" fmla="*/ 84 w 168"/>
                <a:gd name="T19" fmla="*/ 6 h 144"/>
                <a:gd name="T20" fmla="*/ 87 w 168"/>
                <a:gd name="T21" fmla="*/ 1 h 144"/>
                <a:gd name="T22" fmla="*/ 94 w 168"/>
                <a:gd name="T23" fmla="*/ 2 h 144"/>
                <a:gd name="T24" fmla="*/ 166 w 168"/>
                <a:gd name="T25" fmla="*/ 68 h 144"/>
                <a:gd name="T26" fmla="*/ 168 w 168"/>
                <a:gd name="T27" fmla="*/ 72 h 144"/>
                <a:gd name="T28" fmla="*/ 166 w 168"/>
                <a:gd name="T29" fmla="*/ 77 h 144"/>
                <a:gd name="T30" fmla="*/ 94 w 168"/>
                <a:gd name="T31" fmla="*/ 143 h 144"/>
                <a:gd name="T32" fmla="*/ 90 w 168"/>
                <a:gd name="T33" fmla="*/ 144 h 144"/>
                <a:gd name="T34" fmla="*/ 12 w 168"/>
                <a:gd name="T35" fmla="*/ 96 h 144"/>
                <a:gd name="T36" fmla="*/ 90 w 168"/>
                <a:gd name="T37" fmla="*/ 96 h 144"/>
                <a:gd name="T38" fmla="*/ 96 w 168"/>
                <a:gd name="T39" fmla="*/ 102 h 144"/>
                <a:gd name="T40" fmla="*/ 96 w 168"/>
                <a:gd name="T41" fmla="*/ 125 h 144"/>
                <a:gd name="T42" fmla="*/ 153 w 168"/>
                <a:gd name="T43" fmla="*/ 72 h 144"/>
                <a:gd name="T44" fmla="*/ 96 w 168"/>
                <a:gd name="T45" fmla="*/ 20 h 144"/>
                <a:gd name="T46" fmla="*/ 96 w 168"/>
                <a:gd name="T47" fmla="*/ 42 h 144"/>
                <a:gd name="T48" fmla="*/ 90 w 168"/>
                <a:gd name="T49" fmla="*/ 48 h 144"/>
                <a:gd name="T50" fmla="*/ 12 w 168"/>
                <a:gd name="T51" fmla="*/ 48 h 144"/>
                <a:gd name="T52" fmla="*/ 12 w 168"/>
                <a:gd name="T53"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 h="144">
                  <a:moveTo>
                    <a:pt x="90" y="144"/>
                  </a:moveTo>
                  <a:cubicBezTo>
                    <a:pt x="89" y="144"/>
                    <a:pt x="88" y="144"/>
                    <a:pt x="87" y="144"/>
                  </a:cubicBezTo>
                  <a:cubicBezTo>
                    <a:pt x="85" y="143"/>
                    <a:pt x="84" y="141"/>
                    <a:pt x="84" y="138"/>
                  </a:cubicBezTo>
                  <a:cubicBezTo>
                    <a:pt x="84" y="108"/>
                    <a:pt x="84" y="108"/>
                    <a:pt x="84" y="108"/>
                  </a:cubicBezTo>
                  <a:cubicBezTo>
                    <a:pt x="6" y="108"/>
                    <a:pt x="6" y="108"/>
                    <a:pt x="6" y="108"/>
                  </a:cubicBezTo>
                  <a:cubicBezTo>
                    <a:pt x="3" y="108"/>
                    <a:pt x="0" y="106"/>
                    <a:pt x="0" y="102"/>
                  </a:cubicBezTo>
                  <a:cubicBezTo>
                    <a:pt x="0" y="42"/>
                    <a:pt x="0" y="42"/>
                    <a:pt x="0" y="42"/>
                  </a:cubicBezTo>
                  <a:cubicBezTo>
                    <a:pt x="0" y="39"/>
                    <a:pt x="3" y="36"/>
                    <a:pt x="6" y="36"/>
                  </a:cubicBezTo>
                  <a:cubicBezTo>
                    <a:pt x="84" y="36"/>
                    <a:pt x="84" y="36"/>
                    <a:pt x="84" y="36"/>
                  </a:cubicBezTo>
                  <a:cubicBezTo>
                    <a:pt x="84" y="6"/>
                    <a:pt x="84" y="6"/>
                    <a:pt x="84" y="6"/>
                  </a:cubicBezTo>
                  <a:cubicBezTo>
                    <a:pt x="84" y="4"/>
                    <a:pt x="85" y="2"/>
                    <a:pt x="87" y="1"/>
                  </a:cubicBezTo>
                  <a:cubicBezTo>
                    <a:pt x="90" y="0"/>
                    <a:pt x="92" y="0"/>
                    <a:pt x="94" y="2"/>
                  </a:cubicBezTo>
                  <a:cubicBezTo>
                    <a:pt x="166" y="68"/>
                    <a:pt x="166" y="68"/>
                    <a:pt x="166" y="68"/>
                  </a:cubicBezTo>
                  <a:cubicBezTo>
                    <a:pt x="167" y="69"/>
                    <a:pt x="168" y="71"/>
                    <a:pt x="168" y="72"/>
                  </a:cubicBezTo>
                  <a:cubicBezTo>
                    <a:pt x="168" y="74"/>
                    <a:pt x="167" y="76"/>
                    <a:pt x="166" y="77"/>
                  </a:cubicBezTo>
                  <a:cubicBezTo>
                    <a:pt x="94" y="143"/>
                    <a:pt x="94" y="143"/>
                    <a:pt x="94" y="143"/>
                  </a:cubicBezTo>
                  <a:cubicBezTo>
                    <a:pt x="93" y="144"/>
                    <a:pt x="91" y="144"/>
                    <a:pt x="90" y="144"/>
                  </a:cubicBezTo>
                  <a:close/>
                  <a:moveTo>
                    <a:pt x="12" y="96"/>
                  </a:moveTo>
                  <a:cubicBezTo>
                    <a:pt x="90" y="96"/>
                    <a:pt x="90" y="96"/>
                    <a:pt x="90" y="96"/>
                  </a:cubicBezTo>
                  <a:cubicBezTo>
                    <a:pt x="93" y="96"/>
                    <a:pt x="96" y="99"/>
                    <a:pt x="96" y="102"/>
                  </a:cubicBezTo>
                  <a:cubicBezTo>
                    <a:pt x="96" y="125"/>
                    <a:pt x="96" y="125"/>
                    <a:pt x="96" y="125"/>
                  </a:cubicBezTo>
                  <a:cubicBezTo>
                    <a:pt x="153" y="72"/>
                    <a:pt x="153" y="72"/>
                    <a:pt x="153" y="72"/>
                  </a:cubicBezTo>
                  <a:cubicBezTo>
                    <a:pt x="96" y="20"/>
                    <a:pt x="96" y="20"/>
                    <a:pt x="96" y="20"/>
                  </a:cubicBezTo>
                  <a:cubicBezTo>
                    <a:pt x="96" y="42"/>
                    <a:pt x="96" y="42"/>
                    <a:pt x="96" y="42"/>
                  </a:cubicBezTo>
                  <a:cubicBezTo>
                    <a:pt x="96" y="46"/>
                    <a:pt x="93" y="48"/>
                    <a:pt x="90" y="48"/>
                  </a:cubicBezTo>
                  <a:cubicBezTo>
                    <a:pt x="12" y="48"/>
                    <a:pt x="12" y="48"/>
                    <a:pt x="12" y="48"/>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7B30A4EE-610E-07D2-2FFF-68BF18A59835}"/>
              </a:ext>
            </a:extLst>
          </p:cNvPr>
          <p:cNvSpPr txBox="1"/>
          <p:nvPr/>
        </p:nvSpPr>
        <p:spPr>
          <a:xfrm>
            <a:off x="1018487" y="3294839"/>
            <a:ext cx="15097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FEDEX EMAIL FEDEX@WWT.COM</a:t>
            </a:r>
          </a:p>
        </p:txBody>
      </p:sp>
      <p:cxnSp>
        <p:nvCxnSpPr>
          <p:cNvPr id="11" name="Straight Arrow Connector 10">
            <a:extLst>
              <a:ext uri="{FF2B5EF4-FFF2-40B4-BE49-F238E27FC236}">
                <a16:creationId xmlns:a16="http://schemas.microsoft.com/office/drawing/2014/main" id="{381D28B1-2A77-CF91-A795-0008608A58F5}"/>
              </a:ext>
            </a:extLst>
          </p:cNvPr>
          <p:cNvCxnSpPr>
            <a:cxnSpLocks/>
          </p:cNvCxnSpPr>
          <p:nvPr/>
        </p:nvCxnSpPr>
        <p:spPr>
          <a:xfrm>
            <a:off x="2311208" y="2922349"/>
            <a:ext cx="398299"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38">
            <a:extLst>
              <a:ext uri="{FF2B5EF4-FFF2-40B4-BE49-F238E27FC236}">
                <a16:creationId xmlns:a16="http://schemas.microsoft.com/office/drawing/2014/main" id="{2C025DEF-70D7-5F66-170E-C1F967C4DF5E}"/>
              </a:ext>
            </a:extLst>
          </p:cNvPr>
          <p:cNvGrpSpPr>
            <a:grpSpLocks noChangeAspect="1"/>
          </p:cNvGrpSpPr>
          <p:nvPr/>
        </p:nvGrpSpPr>
        <p:grpSpPr bwMode="auto">
          <a:xfrm>
            <a:off x="2866710" y="2692819"/>
            <a:ext cx="473892" cy="463145"/>
            <a:chOff x="4653" y="660"/>
            <a:chExt cx="441" cy="431"/>
          </a:xfrm>
          <a:solidFill>
            <a:schemeClr val="tx2"/>
          </a:solidFill>
        </p:grpSpPr>
        <p:sp>
          <p:nvSpPr>
            <p:cNvPr id="13" name="Freeform 39">
              <a:extLst>
                <a:ext uri="{FF2B5EF4-FFF2-40B4-BE49-F238E27FC236}">
                  <a16:creationId xmlns:a16="http://schemas.microsoft.com/office/drawing/2014/main" id="{CAEE707A-A5A3-271B-507F-1A8637CECEC5}"/>
                </a:ext>
              </a:extLst>
            </p:cNvPr>
            <p:cNvSpPr>
              <a:spLocks/>
            </p:cNvSpPr>
            <p:nvPr/>
          </p:nvSpPr>
          <p:spPr bwMode="auto">
            <a:xfrm>
              <a:off x="4936" y="955"/>
              <a:ext cx="114" cy="74"/>
            </a:xfrm>
            <a:custGeom>
              <a:avLst/>
              <a:gdLst>
                <a:gd name="T0" fmla="*/ 31 w 74"/>
                <a:gd name="T1" fmla="*/ 49 h 49"/>
                <a:gd name="T2" fmla="*/ 31 w 74"/>
                <a:gd name="T3" fmla="*/ 49 h 49"/>
                <a:gd name="T4" fmla="*/ 26 w 74"/>
                <a:gd name="T5" fmla="*/ 47 h 49"/>
                <a:gd name="T6" fmla="*/ 3 w 74"/>
                <a:gd name="T7" fmla="*/ 23 h 49"/>
                <a:gd name="T8" fmla="*/ 3 w 74"/>
                <a:gd name="T9" fmla="*/ 15 h 49"/>
                <a:gd name="T10" fmla="*/ 11 w 74"/>
                <a:gd name="T11" fmla="*/ 15 h 49"/>
                <a:gd name="T12" fmla="*/ 31 w 74"/>
                <a:gd name="T13" fmla="*/ 35 h 49"/>
                <a:gd name="T14" fmla="*/ 63 w 74"/>
                <a:gd name="T15" fmla="*/ 3 h 49"/>
                <a:gd name="T16" fmla="*/ 71 w 74"/>
                <a:gd name="T17" fmla="*/ 3 h 49"/>
                <a:gd name="T18" fmla="*/ 71 w 74"/>
                <a:gd name="T19" fmla="*/ 11 h 49"/>
                <a:gd name="T20" fmla="*/ 35 w 74"/>
                <a:gd name="T21" fmla="*/ 47 h 49"/>
                <a:gd name="T22" fmla="*/ 31 w 74"/>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9">
                  <a:moveTo>
                    <a:pt x="31" y="49"/>
                  </a:moveTo>
                  <a:cubicBezTo>
                    <a:pt x="31" y="49"/>
                    <a:pt x="31" y="49"/>
                    <a:pt x="31" y="49"/>
                  </a:cubicBezTo>
                  <a:cubicBezTo>
                    <a:pt x="29" y="49"/>
                    <a:pt x="28" y="48"/>
                    <a:pt x="26" y="47"/>
                  </a:cubicBezTo>
                  <a:cubicBezTo>
                    <a:pt x="3" y="23"/>
                    <a:pt x="3" y="23"/>
                    <a:pt x="3" y="23"/>
                  </a:cubicBezTo>
                  <a:cubicBezTo>
                    <a:pt x="0" y="21"/>
                    <a:pt x="0" y="17"/>
                    <a:pt x="3" y="15"/>
                  </a:cubicBezTo>
                  <a:cubicBezTo>
                    <a:pt x="5" y="12"/>
                    <a:pt x="9" y="12"/>
                    <a:pt x="11" y="15"/>
                  </a:cubicBezTo>
                  <a:cubicBezTo>
                    <a:pt x="31" y="35"/>
                    <a:pt x="31" y="35"/>
                    <a:pt x="31" y="35"/>
                  </a:cubicBezTo>
                  <a:cubicBezTo>
                    <a:pt x="63" y="3"/>
                    <a:pt x="63" y="3"/>
                    <a:pt x="63" y="3"/>
                  </a:cubicBezTo>
                  <a:cubicBezTo>
                    <a:pt x="65" y="0"/>
                    <a:pt x="69" y="0"/>
                    <a:pt x="71" y="3"/>
                  </a:cubicBezTo>
                  <a:cubicBezTo>
                    <a:pt x="74" y="5"/>
                    <a:pt x="74" y="9"/>
                    <a:pt x="71" y="11"/>
                  </a:cubicBezTo>
                  <a:cubicBezTo>
                    <a:pt x="35" y="47"/>
                    <a:pt x="35" y="47"/>
                    <a:pt x="35" y="47"/>
                  </a:cubicBezTo>
                  <a:cubicBezTo>
                    <a:pt x="34" y="48"/>
                    <a:pt x="32" y="49"/>
                    <a:pt x="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40">
              <a:extLst>
                <a:ext uri="{FF2B5EF4-FFF2-40B4-BE49-F238E27FC236}">
                  <a16:creationId xmlns:a16="http://schemas.microsoft.com/office/drawing/2014/main" id="{5D202689-7FCB-5CDC-8AB3-95B2F7598DE1}"/>
                </a:ext>
              </a:extLst>
            </p:cNvPr>
            <p:cNvSpPr>
              <a:spLocks noChangeArrowheads="1"/>
            </p:cNvSpPr>
            <p:nvPr/>
          </p:nvSpPr>
          <p:spPr bwMode="auto">
            <a:xfrm>
              <a:off x="4873" y="870"/>
              <a:ext cx="19"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41">
              <a:extLst>
                <a:ext uri="{FF2B5EF4-FFF2-40B4-BE49-F238E27FC236}">
                  <a16:creationId xmlns:a16="http://schemas.microsoft.com/office/drawing/2014/main" id="{FB083F25-9DBF-83B1-2765-F0E8B4E68251}"/>
                </a:ext>
              </a:extLst>
            </p:cNvPr>
            <p:cNvSpPr>
              <a:spLocks/>
            </p:cNvSpPr>
            <p:nvPr/>
          </p:nvSpPr>
          <p:spPr bwMode="auto">
            <a:xfrm>
              <a:off x="4653" y="870"/>
              <a:ext cx="211" cy="186"/>
            </a:xfrm>
            <a:custGeom>
              <a:avLst/>
              <a:gdLst>
                <a:gd name="T0" fmla="*/ 138 w 138"/>
                <a:gd name="T1" fmla="*/ 124 h 124"/>
                <a:gd name="T2" fmla="*/ 6 w 138"/>
                <a:gd name="T3" fmla="*/ 124 h 124"/>
                <a:gd name="T4" fmla="*/ 0 w 138"/>
                <a:gd name="T5" fmla="*/ 118 h 124"/>
                <a:gd name="T6" fmla="*/ 0 w 138"/>
                <a:gd name="T7" fmla="*/ 89 h 124"/>
                <a:gd name="T8" fmla="*/ 28 w 138"/>
                <a:gd name="T9" fmla="*/ 50 h 124"/>
                <a:gd name="T10" fmla="*/ 84 w 138"/>
                <a:gd name="T11" fmla="*/ 30 h 124"/>
                <a:gd name="T12" fmla="*/ 84 w 138"/>
                <a:gd name="T13" fmla="*/ 0 h 124"/>
                <a:gd name="T14" fmla="*/ 96 w 138"/>
                <a:gd name="T15" fmla="*/ 0 h 124"/>
                <a:gd name="T16" fmla="*/ 96 w 138"/>
                <a:gd name="T17" fmla="*/ 34 h 124"/>
                <a:gd name="T18" fmla="*/ 92 w 138"/>
                <a:gd name="T19" fmla="*/ 40 h 124"/>
                <a:gd name="T20" fmla="*/ 32 w 138"/>
                <a:gd name="T21" fmla="*/ 61 h 124"/>
                <a:gd name="T22" fmla="*/ 12 w 138"/>
                <a:gd name="T23" fmla="*/ 89 h 124"/>
                <a:gd name="T24" fmla="*/ 12 w 138"/>
                <a:gd name="T25" fmla="*/ 112 h 124"/>
                <a:gd name="T26" fmla="*/ 138 w 138"/>
                <a:gd name="T27" fmla="*/ 112 h 124"/>
                <a:gd name="T28" fmla="*/ 138 w 138"/>
                <a:gd name="T2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24">
                  <a:moveTo>
                    <a:pt x="138" y="124"/>
                  </a:moveTo>
                  <a:cubicBezTo>
                    <a:pt x="6" y="124"/>
                    <a:pt x="6" y="124"/>
                    <a:pt x="6" y="124"/>
                  </a:cubicBezTo>
                  <a:cubicBezTo>
                    <a:pt x="3" y="124"/>
                    <a:pt x="0" y="121"/>
                    <a:pt x="0" y="118"/>
                  </a:cubicBezTo>
                  <a:cubicBezTo>
                    <a:pt x="0" y="89"/>
                    <a:pt x="0" y="89"/>
                    <a:pt x="0" y="89"/>
                  </a:cubicBezTo>
                  <a:cubicBezTo>
                    <a:pt x="0" y="72"/>
                    <a:pt x="11" y="56"/>
                    <a:pt x="28" y="50"/>
                  </a:cubicBezTo>
                  <a:cubicBezTo>
                    <a:pt x="84" y="30"/>
                    <a:pt x="84" y="30"/>
                    <a:pt x="84" y="30"/>
                  </a:cubicBezTo>
                  <a:cubicBezTo>
                    <a:pt x="84" y="0"/>
                    <a:pt x="84" y="0"/>
                    <a:pt x="84" y="0"/>
                  </a:cubicBezTo>
                  <a:cubicBezTo>
                    <a:pt x="96" y="0"/>
                    <a:pt x="96" y="0"/>
                    <a:pt x="96" y="0"/>
                  </a:cubicBezTo>
                  <a:cubicBezTo>
                    <a:pt x="96" y="34"/>
                    <a:pt x="96" y="34"/>
                    <a:pt x="96" y="34"/>
                  </a:cubicBezTo>
                  <a:cubicBezTo>
                    <a:pt x="96" y="37"/>
                    <a:pt x="94" y="39"/>
                    <a:pt x="92" y="40"/>
                  </a:cubicBezTo>
                  <a:cubicBezTo>
                    <a:pt x="32" y="61"/>
                    <a:pt x="32" y="61"/>
                    <a:pt x="32" y="61"/>
                  </a:cubicBezTo>
                  <a:cubicBezTo>
                    <a:pt x="20" y="65"/>
                    <a:pt x="12" y="77"/>
                    <a:pt x="12" y="89"/>
                  </a:cubicBezTo>
                  <a:cubicBezTo>
                    <a:pt x="12" y="112"/>
                    <a:pt x="12" y="112"/>
                    <a:pt x="12" y="112"/>
                  </a:cubicBezTo>
                  <a:cubicBezTo>
                    <a:pt x="138" y="112"/>
                    <a:pt x="138" y="112"/>
                    <a:pt x="138" y="112"/>
                  </a:cubicBezTo>
                  <a:lnTo>
                    <a:pt x="13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42">
              <a:extLst>
                <a:ext uri="{FF2B5EF4-FFF2-40B4-BE49-F238E27FC236}">
                  <a16:creationId xmlns:a16="http://schemas.microsoft.com/office/drawing/2014/main" id="{78E64367-BF4D-09E9-8FC5-E2823650C21B}"/>
                </a:ext>
              </a:extLst>
            </p:cNvPr>
            <p:cNvSpPr>
              <a:spLocks noEditPoints="1"/>
            </p:cNvSpPr>
            <p:nvPr/>
          </p:nvSpPr>
          <p:spPr bwMode="auto">
            <a:xfrm>
              <a:off x="4735" y="660"/>
              <a:ext cx="203" cy="234"/>
            </a:xfrm>
            <a:custGeom>
              <a:avLst/>
              <a:gdLst>
                <a:gd name="T0" fmla="*/ 66 w 132"/>
                <a:gd name="T1" fmla="*/ 156 h 156"/>
                <a:gd name="T2" fmla="*/ 0 w 132"/>
                <a:gd name="T3" fmla="*/ 78 h 156"/>
                <a:gd name="T4" fmla="*/ 66 w 132"/>
                <a:gd name="T5" fmla="*/ 0 h 156"/>
                <a:gd name="T6" fmla="*/ 132 w 132"/>
                <a:gd name="T7" fmla="*/ 78 h 156"/>
                <a:gd name="T8" fmla="*/ 66 w 132"/>
                <a:gd name="T9" fmla="*/ 156 h 156"/>
                <a:gd name="T10" fmla="*/ 66 w 132"/>
                <a:gd name="T11" fmla="*/ 12 h 156"/>
                <a:gd name="T12" fmla="*/ 12 w 132"/>
                <a:gd name="T13" fmla="*/ 78 h 156"/>
                <a:gd name="T14" fmla="*/ 66 w 132"/>
                <a:gd name="T15" fmla="*/ 144 h 156"/>
                <a:gd name="T16" fmla="*/ 120 w 132"/>
                <a:gd name="T17" fmla="*/ 78 h 156"/>
                <a:gd name="T18" fmla="*/ 66 w 132"/>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56">
                  <a:moveTo>
                    <a:pt x="66" y="156"/>
                  </a:moveTo>
                  <a:cubicBezTo>
                    <a:pt x="30" y="156"/>
                    <a:pt x="0" y="121"/>
                    <a:pt x="0" y="78"/>
                  </a:cubicBezTo>
                  <a:cubicBezTo>
                    <a:pt x="0" y="35"/>
                    <a:pt x="30" y="0"/>
                    <a:pt x="66" y="0"/>
                  </a:cubicBezTo>
                  <a:cubicBezTo>
                    <a:pt x="102" y="0"/>
                    <a:pt x="132" y="35"/>
                    <a:pt x="132" y="78"/>
                  </a:cubicBezTo>
                  <a:cubicBezTo>
                    <a:pt x="132" y="121"/>
                    <a:pt x="102" y="156"/>
                    <a:pt x="66" y="156"/>
                  </a:cubicBezTo>
                  <a:close/>
                  <a:moveTo>
                    <a:pt x="66" y="12"/>
                  </a:moveTo>
                  <a:cubicBezTo>
                    <a:pt x="36" y="12"/>
                    <a:pt x="12" y="42"/>
                    <a:pt x="12" y="78"/>
                  </a:cubicBezTo>
                  <a:cubicBezTo>
                    <a:pt x="12" y="114"/>
                    <a:pt x="36" y="144"/>
                    <a:pt x="66" y="144"/>
                  </a:cubicBezTo>
                  <a:cubicBezTo>
                    <a:pt x="96" y="144"/>
                    <a:pt x="120" y="114"/>
                    <a:pt x="120" y="78"/>
                  </a:cubicBezTo>
                  <a:cubicBezTo>
                    <a:pt x="120" y="42"/>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43">
              <a:extLst>
                <a:ext uri="{FF2B5EF4-FFF2-40B4-BE49-F238E27FC236}">
                  <a16:creationId xmlns:a16="http://schemas.microsoft.com/office/drawing/2014/main" id="{8944D320-ADD5-F56E-F80B-7BE4CDD2B1EA}"/>
                </a:ext>
              </a:extLst>
            </p:cNvPr>
            <p:cNvSpPr>
              <a:spLocks/>
            </p:cNvSpPr>
            <p:nvPr/>
          </p:nvSpPr>
          <p:spPr bwMode="auto">
            <a:xfrm>
              <a:off x="4742" y="725"/>
              <a:ext cx="187" cy="54"/>
            </a:xfrm>
            <a:custGeom>
              <a:avLst/>
              <a:gdLst>
                <a:gd name="T0" fmla="*/ 106 w 122"/>
                <a:gd name="T1" fmla="*/ 36 h 36"/>
                <a:gd name="T2" fmla="*/ 71 w 122"/>
                <a:gd name="T3" fmla="*/ 16 h 36"/>
                <a:gd name="T4" fmla="*/ 26 w 122"/>
                <a:gd name="T5" fmla="*/ 35 h 36"/>
                <a:gd name="T6" fmla="*/ 0 w 122"/>
                <a:gd name="T7" fmla="*/ 29 h 36"/>
                <a:gd name="T8" fmla="*/ 5 w 122"/>
                <a:gd name="T9" fmla="*/ 18 h 36"/>
                <a:gd name="T10" fmla="*/ 26 w 122"/>
                <a:gd name="T11" fmla="*/ 23 h 36"/>
                <a:gd name="T12" fmla="*/ 66 w 122"/>
                <a:gd name="T13" fmla="*/ 3 h 36"/>
                <a:gd name="T14" fmla="*/ 71 w 122"/>
                <a:gd name="T15" fmla="*/ 0 h 36"/>
                <a:gd name="T16" fmla="*/ 71 w 122"/>
                <a:gd name="T17" fmla="*/ 0 h 36"/>
                <a:gd name="T18" fmla="*/ 76 w 122"/>
                <a:gd name="T19" fmla="*/ 3 h 36"/>
                <a:gd name="T20" fmla="*/ 115 w 122"/>
                <a:gd name="T21" fmla="*/ 23 h 36"/>
                <a:gd name="T22" fmla="*/ 119 w 122"/>
                <a:gd name="T23" fmla="*/ 23 h 36"/>
                <a:gd name="T24" fmla="*/ 121 w 122"/>
                <a:gd name="T25" fmla="*/ 23 h 36"/>
                <a:gd name="T26" fmla="*/ 122 w 122"/>
                <a:gd name="T27" fmla="*/ 35 h 36"/>
                <a:gd name="T28" fmla="*/ 119 w 122"/>
                <a:gd name="T29" fmla="*/ 35 h 36"/>
                <a:gd name="T30" fmla="*/ 117 w 122"/>
                <a:gd name="T31" fmla="*/ 35 h 36"/>
                <a:gd name="T32" fmla="*/ 106 w 122"/>
                <a:gd name="T3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36">
                  <a:moveTo>
                    <a:pt x="106" y="36"/>
                  </a:moveTo>
                  <a:cubicBezTo>
                    <a:pt x="92" y="36"/>
                    <a:pt x="80" y="30"/>
                    <a:pt x="71" y="16"/>
                  </a:cubicBezTo>
                  <a:cubicBezTo>
                    <a:pt x="60" y="27"/>
                    <a:pt x="42" y="35"/>
                    <a:pt x="26" y="35"/>
                  </a:cubicBezTo>
                  <a:cubicBezTo>
                    <a:pt x="17" y="35"/>
                    <a:pt x="8" y="33"/>
                    <a:pt x="0" y="29"/>
                  </a:cubicBezTo>
                  <a:cubicBezTo>
                    <a:pt x="5" y="18"/>
                    <a:pt x="5" y="18"/>
                    <a:pt x="5" y="18"/>
                  </a:cubicBezTo>
                  <a:cubicBezTo>
                    <a:pt x="12" y="21"/>
                    <a:pt x="19" y="23"/>
                    <a:pt x="26" y="23"/>
                  </a:cubicBezTo>
                  <a:cubicBezTo>
                    <a:pt x="42" y="23"/>
                    <a:pt x="60" y="14"/>
                    <a:pt x="66" y="3"/>
                  </a:cubicBezTo>
                  <a:cubicBezTo>
                    <a:pt x="67" y="1"/>
                    <a:pt x="69" y="0"/>
                    <a:pt x="71" y="0"/>
                  </a:cubicBezTo>
                  <a:cubicBezTo>
                    <a:pt x="71" y="0"/>
                    <a:pt x="71" y="0"/>
                    <a:pt x="71" y="0"/>
                  </a:cubicBezTo>
                  <a:cubicBezTo>
                    <a:pt x="73" y="0"/>
                    <a:pt x="75" y="1"/>
                    <a:pt x="76" y="3"/>
                  </a:cubicBezTo>
                  <a:cubicBezTo>
                    <a:pt x="87" y="21"/>
                    <a:pt x="97" y="27"/>
                    <a:pt x="115" y="23"/>
                  </a:cubicBezTo>
                  <a:cubicBezTo>
                    <a:pt x="116" y="23"/>
                    <a:pt x="118" y="23"/>
                    <a:pt x="119" y="23"/>
                  </a:cubicBezTo>
                  <a:cubicBezTo>
                    <a:pt x="120" y="23"/>
                    <a:pt x="120" y="23"/>
                    <a:pt x="121" y="23"/>
                  </a:cubicBezTo>
                  <a:cubicBezTo>
                    <a:pt x="122" y="35"/>
                    <a:pt x="122" y="35"/>
                    <a:pt x="122" y="35"/>
                  </a:cubicBezTo>
                  <a:cubicBezTo>
                    <a:pt x="121" y="35"/>
                    <a:pt x="120" y="35"/>
                    <a:pt x="119" y="35"/>
                  </a:cubicBezTo>
                  <a:cubicBezTo>
                    <a:pt x="118" y="35"/>
                    <a:pt x="118" y="35"/>
                    <a:pt x="117" y="35"/>
                  </a:cubicBezTo>
                  <a:cubicBezTo>
                    <a:pt x="113" y="36"/>
                    <a:pt x="109" y="36"/>
                    <a:pt x="10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44">
              <a:extLst>
                <a:ext uri="{FF2B5EF4-FFF2-40B4-BE49-F238E27FC236}">
                  <a16:creationId xmlns:a16="http://schemas.microsoft.com/office/drawing/2014/main" id="{A4D37BC9-0BEC-3E9E-13C5-8E2C28639E7A}"/>
                </a:ext>
              </a:extLst>
            </p:cNvPr>
            <p:cNvSpPr>
              <a:spLocks noEditPoints="1"/>
            </p:cNvSpPr>
            <p:nvPr/>
          </p:nvSpPr>
          <p:spPr bwMode="auto">
            <a:xfrm>
              <a:off x="4892" y="894"/>
              <a:ext cx="202" cy="197"/>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C5DA43C4-A287-C8EC-5786-A3FDC16F02B8}"/>
              </a:ext>
            </a:extLst>
          </p:cNvPr>
          <p:cNvSpPr txBox="1"/>
          <p:nvPr/>
        </p:nvSpPr>
        <p:spPr>
          <a:xfrm>
            <a:off x="2709507" y="3292294"/>
            <a:ext cx="13878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CSE BOM VALIDATION</a:t>
            </a:r>
          </a:p>
        </p:txBody>
      </p:sp>
      <p:grpSp>
        <p:nvGrpSpPr>
          <p:cNvPr id="20" name="Group 163">
            <a:extLst>
              <a:ext uri="{FF2B5EF4-FFF2-40B4-BE49-F238E27FC236}">
                <a16:creationId xmlns:a16="http://schemas.microsoft.com/office/drawing/2014/main" id="{E8C04688-C71B-28EB-74C4-4E6B52B50B74}"/>
              </a:ext>
            </a:extLst>
          </p:cNvPr>
          <p:cNvGrpSpPr>
            <a:grpSpLocks noChangeAspect="1"/>
          </p:cNvGrpSpPr>
          <p:nvPr/>
        </p:nvGrpSpPr>
        <p:grpSpPr bwMode="auto">
          <a:xfrm>
            <a:off x="4551130" y="2584877"/>
            <a:ext cx="505364" cy="654538"/>
            <a:chOff x="4709" y="3202"/>
            <a:chExt cx="332" cy="430"/>
          </a:xfrm>
          <a:solidFill>
            <a:schemeClr val="tx2"/>
          </a:solidFill>
        </p:grpSpPr>
        <p:sp>
          <p:nvSpPr>
            <p:cNvPr id="21" name="Freeform 164">
              <a:extLst>
                <a:ext uri="{FF2B5EF4-FFF2-40B4-BE49-F238E27FC236}">
                  <a16:creationId xmlns:a16="http://schemas.microsoft.com/office/drawing/2014/main" id="{F052BFBC-69EB-A8DD-4897-A440CDCB46B1}"/>
                </a:ext>
              </a:extLst>
            </p:cNvPr>
            <p:cNvSpPr>
              <a:spLocks/>
            </p:cNvSpPr>
            <p:nvPr/>
          </p:nvSpPr>
          <p:spPr bwMode="auto">
            <a:xfrm>
              <a:off x="4771" y="3295"/>
              <a:ext cx="79" cy="138"/>
            </a:xfrm>
            <a:custGeom>
              <a:avLst/>
              <a:gdLst>
                <a:gd name="T0" fmla="*/ 26 w 52"/>
                <a:gd name="T1" fmla="*/ 93 h 93"/>
                <a:gd name="T2" fmla="*/ 0 w 52"/>
                <a:gd name="T3" fmla="*/ 66 h 93"/>
                <a:gd name="T4" fmla="*/ 6 w 52"/>
                <a:gd name="T5" fmla="*/ 60 h 93"/>
                <a:gd name="T6" fmla="*/ 12 w 52"/>
                <a:gd name="T7" fmla="*/ 66 h 93"/>
                <a:gd name="T8" fmla="*/ 26 w 52"/>
                <a:gd name="T9" fmla="*/ 81 h 93"/>
                <a:gd name="T10" fmla="*/ 40 w 52"/>
                <a:gd name="T11" fmla="*/ 66 h 93"/>
                <a:gd name="T12" fmla="*/ 26 w 52"/>
                <a:gd name="T13" fmla="*/ 52 h 93"/>
                <a:gd name="T14" fmla="*/ 0 w 52"/>
                <a:gd name="T15" fmla="*/ 26 h 93"/>
                <a:gd name="T16" fmla="*/ 26 w 52"/>
                <a:gd name="T17" fmla="*/ 0 h 93"/>
                <a:gd name="T18" fmla="*/ 52 w 52"/>
                <a:gd name="T19" fmla="*/ 26 h 93"/>
                <a:gd name="T20" fmla="*/ 46 w 52"/>
                <a:gd name="T21" fmla="*/ 32 h 93"/>
                <a:gd name="T22" fmla="*/ 40 w 52"/>
                <a:gd name="T23" fmla="*/ 26 h 93"/>
                <a:gd name="T24" fmla="*/ 26 w 52"/>
                <a:gd name="T25" fmla="*/ 12 h 93"/>
                <a:gd name="T26" fmla="*/ 12 w 52"/>
                <a:gd name="T27" fmla="*/ 26 h 93"/>
                <a:gd name="T28" fmla="*/ 26 w 52"/>
                <a:gd name="T29" fmla="*/ 40 h 93"/>
                <a:gd name="T30" fmla="*/ 52 w 52"/>
                <a:gd name="T31" fmla="*/ 66 h 93"/>
                <a:gd name="T32" fmla="*/ 26 w 52"/>
                <a:gd name="T3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93">
                  <a:moveTo>
                    <a:pt x="26" y="93"/>
                  </a:moveTo>
                  <a:cubicBezTo>
                    <a:pt x="12" y="93"/>
                    <a:pt x="0" y="81"/>
                    <a:pt x="0" y="66"/>
                  </a:cubicBezTo>
                  <a:cubicBezTo>
                    <a:pt x="0" y="63"/>
                    <a:pt x="3" y="60"/>
                    <a:pt x="6" y="60"/>
                  </a:cubicBezTo>
                  <a:cubicBezTo>
                    <a:pt x="9" y="60"/>
                    <a:pt x="12" y="63"/>
                    <a:pt x="12" y="66"/>
                  </a:cubicBezTo>
                  <a:cubicBezTo>
                    <a:pt x="12" y="74"/>
                    <a:pt x="18" y="81"/>
                    <a:pt x="26" y="81"/>
                  </a:cubicBezTo>
                  <a:cubicBezTo>
                    <a:pt x="34" y="81"/>
                    <a:pt x="40" y="74"/>
                    <a:pt x="40" y="66"/>
                  </a:cubicBezTo>
                  <a:cubicBezTo>
                    <a:pt x="40" y="59"/>
                    <a:pt x="34" y="52"/>
                    <a:pt x="26" y="52"/>
                  </a:cubicBezTo>
                  <a:cubicBezTo>
                    <a:pt x="12" y="52"/>
                    <a:pt x="0" y="40"/>
                    <a:pt x="0" y="26"/>
                  </a:cubicBezTo>
                  <a:cubicBezTo>
                    <a:pt x="0" y="12"/>
                    <a:pt x="12" y="0"/>
                    <a:pt x="26" y="0"/>
                  </a:cubicBezTo>
                  <a:cubicBezTo>
                    <a:pt x="41" y="0"/>
                    <a:pt x="52" y="12"/>
                    <a:pt x="52" y="26"/>
                  </a:cubicBezTo>
                  <a:cubicBezTo>
                    <a:pt x="52" y="29"/>
                    <a:pt x="50" y="32"/>
                    <a:pt x="46" y="32"/>
                  </a:cubicBezTo>
                  <a:cubicBezTo>
                    <a:pt x="43" y="32"/>
                    <a:pt x="40" y="29"/>
                    <a:pt x="40" y="26"/>
                  </a:cubicBezTo>
                  <a:cubicBezTo>
                    <a:pt x="40" y="18"/>
                    <a:pt x="34" y="12"/>
                    <a:pt x="26" y="12"/>
                  </a:cubicBezTo>
                  <a:cubicBezTo>
                    <a:pt x="18" y="12"/>
                    <a:pt x="12" y="18"/>
                    <a:pt x="12" y="26"/>
                  </a:cubicBezTo>
                  <a:cubicBezTo>
                    <a:pt x="12" y="34"/>
                    <a:pt x="18" y="40"/>
                    <a:pt x="26" y="40"/>
                  </a:cubicBezTo>
                  <a:cubicBezTo>
                    <a:pt x="41" y="40"/>
                    <a:pt x="52" y="52"/>
                    <a:pt x="52" y="66"/>
                  </a:cubicBezTo>
                  <a:cubicBezTo>
                    <a:pt x="52" y="81"/>
                    <a:pt x="41" y="93"/>
                    <a:pt x="26"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165">
              <a:extLst>
                <a:ext uri="{FF2B5EF4-FFF2-40B4-BE49-F238E27FC236}">
                  <a16:creationId xmlns:a16="http://schemas.microsoft.com/office/drawing/2014/main" id="{671DFE89-6EBD-CC1C-044F-A3F64A157F23}"/>
                </a:ext>
              </a:extLst>
            </p:cNvPr>
            <p:cNvSpPr>
              <a:spLocks/>
            </p:cNvSpPr>
            <p:nvPr/>
          </p:nvSpPr>
          <p:spPr bwMode="auto">
            <a:xfrm>
              <a:off x="4801" y="3416"/>
              <a:ext cx="19" cy="37"/>
            </a:xfrm>
            <a:custGeom>
              <a:avLst/>
              <a:gdLst>
                <a:gd name="T0" fmla="*/ 6 w 12"/>
                <a:gd name="T1" fmla="*/ 25 h 25"/>
                <a:gd name="T2" fmla="*/ 0 w 12"/>
                <a:gd name="T3" fmla="*/ 19 h 25"/>
                <a:gd name="T4" fmla="*/ 0 w 12"/>
                <a:gd name="T5" fmla="*/ 6 h 25"/>
                <a:gd name="T6" fmla="*/ 6 w 12"/>
                <a:gd name="T7" fmla="*/ 0 h 25"/>
                <a:gd name="T8" fmla="*/ 12 w 12"/>
                <a:gd name="T9" fmla="*/ 6 h 25"/>
                <a:gd name="T10" fmla="*/ 12 w 12"/>
                <a:gd name="T11" fmla="*/ 19 h 25"/>
                <a:gd name="T12" fmla="*/ 6 w 12"/>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2" h="25">
                  <a:moveTo>
                    <a:pt x="6" y="25"/>
                  </a:moveTo>
                  <a:cubicBezTo>
                    <a:pt x="3" y="25"/>
                    <a:pt x="0" y="23"/>
                    <a:pt x="0" y="19"/>
                  </a:cubicBezTo>
                  <a:cubicBezTo>
                    <a:pt x="0" y="6"/>
                    <a:pt x="0" y="6"/>
                    <a:pt x="0" y="6"/>
                  </a:cubicBezTo>
                  <a:cubicBezTo>
                    <a:pt x="0" y="2"/>
                    <a:pt x="3" y="0"/>
                    <a:pt x="6" y="0"/>
                  </a:cubicBezTo>
                  <a:cubicBezTo>
                    <a:pt x="10" y="0"/>
                    <a:pt x="12" y="2"/>
                    <a:pt x="12" y="6"/>
                  </a:cubicBezTo>
                  <a:cubicBezTo>
                    <a:pt x="12" y="19"/>
                    <a:pt x="12" y="19"/>
                    <a:pt x="12" y="19"/>
                  </a:cubicBezTo>
                  <a:cubicBezTo>
                    <a:pt x="12" y="23"/>
                    <a:pt x="10" y="25"/>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Freeform 166">
              <a:extLst>
                <a:ext uri="{FF2B5EF4-FFF2-40B4-BE49-F238E27FC236}">
                  <a16:creationId xmlns:a16="http://schemas.microsoft.com/office/drawing/2014/main" id="{A7B9F0A4-E84B-6D9F-05FF-4D58FDF22BCE}"/>
                </a:ext>
              </a:extLst>
            </p:cNvPr>
            <p:cNvSpPr>
              <a:spLocks/>
            </p:cNvSpPr>
            <p:nvPr/>
          </p:nvSpPr>
          <p:spPr bwMode="auto">
            <a:xfrm>
              <a:off x="4801" y="3274"/>
              <a:ext cx="19" cy="38"/>
            </a:xfrm>
            <a:custGeom>
              <a:avLst/>
              <a:gdLst>
                <a:gd name="T0" fmla="*/ 6 w 12"/>
                <a:gd name="T1" fmla="*/ 26 h 26"/>
                <a:gd name="T2" fmla="*/ 0 w 12"/>
                <a:gd name="T3" fmla="*/ 20 h 26"/>
                <a:gd name="T4" fmla="*/ 0 w 12"/>
                <a:gd name="T5" fmla="*/ 6 h 26"/>
                <a:gd name="T6" fmla="*/ 6 w 12"/>
                <a:gd name="T7" fmla="*/ 0 h 26"/>
                <a:gd name="T8" fmla="*/ 12 w 12"/>
                <a:gd name="T9" fmla="*/ 6 h 26"/>
                <a:gd name="T10" fmla="*/ 12 w 12"/>
                <a:gd name="T11" fmla="*/ 20 h 26"/>
                <a:gd name="T12" fmla="*/ 6 w 12"/>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2" h="26">
                  <a:moveTo>
                    <a:pt x="6" y="26"/>
                  </a:moveTo>
                  <a:cubicBezTo>
                    <a:pt x="3" y="26"/>
                    <a:pt x="0" y="23"/>
                    <a:pt x="0" y="20"/>
                  </a:cubicBezTo>
                  <a:cubicBezTo>
                    <a:pt x="0" y="6"/>
                    <a:pt x="0" y="6"/>
                    <a:pt x="0" y="6"/>
                  </a:cubicBezTo>
                  <a:cubicBezTo>
                    <a:pt x="0" y="3"/>
                    <a:pt x="3" y="0"/>
                    <a:pt x="6" y="0"/>
                  </a:cubicBezTo>
                  <a:cubicBezTo>
                    <a:pt x="10" y="0"/>
                    <a:pt x="12" y="3"/>
                    <a:pt x="12" y="6"/>
                  </a:cubicBezTo>
                  <a:cubicBezTo>
                    <a:pt x="12" y="20"/>
                    <a:pt x="12" y="20"/>
                    <a:pt x="12" y="20"/>
                  </a:cubicBezTo>
                  <a:cubicBezTo>
                    <a:pt x="12" y="23"/>
                    <a:pt x="10" y="26"/>
                    <a:pt x="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Freeform 167">
              <a:extLst>
                <a:ext uri="{FF2B5EF4-FFF2-40B4-BE49-F238E27FC236}">
                  <a16:creationId xmlns:a16="http://schemas.microsoft.com/office/drawing/2014/main" id="{2C7CA0CA-7FCA-5CF0-91A1-128FB370DF1E}"/>
                </a:ext>
              </a:extLst>
            </p:cNvPr>
            <p:cNvSpPr>
              <a:spLocks noEditPoints="1"/>
            </p:cNvSpPr>
            <p:nvPr/>
          </p:nvSpPr>
          <p:spPr bwMode="auto">
            <a:xfrm>
              <a:off x="4709" y="3202"/>
              <a:ext cx="332" cy="430"/>
            </a:xfrm>
            <a:custGeom>
              <a:avLst/>
              <a:gdLst>
                <a:gd name="T0" fmla="*/ 210 w 216"/>
                <a:gd name="T1" fmla="*/ 288 h 288"/>
                <a:gd name="T2" fmla="*/ 6 w 216"/>
                <a:gd name="T3" fmla="*/ 288 h 288"/>
                <a:gd name="T4" fmla="*/ 0 w 216"/>
                <a:gd name="T5" fmla="*/ 282 h 288"/>
                <a:gd name="T6" fmla="*/ 0 w 216"/>
                <a:gd name="T7" fmla="*/ 6 h 288"/>
                <a:gd name="T8" fmla="*/ 6 w 216"/>
                <a:gd name="T9" fmla="*/ 0 h 288"/>
                <a:gd name="T10" fmla="*/ 138 w 216"/>
                <a:gd name="T11" fmla="*/ 0 h 288"/>
                <a:gd name="T12" fmla="*/ 142 w 216"/>
                <a:gd name="T13" fmla="*/ 2 h 288"/>
                <a:gd name="T14" fmla="*/ 214 w 216"/>
                <a:gd name="T15" fmla="*/ 74 h 288"/>
                <a:gd name="T16" fmla="*/ 216 w 216"/>
                <a:gd name="T17" fmla="*/ 78 h 288"/>
                <a:gd name="T18" fmla="*/ 216 w 216"/>
                <a:gd name="T19" fmla="*/ 282 h 288"/>
                <a:gd name="T20" fmla="*/ 210 w 216"/>
                <a:gd name="T21" fmla="*/ 288 h 288"/>
                <a:gd name="T22" fmla="*/ 12 w 216"/>
                <a:gd name="T23" fmla="*/ 276 h 288"/>
                <a:gd name="T24" fmla="*/ 204 w 216"/>
                <a:gd name="T25" fmla="*/ 276 h 288"/>
                <a:gd name="T26" fmla="*/ 204 w 216"/>
                <a:gd name="T27" fmla="*/ 81 h 288"/>
                <a:gd name="T28" fmla="*/ 136 w 216"/>
                <a:gd name="T29" fmla="*/ 12 h 288"/>
                <a:gd name="T30" fmla="*/ 12 w 216"/>
                <a:gd name="T31" fmla="*/ 12 h 288"/>
                <a:gd name="T32" fmla="*/ 12 w 216"/>
                <a:gd name="T33" fmla="*/ 27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288">
                  <a:moveTo>
                    <a:pt x="210" y="288"/>
                  </a:moveTo>
                  <a:cubicBezTo>
                    <a:pt x="6" y="288"/>
                    <a:pt x="6" y="288"/>
                    <a:pt x="6" y="288"/>
                  </a:cubicBezTo>
                  <a:cubicBezTo>
                    <a:pt x="3" y="288"/>
                    <a:pt x="0" y="286"/>
                    <a:pt x="0" y="282"/>
                  </a:cubicBezTo>
                  <a:cubicBezTo>
                    <a:pt x="0" y="6"/>
                    <a:pt x="0" y="6"/>
                    <a:pt x="0" y="6"/>
                  </a:cubicBezTo>
                  <a:cubicBezTo>
                    <a:pt x="0" y="3"/>
                    <a:pt x="3" y="0"/>
                    <a:pt x="6" y="0"/>
                  </a:cubicBezTo>
                  <a:cubicBezTo>
                    <a:pt x="138" y="0"/>
                    <a:pt x="138" y="0"/>
                    <a:pt x="138" y="0"/>
                  </a:cubicBezTo>
                  <a:cubicBezTo>
                    <a:pt x="140" y="0"/>
                    <a:pt x="141" y="1"/>
                    <a:pt x="142" y="2"/>
                  </a:cubicBezTo>
                  <a:cubicBezTo>
                    <a:pt x="214" y="74"/>
                    <a:pt x="214" y="74"/>
                    <a:pt x="214" y="74"/>
                  </a:cubicBezTo>
                  <a:cubicBezTo>
                    <a:pt x="216" y="75"/>
                    <a:pt x="216" y="77"/>
                    <a:pt x="216" y="78"/>
                  </a:cubicBezTo>
                  <a:cubicBezTo>
                    <a:pt x="216" y="282"/>
                    <a:pt x="216" y="282"/>
                    <a:pt x="216" y="282"/>
                  </a:cubicBezTo>
                  <a:cubicBezTo>
                    <a:pt x="216" y="286"/>
                    <a:pt x="214" y="288"/>
                    <a:pt x="210" y="288"/>
                  </a:cubicBezTo>
                  <a:close/>
                  <a:moveTo>
                    <a:pt x="12" y="276"/>
                  </a:moveTo>
                  <a:cubicBezTo>
                    <a:pt x="204" y="276"/>
                    <a:pt x="204" y="276"/>
                    <a:pt x="204" y="276"/>
                  </a:cubicBezTo>
                  <a:cubicBezTo>
                    <a:pt x="204" y="81"/>
                    <a:pt x="204" y="81"/>
                    <a:pt x="204" y="81"/>
                  </a:cubicBezTo>
                  <a:cubicBezTo>
                    <a:pt x="136" y="12"/>
                    <a:pt x="136" y="12"/>
                    <a:pt x="136" y="12"/>
                  </a:cubicBezTo>
                  <a:cubicBezTo>
                    <a:pt x="12" y="12"/>
                    <a:pt x="12" y="12"/>
                    <a:pt x="12" y="12"/>
                  </a:cubicBezTo>
                  <a:lnTo>
                    <a:pt x="12"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Freeform 168">
              <a:extLst>
                <a:ext uri="{FF2B5EF4-FFF2-40B4-BE49-F238E27FC236}">
                  <a16:creationId xmlns:a16="http://schemas.microsoft.com/office/drawing/2014/main" id="{10CF4969-DEED-EC9E-B501-79C86C9C0410}"/>
                </a:ext>
              </a:extLst>
            </p:cNvPr>
            <p:cNvSpPr>
              <a:spLocks/>
            </p:cNvSpPr>
            <p:nvPr/>
          </p:nvSpPr>
          <p:spPr bwMode="auto">
            <a:xfrm>
              <a:off x="4912" y="3202"/>
              <a:ext cx="129" cy="125"/>
            </a:xfrm>
            <a:custGeom>
              <a:avLst/>
              <a:gdLst>
                <a:gd name="T0" fmla="*/ 78 w 84"/>
                <a:gd name="T1" fmla="*/ 84 h 84"/>
                <a:gd name="T2" fmla="*/ 6 w 84"/>
                <a:gd name="T3" fmla="*/ 84 h 84"/>
                <a:gd name="T4" fmla="*/ 0 w 84"/>
                <a:gd name="T5" fmla="*/ 78 h 84"/>
                <a:gd name="T6" fmla="*/ 0 w 84"/>
                <a:gd name="T7" fmla="*/ 6 h 84"/>
                <a:gd name="T8" fmla="*/ 6 w 84"/>
                <a:gd name="T9" fmla="*/ 0 h 84"/>
                <a:gd name="T10" fmla="*/ 12 w 84"/>
                <a:gd name="T11" fmla="*/ 6 h 84"/>
                <a:gd name="T12" fmla="*/ 12 w 84"/>
                <a:gd name="T13" fmla="*/ 72 h 84"/>
                <a:gd name="T14" fmla="*/ 78 w 84"/>
                <a:gd name="T15" fmla="*/ 72 h 84"/>
                <a:gd name="T16" fmla="*/ 84 w 84"/>
                <a:gd name="T17" fmla="*/ 78 h 84"/>
                <a:gd name="T18" fmla="*/ 78 w 84"/>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78" y="84"/>
                  </a:moveTo>
                  <a:cubicBezTo>
                    <a:pt x="6" y="84"/>
                    <a:pt x="6" y="84"/>
                    <a:pt x="6" y="84"/>
                  </a:cubicBezTo>
                  <a:cubicBezTo>
                    <a:pt x="3" y="84"/>
                    <a:pt x="0" y="82"/>
                    <a:pt x="0" y="78"/>
                  </a:cubicBezTo>
                  <a:cubicBezTo>
                    <a:pt x="0" y="6"/>
                    <a:pt x="0" y="6"/>
                    <a:pt x="0" y="6"/>
                  </a:cubicBezTo>
                  <a:cubicBezTo>
                    <a:pt x="0" y="3"/>
                    <a:pt x="3" y="0"/>
                    <a:pt x="6" y="0"/>
                  </a:cubicBezTo>
                  <a:cubicBezTo>
                    <a:pt x="10" y="0"/>
                    <a:pt x="12" y="3"/>
                    <a:pt x="12" y="6"/>
                  </a:cubicBezTo>
                  <a:cubicBezTo>
                    <a:pt x="12" y="72"/>
                    <a:pt x="12" y="72"/>
                    <a:pt x="12" y="72"/>
                  </a:cubicBezTo>
                  <a:cubicBezTo>
                    <a:pt x="78" y="72"/>
                    <a:pt x="78" y="72"/>
                    <a:pt x="78" y="72"/>
                  </a:cubicBezTo>
                  <a:cubicBezTo>
                    <a:pt x="82" y="72"/>
                    <a:pt x="84" y="75"/>
                    <a:pt x="84" y="78"/>
                  </a:cubicBezTo>
                  <a:cubicBezTo>
                    <a:pt x="84" y="82"/>
                    <a:pt x="82" y="84"/>
                    <a:pt x="78"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Freeform 169">
              <a:extLst>
                <a:ext uri="{FF2B5EF4-FFF2-40B4-BE49-F238E27FC236}">
                  <a16:creationId xmlns:a16="http://schemas.microsoft.com/office/drawing/2014/main" id="{EAA48E99-0ED9-BB47-A638-F899EF12D2FE}"/>
                </a:ext>
              </a:extLst>
            </p:cNvPr>
            <p:cNvSpPr>
              <a:spLocks/>
            </p:cNvSpPr>
            <p:nvPr/>
          </p:nvSpPr>
          <p:spPr bwMode="auto">
            <a:xfrm>
              <a:off x="4766" y="3489"/>
              <a:ext cx="219" cy="18"/>
            </a:xfrm>
            <a:custGeom>
              <a:avLst/>
              <a:gdLst>
                <a:gd name="T0" fmla="*/ 137 w 143"/>
                <a:gd name="T1" fmla="*/ 12 h 12"/>
                <a:gd name="T2" fmla="*/ 6 w 143"/>
                <a:gd name="T3" fmla="*/ 12 h 12"/>
                <a:gd name="T4" fmla="*/ 0 w 143"/>
                <a:gd name="T5" fmla="*/ 6 h 12"/>
                <a:gd name="T6" fmla="*/ 6 w 143"/>
                <a:gd name="T7" fmla="*/ 0 h 12"/>
                <a:gd name="T8" fmla="*/ 137 w 143"/>
                <a:gd name="T9" fmla="*/ 0 h 12"/>
                <a:gd name="T10" fmla="*/ 143 w 143"/>
                <a:gd name="T11" fmla="*/ 6 h 12"/>
                <a:gd name="T12" fmla="*/ 137 w 14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3" h="12">
                  <a:moveTo>
                    <a:pt x="137" y="12"/>
                  </a:moveTo>
                  <a:cubicBezTo>
                    <a:pt x="6" y="12"/>
                    <a:pt x="6" y="12"/>
                    <a:pt x="6" y="12"/>
                  </a:cubicBezTo>
                  <a:cubicBezTo>
                    <a:pt x="3" y="12"/>
                    <a:pt x="0" y="10"/>
                    <a:pt x="0" y="6"/>
                  </a:cubicBezTo>
                  <a:cubicBezTo>
                    <a:pt x="0" y="3"/>
                    <a:pt x="3" y="0"/>
                    <a:pt x="6" y="0"/>
                  </a:cubicBezTo>
                  <a:cubicBezTo>
                    <a:pt x="137" y="0"/>
                    <a:pt x="137" y="0"/>
                    <a:pt x="137" y="0"/>
                  </a:cubicBezTo>
                  <a:cubicBezTo>
                    <a:pt x="141" y="0"/>
                    <a:pt x="143" y="3"/>
                    <a:pt x="143" y="6"/>
                  </a:cubicBezTo>
                  <a:cubicBezTo>
                    <a:pt x="143" y="10"/>
                    <a:pt x="141"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Freeform 170">
              <a:extLst>
                <a:ext uri="{FF2B5EF4-FFF2-40B4-BE49-F238E27FC236}">
                  <a16:creationId xmlns:a16="http://schemas.microsoft.com/office/drawing/2014/main" id="{4A11E0B3-5844-1AF2-8819-53202E3759E7}"/>
                </a:ext>
              </a:extLst>
            </p:cNvPr>
            <p:cNvSpPr>
              <a:spLocks/>
            </p:cNvSpPr>
            <p:nvPr/>
          </p:nvSpPr>
          <p:spPr bwMode="auto">
            <a:xfrm>
              <a:off x="4875" y="3453"/>
              <a:ext cx="110"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10"/>
                    <a:pt x="0" y="6"/>
                  </a:cubicBezTo>
                  <a:cubicBezTo>
                    <a:pt x="0" y="3"/>
                    <a:pt x="3" y="0"/>
                    <a:pt x="6" y="0"/>
                  </a:cubicBezTo>
                  <a:cubicBezTo>
                    <a:pt x="66" y="0"/>
                    <a:pt x="66" y="0"/>
                    <a:pt x="66" y="0"/>
                  </a:cubicBezTo>
                  <a:cubicBezTo>
                    <a:pt x="70" y="0"/>
                    <a:pt x="72" y="3"/>
                    <a:pt x="72" y="6"/>
                  </a:cubicBezTo>
                  <a:cubicBezTo>
                    <a:pt x="72" y="10"/>
                    <a:pt x="70"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Freeform 171">
              <a:extLst>
                <a:ext uri="{FF2B5EF4-FFF2-40B4-BE49-F238E27FC236}">
                  <a16:creationId xmlns:a16="http://schemas.microsoft.com/office/drawing/2014/main" id="{84FBFEE4-640D-C809-EB47-37289EC10073}"/>
                </a:ext>
              </a:extLst>
            </p:cNvPr>
            <p:cNvSpPr>
              <a:spLocks/>
            </p:cNvSpPr>
            <p:nvPr/>
          </p:nvSpPr>
          <p:spPr bwMode="auto">
            <a:xfrm>
              <a:off x="4912" y="3417"/>
              <a:ext cx="73"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6" y="0"/>
                    <a:pt x="48" y="3"/>
                    <a:pt x="48" y="6"/>
                  </a:cubicBezTo>
                  <a:cubicBezTo>
                    <a:pt x="48" y="10"/>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Freeform 172">
              <a:extLst>
                <a:ext uri="{FF2B5EF4-FFF2-40B4-BE49-F238E27FC236}">
                  <a16:creationId xmlns:a16="http://schemas.microsoft.com/office/drawing/2014/main" id="{9BB5ABAB-88DF-05A2-FDD9-ED20834C8992}"/>
                </a:ext>
              </a:extLst>
            </p:cNvPr>
            <p:cNvSpPr>
              <a:spLocks/>
            </p:cNvSpPr>
            <p:nvPr/>
          </p:nvSpPr>
          <p:spPr bwMode="auto">
            <a:xfrm>
              <a:off x="4912" y="3381"/>
              <a:ext cx="73"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6" y="0"/>
                    <a:pt x="48" y="3"/>
                    <a:pt x="48" y="6"/>
                  </a:cubicBezTo>
                  <a:cubicBezTo>
                    <a:pt x="48" y="10"/>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reeform 173">
              <a:extLst>
                <a:ext uri="{FF2B5EF4-FFF2-40B4-BE49-F238E27FC236}">
                  <a16:creationId xmlns:a16="http://schemas.microsoft.com/office/drawing/2014/main" id="{3B6A8C72-5D83-5E75-2825-0F51EFA7299D}"/>
                </a:ext>
              </a:extLst>
            </p:cNvPr>
            <p:cNvSpPr>
              <a:spLocks/>
            </p:cNvSpPr>
            <p:nvPr/>
          </p:nvSpPr>
          <p:spPr bwMode="auto">
            <a:xfrm>
              <a:off x="4766" y="3525"/>
              <a:ext cx="219" cy="17"/>
            </a:xfrm>
            <a:custGeom>
              <a:avLst/>
              <a:gdLst>
                <a:gd name="T0" fmla="*/ 137 w 143"/>
                <a:gd name="T1" fmla="*/ 12 h 12"/>
                <a:gd name="T2" fmla="*/ 6 w 143"/>
                <a:gd name="T3" fmla="*/ 12 h 12"/>
                <a:gd name="T4" fmla="*/ 0 w 143"/>
                <a:gd name="T5" fmla="*/ 6 h 12"/>
                <a:gd name="T6" fmla="*/ 6 w 143"/>
                <a:gd name="T7" fmla="*/ 0 h 12"/>
                <a:gd name="T8" fmla="*/ 137 w 143"/>
                <a:gd name="T9" fmla="*/ 0 h 12"/>
                <a:gd name="T10" fmla="*/ 143 w 143"/>
                <a:gd name="T11" fmla="*/ 6 h 12"/>
                <a:gd name="T12" fmla="*/ 137 w 14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3" h="12">
                  <a:moveTo>
                    <a:pt x="137" y="12"/>
                  </a:moveTo>
                  <a:cubicBezTo>
                    <a:pt x="6" y="12"/>
                    <a:pt x="6" y="12"/>
                    <a:pt x="6" y="12"/>
                  </a:cubicBezTo>
                  <a:cubicBezTo>
                    <a:pt x="3" y="12"/>
                    <a:pt x="0" y="10"/>
                    <a:pt x="0" y="6"/>
                  </a:cubicBezTo>
                  <a:cubicBezTo>
                    <a:pt x="0" y="3"/>
                    <a:pt x="3" y="0"/>
                    <a:pt x="6" y="0"/>
                  </a:cubicBezTo>
                  <a:cubicBezTo>
                    <a:pt x="137" y="0"/>
                    <a:pt x="137" y="0"/>
                    <a:pt x="137" y="0"/>
                  </a:cubicBezTo>
                  <a:cubicBezTo>
                    <a:pt x="141" y="0"/>
                    <a:pt x="143" y="3"/>
                    <a:pt x="143" y="6"/>
                  </a:cubicBezTo>
                  <a:cubicBezTo>
                    <a:pt x="143" y="10"/>
                    <a:pt x="141"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Freeform 174">
              <a:extLst>
                <a:ext uri="{FF2B5EF4-FFF2-40B4-BE49-F238E27FC236}">
                  <a16:creationId xmlns:a16="http://schemas.microsoft.com/office/drawing/2014/main" id="{300E051A-7542-5A2B-1492-E74CF364C716}"/>
                </a:ext>
              </a:extLst>
            </p:cNvPr>
            <p:cNvSpPr>
              <a:spLocks/>
            </p:cNvSpPr>
            <p:nvPr/>
          </p:nvSpPr>
          <p:spPr bwMode="auto">
            <a:xfrm>
              <a:off x="4766" y="3560"/>
              <a:ext cx="219" cy="18"/>
            </a:xfrm>
            <a:custGeom>
              <a:avLst/>
              <a:gdLst>
                <a:gd name="T0" fmla="*/ 137 w 143"/>
                <a:gd name="T1" fmla="*/ 12 h 12"/>
                <a:gd name="T2" fmla="*/ 6 w 143"/>
                <a:gd name="T3" fmla="*/ 12 h 12"/>
                <a:gd name="T4" fmla="*/ 0 w 143"/>
                <a:gd name="T5" fmla="*/ 6 h 12"/>
                <a:gd name="T6" fmla="*/ 6 w 143"/>
                <a:gd name="T7" fmla="*/ 0 h 12"/>
                <a:gd name="T8" fmla="*/ 137 w 143"/>
                <a:gd name="T9" fmla="*/ 0 h 12"/>
                <a:gd name="T10" fmla="*/ 143 w 143"/>
                <a:gd name="T11" fmla="*/ 6 h 12"/>
                <a:gd name="T12" fmla="*/ 137 w 14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3" h="12">
                  <a:moveTo>
                    <a:pt x="137" y="12"/>
                  </a:moveTo>
                  <a:cubicBezTo>
                    <a:pt x="6" y="12"/>
                    <a:pt x="6" y="12"/>
                    <a:pt x="6" y="12"/>
                  </a:cubicBezTo>
                  <a:cubicBezTo>
                    <a:pt x="3" y="12"/>
                    <a:pt x="0" y="10"/>
                    <a:pt x="0" y="6"/>
                  </a:cubicBezTo>
                  <a:cubicBezTo>
                    <a:pt x="0" y="3"/>
                    <a:pt x="3" y="0"/>
                    <a:pt x="6" y="0"/>
                  </a:cubicBezTo>
                  <a:cubicBezTo>
                    <a:pt x="137" y="0"/>
                    <a:pt x="137" y="0"/>
                    <a:pt x="137" y="0"/>
                  </a:cubicBezTo>
                  <a:cubicBezTo>
                    <a:pt x="141" y="0"/>
                    <a:pt x="143" y="3"/>
                    <a:pt x="143" y="6"/>
                  </a:cubicBezTo>
                  <a:cubicBezTo>
                    <a:pt x="143" y="10"/>
                    <a:pt x="141"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2" name="TextBox 31">
            <a:extLst>
              <a:ext uri="{FF2B5EF4-FFF2-40B4-BE49-F238E27FC236}">
                <a16:creationId xmlns:a16="http://schemas.microsoft.com/office/drawing/2014/main" id="{F570BEEC-B94E-FB63-2D29-82753C992E4A}"/>
              </a:ext>
            </a:extLst>
          </p:cNvPr>
          <p:cNvSpPr txBox="1"/>
          <p:nvPr/>
        </p:nvSpPr>
        <p:spPr>
          <a:xfrm>
            <a:off x="4105167" y="3259205"/>
            <a:ext cx="138781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ISR REQUESTS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&amp; RECIEVES PRICING</a:t>
            </a:r>
          </a:p>
        </p:txBody>
      </p:sp>
      <p:cxnSp>
        <p:nvCxnSpPr>
          <p:cNvPr id="33" name="Straight Arrow Connector 32">
            <a:extLst>
              <a:ext uri="{FF2B5EF4-FFF2-40B4-BE49-F238E27FC236}">
                <a16:creationId xmlns:a16="http://schemas.microsoft.com/office/drawing/2014/main" id="{0DB0E193-738A-D34A-6DDD-3E39AE4C429A}"/>
              </a:ext>
            </a:extLst>
          </p:cNvPr>
          <p:cNvCxnSpPr>
            <a:cxnSpLocks/>
          </p:cNvCxnSpPr>
          <p:nvPr/>
        </p:nvCxnSpPr>
        <p:spPr>
          <a:xfrm>
            <a:off x="3724202" y="2908524"/>
            <a:ext cx="438666" cy="5612"/>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51">
            <a:extLst>
              <a:ext uri="{FF2B5EF4-FFF2-40B4-BE49-F238E27FC236}">
                <a16:creationId xmlns:a16="http://schemas.microsoft.com/office/drawing/2014/main" id="{ABD6D0CC-965C-D786-213B-BFCC4FE30B0A}"/>
              </a:ext>
            </a:extLst>
          </p:cNvPr>
          <p:cNvGrpSpPr>
            <a:grpSpLocks noChangeAspect="1"/>
          </p:cNvGrpSpPr>
          <p:nvPr/>
        </p:nvGrpSpPr>
        <p:grpSpPr bwMode="auto">
          <a:xfrm>
            <a:off x="6021685" y="2615636"/>
            <a:ext cx="601276" cy="598466"/>
            <a:chOff x="6536" y="439"/>
            <a:chExt cx="428" cy="426"/>
          </a:xfrm>
          <a:solidFill>
            <a:schemeClr val="tx2"/>
          </a:solidFill>
        </p:grpSpPr>
        <p:sp>
          <p:nvSpPr>
            <p:cNvPr id="35" name="Freeform 52">
              <a:extLst>
                <a:ext uri="{FF2B5EF4-FFF2-40B4-BE49-F238E27FC236}">
                  <a16:creationId xmlns:a16="http://schemas.microsoft.com/office/drawing/2014/main" id="{37193E62-5291-48D9-1CA1-6ACB34C3F8D1}"/>
                </a:ext>
              </a:extLst>
            </p:cNvPr>
            <p:cNvSpPr>
              <a:spLocks/>
            </p:cNvSpPr>
            <p:nvPr/>
          </p:nvSpPr>
          <p:spPr bwMode="auto">
            <a:xfrm>
              <a:off x="6538" y="584"/>
              <a:ext cx="426" cy="281"/>
            </a:xfrm>
            <a:custGeom>
              <a:avLst/>
              <a:gdLst>
                <a:gd name="T0" fmla="*/ 264 w 288"/>
                <a:gd name="T1" fmla="*/ 190 h 190"/>
                <a:gd name="T2" fmla="*/ 24 w 288"/>
                <a:gd name="T3" fmla="*/ 190 h 190"/>
                <a:gd name="T4" fmla="*/ 0 w 288"/>
                <a:gd name="T5" fmla="*/ 166 h 190"/>
                <a:gd name="T6" fmla="*/ 0 w 288"/>
                <a:gd name="T7" fmla="*/ 40 h 190"/>
                <a:gd name="T8" fmla="*/ 2 w 288"/>
                <a:gd name="T9" fmla="*/ 35 h 190"/>
                <a:gd name="T10" fmla="*/ 50 w 288"/>
                <a:gd name="T11" fmla="*/ 2 h 190"/>
                <a:gd name="T12" fmla="*/ 59 w 288"/>
                <a:gd name="T13" fmla="*/ 3 h 190"/>
                <a:gd name="T14" fmla="*/ 57 w 288"/>
                <a:gd name="T15" fmla="*/ 12 h 190"/>
                <a:gd name="T16" fmla="*/ 12 w 288"/>
                <a:gd name="T17" fmla="*/ 43 h 190"/>
                <a:gd name="T18" fmla="*/ 12 w 288"/>
                <a:gd name="T19" fmla="*/ 166 h 190"/>
                <a:gd name="T20" fmla="*/ 24 w 288"/>
                <a:gd name="T21" fmla="*/ 178 h 190"/>
                <a:gd name="T22" fmla="*/ 264 w 288"/>
                <a:gd name="T23" fmla="*/ 178 h 190"/>
                <a:gd name="T24" fmla="*/ 276 w 288"/>
                <a:gd name="T25" fmla="*/ 166 h 190"/>
                <a:gd name="T26" fmla="*/ 276 w 288"/>
                <a:gd name="T27" fmla="*/ 43 h 190"/>
                <a:gd name="T28" fmla="*/ 230 w 288"/>
                <a:gd name="T29" fmla="*/ 12 h 190"/>
                <a:gd name="T30" fmla="*/ 229 w 288"/>
                <a:gd name="T31" fmla="*/ 3 h 190"/>
                <a:gd name="T32" fmla="*/ 237 w 288"/>
                <a:gd name="T33" fmla="*/ 2 h 190"/>
                <a:gd name="T34" fmla="*/ 285 w 288"/>
                <a:gd name="T35" fmla="*/ 35 h 190"/>
                <a:gd name="T36" fmla="*/ 288 w 288"/>
                <a:gd name="T37" fmla="*/ 40 h 190"/>
                <a:gd name="T38" fmla="*/ 288 w 288"/>
                <a:gd name="T39" fmla="*/ 166 h 190"/>
                <a:gd name="T40" fmla="*/ 264 w 288"/>
                <a:gd name="T4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190">
                  <a:moveTo>
                    <a:pt x="264" y="190"/>
                  </a:moveTo>
                  <a:cubicBezTo>
                    <a:pt x="24" y="190"/>
                    <a:pt x="24" y="190"/>
                    <a:pt x="24" y="190"/>
                  </a:cubicBezTo>
                  <a:cubicBezTo>
                    <a:pt x="10" y="190"/>
                    <a:pt x="0" y="179"/>
                    <a:pt x="0" y="166"/>
                  </a:cubicBezTo>
                  <a:cubicBezTo>
                    <a:pt x="0" y="40"/>
                    <a:pt x="0" y="40"/>
                    <a:pt x="0" y="40"/>
                  </a:cubicBezTo>
                  <a:cubicBezTo>
                    <a:pt x="0" y="38"/>
                    <a:pt x="1" y="36"/>
                    <a:pt x="2" y="35"/>
                  </a:cubicBezTo>
                  <a:cubicBezTo>
                    <a:pt x="50" y="2"/>
                    <a:pt x="50" y="2"/>
                    <a:pt x="50" y="2"/>
                  </a:cubicBezTo>
                  <a:cubicBezTo>
                    <a:pt x="53" y="0"/>
                    <a:pt x="57" y="1"/>
                    <a:pt x="59" y="3"/>
                  </a:cubicBezTo>
                  <a:cubicBezTo>
                    <a:pt x="60" y="6"/>
                    <a:pt x="60" y="10"/>
                    <a:pt x="57" y="12"/>
                  </a:cubicBezTo>
                  <a:cubicBezTo>
                    <a:pt x="12" y="43"/>
                    <a:pt x="12" y="43"/>
                    <a:pt x="12" y="43"/>
                  </a:cubicBezTo>
                  <a:cubicBezTo>
                    <a:pt x="12" y="166"/>
                    <a:pt x="12" y="166"/>
                    <a:pt x="12" y="166"/>
                  </a:cubicBezTo>
                  <a:cubicBezTo>
                    <a:pt x="12" y="172"/>
                    <a:pt x="17" y="178"/>
                    <a:pt x="24" y="178"/>
                  </a:cubicBezTo>
                  <a:cubicBezTo>
                    <a:pt x="264" y="178"/>
                    <a:pt x="264" y="178"/>
                    <a:pt x="264" y="178"/>
                  </a:cubicBezTo>
                  <a:cubicBezTo>
                    <a:pt x="270" y="178"/>
                    <a:pt x="276" y="172"/>
                    <a:pt x="276" y="166"/>
                  </a:cubicBezTo>
                  <a:cubicBezTo>
                    <a:pt x="276" y="43"/>
                    <a:pt x="276" y="43"/>
                    <a:pt x="276" y="43"/>
                  </a:cubicBezTo>
                  <a:cubicBezTo>
                    <a:pt x="230" y="12"/>
                    <a:pt x="230" y="12"/>
                    <a:pt x="230" y="12"/>
                  </a:cubicBezTo>
                  <a:cubicBezTo>
                    <a:pt x="228" y="10"/>
                    <a:pt x="227" y="6"/>
                    <a:pt x="229" y="3"/>
                  </a:cubicBezTo>
                  <a:cubicBezTo>
                    <a:pt x="231" y="1"/>
                    <a:pt x="234" y="0"/>
                    <a:pt x="237" y="2"/>
                  </a:cubicBezTo>
                  <a:cubicBezTo>
                    <a:pt x="285" y="35"/>
                    <a:pt x="285" y="35"/>
                    <a:pt x="285" y="35"/>
                  </a:cubicBezTo>
                  <a:cubicBezTo>
                    <a:pt x="287" y="36"/>
                    <a:pt x="288" y="38"/>
                    <a:pt x="288" y="40"/>
                  </a:cubicBezTo>
                  <a:cubicBezTo>
                    <a:pt x="288" y="166"/>
                    <a:pt x="288" y="166"/>
                    <a:pt x="288" y="166"/>
                  </a:cubicBezTo>
                  <a:cubicBezTo>
                    <a:pt x="288" y="179"/>
                    <a:pt x="277" y="190"/>
                    <a:pt x="264"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Freeform 53">
              <a:extLst>
                <a:ext uri="{FF2B5EF4-FFF2-40B4-BE49-F238E27FC236}">
                  <a16:creationId xmlns:a16="http://schemas.microsoft.com/office/drawing/2014/main" id="{B67D08FD-63AA-687B-139D-07C00BBCCD5D}"/>
                </a:ext>
              </a:extLst>
            </p:cNvPr>
            <p:cNvSpPr>
              <a:spLocks/>
            </p:cNvSpPr>
            <p:nvPr/>
          </p:nvSpPr>
          <p:spPr bwMode="auto">
            <a:xfrm>
              <a:off x="6590" y="723"/>
              <a:ext cx="321" cy="89"/>
            </a:xfrm>
            <a:custGeom>
              <a:avLst/>
              <a:gdLst>
                <a:gd name="T0" fmla="*/ 211 w 217"/>
                <a:gd name="T1" fmla="*/ 60 h 60"/>
                <a:gd name="T2" fmla="*/ 207 w 217"/>
                <a:gd name="T3" fmla="*/ 58 h 60"/>
                <a:gd name="T4" fmla="*/ 149 w 217"/>
                <a:gd name="T5" fmla="*/ 12 h 60"/>
                <a:gd name="T6" fmla="*/ 69 w 217"/>
                <a:gd name="T7" fmla="*/ 12 h 60"/>
                <a:gd name="T8" fmla="*/ 10 w 217"/>
                <a:gd name="T9" fmla="*/ 58 h 60"/>
                <a:gd name="T10" fmla="*/ 2 w 217"/>
                <a:gd name="T11" fmla="*/ 57 h 60"/>
                <a:gd name="T12" fmla="*/ 3 w 217"/>
                <a:gd name="T13" fmla="*/ 49 h 60"/>
                <a:gd name="T14" fmla="*/ 63 w 217"/>
                <a:gd name="T15" fmla="*/ 1 h 60"/>
                <a:gd name="T16" fmla="*/ 67 w 217"/>
                <a:gd name="T17" fmla="*/ 0 h 60"/>
                <a:gd name="T18" fmla="*/ 151 w 217"/>
                <a:gd name="T19" fmla="*/ 0 h 60"/>
                <a:gd name="T20" fmla="*/ 154 w 217"/>
                <a:gd name="T21" fmla="*/ 1 h 60"/>
                <a:gd name="T22" fmla="*/ 214 w 217"/>
                <a:gd name="T23" fmla="*/ 49 h 60"/>
                <a:gd name="T24" fmla="*/ 215 w 217"/>
                <a:gd name="T25" fmla="*/ 57 h 60"/>
                <a:gd name="T26" fmla="*/ 211 w 217"/>
                <a:gd name="T2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60">
                  <a:moveTo>
                    <a:pt x="211" y="60"/>
                  </a:moveTo>
                  <a:cubicBezTo>
                    <a:pt x="209" y="60"/>
                    <a:pt x="208" y="59"/>
                    <a:pt x="207" y="58"/>
                  </a:cubicBezTo>
                  <a:cubicBezTo>
                    <a:pt x="149" y="12"/>
                    <a:pt x="149" y="12"/>
                    <a:pt x="149" y="12"/>
                  </a:cubicBezTo>
                  <a:cubicBezTo>
                    <a:pt x="69" y="12"/>
                    <a:pt x="69" y="12"/>
                    <a:pt x="69" y="12"/>
                  </a:cubicBezTo>
                  <a:cubicBezTo>
                    <a:pt x="10" y="58"/>
                    <a:pt x="10" y="58"/>
                    <a:pt x="10" y="58"/>
                  </a:cubicBezTo>
                  <a:cubicBezTo>
                    <a:pt x="8" y="60"/>
                    <a:pt x="4" y="60"/>
                    <a:pt x="2" y="57"/>
                  </a:cubicBezTo>
                  <a:cubicBezTo>
                    <a:pt x="0" y="55"/>
                    <a:pt x="0" y="51"/>
                    <a:pt x="3" y="49"/>
                  </a:cubicBezTo>
                  <a:cubicBezTo>
                    <a:pt x="63" y="1"/>
                    <a:pt x="63" y="1"/>
                    <a:pt x="63" y="1"/>
                  </a:cubicBezTo>
                  <a:cubicBezTo>
                    <a:pt x="64" y="0"/>
                    <a:pt x="65" y="0"/>
                    <a:pt x="67" y="0"/>
                  </a:cubicBezTo>
                  <a:cubicBezTo>
                    <a:pt x="151" y="0"/>
                    <a:pt x="151" y="0"/>
                    <a:pt x="151" y="0"/>
                  </a:cubicBezTo>
                  <a:cubicBezTo>
                    <a:pt x="152" y="0"/>
                    <a:pt x="153" y="0"/>
                    <a:pt x="154" y="1"/>
                  </a:cubicBezTo>
                  <a:cubicBezTo>
                    <a:pt x="214" y="49"/>
                    <a:pt x="214" y="49"/>
                    <a:pt x="214" y="49"/>
                  </a:cubicBezTo>
                  <a:cubicBezTo>
                    <a:pt x="217" y="51"/>
                    <a:pt x="217" y="55"/>
                    <a:pt x="215" y="57"/>
                  </a:cubicBezTo>
                  <a:cubicBezTo>
                    <a:pt x="214" y="59"/>
                    <a:pt x="212" y="60"/>
                    <a:pt x="211"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Freeform 54">
              <a:extLst>
                <a:ext uri="{FF2B5EF4-FFF2-40B4-BE49-F238E27FC236}">
                  <a16:creationId xmlns:a16="http://schemas.microsoft.com/office/drawing/2014/main" id="{4597F96E-04B5-B8B4-2913-582CEA792A71}"/>
                </a:ext>
              </a:extLst>
            </p:cNvPr>
            <p:cNvSpPr>
              <a:spLocks/>
            </p:cNvSpPr>
            <p:nvPr/>
          </p:nvSpPr>
          <p:spPr bwMode="auto">
            <a:xfrm>
              <a:off x="6838" y="633"/>
              <a:ext cx="126" cy="90"/>
            </a:xfrm>
            <a:custGeom>
              <a:avLst/>
              <a:gdLst>
                <a:gd name="T0" fmla="*/ 7 w 85"/>
                <a:gd name="T1" fmla="*/ 61 h 61"/>
                <a:gd name="T2" fmla="*/ 2 w 85"/>
                <a:gd name="T3" fmla="*/ 58 h 61"/>
                <a:gd name="T4" fmla="*/ 3 w 85"/>
                <a:gd name="T5" fmla="*/ 50 h 61"/>
                <a:gd name="T6" fmla="*/ 75 w 85"/>
                <a:gd name="T7" fmla="*/ 2 h 61"/>
                <a:gd name="T8" fmla="*/ 84 w 85"/>
                <a:gd name="T9" fmla="*/ 3 h 61"/>
                <a:gd name="T10" fmla="*/ 82 w 85"/>
                <a:gd name="T11" fmla="*/ 12 h 61"/>
                <a:gd name="T12" fmla="*/ 10 w 85"/>
                <a:gd name="T13" fmla="*/ 60 h 61"/>
                <a:gd name="T14" fmla="*/ 7 w 8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61">
                  <a:moveTo>
                    <a:pt x="7" y="61"/>
                  </a:moveTo>
                  <a:cubicBezTo>
                    <a:pt x="5" y="61"/>
                    <a:pt x="3" y="60"/>
                    <a:pt x="2" y="58"/>
                  </a:cubicBezTo>
                  <a:cubicBezTo>
                    <a:pt x="0" y="55"/>
                    <a:pt x="1" y="51"/>
                    <a:pt x="3" y="50"/>
                  </a:cubicBezTo>
                  <a:cubicBezTo>
                    <a:pt x="75" y="2"/>
                    <a:pt x="75" y="2"/>
                    <a:pt x="75" y="2"/>
                  </a:cubicBezTo>
                  <a:cubicBezTo>
                    <a:pt x="78" y="0"/>
                    <a:pt x="82" y="1"/>
                    <a:pt x="84" y="3"/>
                  </a:cubicBezTo>
                  <a:cubicBezTo>
                    <a:pt x="85" y="6"/>
                    <a:pt x="85" y="10"/>
                    <a:pt x="82" y="12"/>
                  </a:cubicBezTo>
                  <a:cubicBezTo>
                    <a:pt x="10" y="60"/>
                    <a:pt x="10" y="60"/>
                    <a:pt x="10" y="60"/>
                  </a:cubicBezTo>
                  <a:cubicBezTo>
                    <a:pt x="9" y="60"/>
                    <a:pt x="8" y="61"/>
                    <a:pt x="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Freeform 55">
              <a:extLst>
                <a:ext uri="{FF2B5EF4-FFF2-40B4-BE49-F238E27FC236}">
                  <a16:creationId xmlns:a16="http://schemas.microsoft.com/office/drawing/2014/main" id="{02E2623F-B60E-9E0E-75AF-688D6A932647}"/>
                </a:ext>
              </a:extLst>
            </p:cNvPr>
            <p:cNvSpPr>
              <a:spLocks/>
            </p:cNvSpPr>
            <p:nvPr/>
          </p:nvSpPr>
          <p:spPr bwMode="auto">
            <a:xfrm>
              <a:off x="6536" y="633"/>
              <a:ext cx="126" cy="90"/>
            </a:xfrm>
            <a:custGeom>
              <a:avLst/>
              <a:gdLst>
                <a:gd name="T0" fmla="*/ 79 w 85"/>
                <a:gd name="T1" fmla="*/ 61 h 61"/>
                <a:gd name="T2" fmla="*/ 75 w 85"/>
                <a:gd name="T3" fmla="*/ 60 h 61"/>
                <a:gd name="T4" fmla="*/ 3 w 85"/>
                <a:gd name="T5" fmla="*/ 12 h 61"/>
                <a:gd name="T6" fmla="*/ 2 w 85"/>
                <a:gd name="T7" fmla="*/ 3 h 61"/>
                <a:gd name="T8" fmla="*/ 10 w 85"/>
                <a:gd name="T9" fmla="*/ 2 h 61"/>
                <a:gd name="T10" fmla="*/ 82 w 85"/>
                <a:gd name="T11" fmla="*/ 50 h 61"/>
                <a:gd name="T12" fmla="*/ 84 w 85"/>
                <a:gd name="T13" fmla="*/ 58 h 61"/>
                <a:gd name="T14" fmla="*/ 79 w 8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61">
                  <a:moveTo>
                    <a:pt x="79" y="61"/>
                  </a:moveTo>
                  <a:cubicBezTo>
                    <a:pt x="77" y="61"/>
                    <a:pt x="76" y="60"/>
                    <a:pt x="75" y="60"/>
                  </a:cubicBezTo>
                  <a:cubicBezTo>
                    <a:pt x="3" y="12"/>
                    <a:pt x="3" y="12"/>
                    <a:pt x="3" y="12"/>
                  </a:cubicBezTo>
                  <a:cubicBezTo>
                    <a:pt x="1" y="10"/>
                    <a:pt x="0" y="6"/>
                    <a:pt x="2" y="3"/>
                  </a:cubicBezTo>
                  <a:cubicBezTo>
                    <a:pt x="3" y="1"/>
                    <a:pt x="7" y="0"/>
                    <a:pt x="10" y="2"/>
                  </a:cubicBezTo>
                  <a:cubicBezTo>
                    <a:pt x="82" y="50"/>
                    <a:pt x="82" y="50"/>
                    <a:pt x="82" y="50"/>
                  </a:cubicBezTo>
                  <a:cubicBezTo>
                    <a:pt x="85" y="51"/>
                    <a:pt x="85" y="55"/>
                    <a:pt x="84" y="58"/>
                  </a:cubicBezTo>
                  <a:cubicBezTo>
                    <a:pt x="82" y="60"/>
                    <a:pt x="81" y="61"/>
                    <a:pt x="7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56">
              <a:extLst>
                <a:ext uri="{FF2B5EF4-FFF2-40B4-BE49-F238E27FC236}">
                  <a16:creationId xmlns:a16="http://schemas.microsoft.com/office/drawing/2014/main" id="{0CC79001-D470-F6D1-6262-6EA1D7EA52EB}"/>
                </a:ext>
              </a:extLst>
            </p:cNvPr>
            <p:cNvSpPr>
              <a:spLocks/>
            </p:cNvSpPr>
            <p:nvPr/>
          </p:nvSpPr>
          <p:spPr bwMode="auto">
            <a:xfrm>
              <a:off x="6609" y="439"/>
              <a:ext cx="284" cy="260"/>
            </a:xfrm>
            <a:custGeom>
              <a:avLst/>
              <a:gdLst>
                <a:gd name="T0" fmla="*/ 186 w 192"/>
                <a:gd name="T1" fmla="*/ 176 h 176"/>
                <a:gd name="T2" fmla="*/ 180 w 192"/>
                <a:gd name="T3" fmla="*/ 170 h 176"/>
                <a:gd name="T4" fmla="*/ 180 w 192"/>
                <a:gd name="T5" fmla="*/ 12 h 176"/>
                <a:gd name="T6" fmla="*/ 12 w 192"/>
                <a:gd name="T7" fmla="*/ 12 h 176"/>
                <a:gd name="T8" fmla="*/ 12 w 192"/>
                <a:gd name="T9" fmla="*/ 170 h 176"/>
                <a:gd name="T10" fmla="*/ 6 w 192"/>
                <a:gd name="T11" fmla="*/ 176 h 176"/>
                <a:gd name="T12" fmla="*/ 0 w 192"/>
                <a:gd name="T13" fmla="*/ 170 h 176"/>
                <a:gd name="T14" fmla="*/ 0 w 192"/>
                <a:gd name="T15" fmla="*/ 6 h 176"/>
                <a:gd name="T16" fmla="*/ 6 w 192"/>
                <a:gd name="T17" fmla="*/ 0 h 176"/>
                <a:gd name="T18" fmla="*/ 186 w 192"/>
                <a:gd name="T19" fmla="*/ 0 h 176"/>
                <a:gd name="T20" fmla="*/ 192 w 192"/>
                <a:gd name="T21" fmla="*/ 6 h 176"/>
                <a:gd name="T22" fmla="*/ 192 w 192"/>
                <a:gd name="T23" fmla="*/ 170 h 176"/>
                <a:gd name="T24" fmla="*/ 186 w 192"/>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176">
                  <a:moveTo>
                    <a:pt x="186" y="176"/>
                  </a:moveTo>
                  <a:cubicBezTo>
                    <a:pt x="182" y="176"/>
                    <a:pt x="180" y="173"/>
                    <a:pt x="180" y="170"/>
                  </a:cubicBezTo>
                  <a:cubicBezTo>
                    <a:pt x="180" y="12"/>
                    <a:pt x="180" y="12"/>
                    <a:pt x="180" y="12"/>
                  </a:cubicBezTo>
                  <a:cubicBezTo>
                    <a:pt x="12" y="12"/>
                    <a:pt x="12" y="12"/>
                    <a:pt x="12" y="12"/>
                  </a:cubicBezTo>
                  <a:cubicBezTo>
                    <a:pt x="12" y="170"/>
                    <a:pt x="12" y="170"/>
                    <a:pt x="12" y="170"/>
                  </a:cubicBezTo>
                  <a:cubicBezTo>
                    <a:pt x="12" y="173"/>
                    <a:pt x="9" y="176"/>
                    <a:pt x="6" y="176"/>
                  </a:cubicBezTo>
                  <a:cubicBezTo>
                    <a:pt x="2" y="176"/>
                    <a:pt x="0" y="173"/>
                    <a:pt x="0" y="170"/>
                  </a:cubicBezTo>
                  <a:cubicBezTo>
                    <a:pt x="0" y="6"/>
                    <a:pt x="0" y="6"/>
                    <a:pt x="0" y="6"/>
                  </a:cubicBezTo>
                  <a:cubicBezTo>
                    <a:pt x="0" y="2"/>
                    <a:pt x="2" y="0"/>
                    <a:pt x="6" y="0"/>
                  </a:cubicBezTo>
                  <a:cubicBezTo>
                    <a:pt x="186" y="0"/>
                    <a:pt x="186" y="0"/>
                    <a:pt x="186" y="0"/>
                  </a:cubicBezTo>
                  <a:cubicBezTo>
                    <a:pt x="189" y="0"/>
                    <a:pt x="192" y="2"/>
                    <a:pt x="192" y="6"/>
                  </a:cubicBezTo>
                  <a:cubicBezTo>
                    <a:pt x="192" y="170"/>
                    <a:pt x="192" y="170"/>
                    <a:pt x="192" y="170"/>
                  </a:cubicBezTo>
                  <a:cubicBezTo>
                    <a:pt x="192" y="173"/>
                    <a:pt x="189" y="176"/>
                    <a:pt x="186"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Freeform 57">
              <a:extLst>
                <a:ext uri="{FF2B5EF4-FFF2-40B4-BE49-F238E27FC236}">
                  <a16:creationId xmlns:a16="http://schemas.microsoft.com/office/drawing/2014/main" id="{D01B1279-C9FB-4C2E-6DD7-F974E56D61CB}"/>
                </a:ext>
              </a:extLst>
            </p:cNvPr>
            <p:cNvSpPr>
              <a:spLocks/>
            </p:cNvSpPr>
            <p:nvPr/>
          </p:nvSpPr>
          <p:spPr bwMode="auto">
            <a:xfrm>
              <a:off x="6716" y="514"/>
              <a:ext cx="71" cy="125"/>
            </a:xfrm>
            <a:custGeom>
              <a:avLst/>
              <a:gdLst>
                <a:gd name="T0" fmla="*/ 24 w 48"/>
                <a:gd name="T1" fmla="*/ 84 h 84"/>
                <a:gd name="T2" fmla="*/ 0 w 48"/>
                <a:gd name="T3" fmla="*/ 60 h 84"/>
                <a:gd name="T4" fmla="*/ 6 w 48"/>
                <a:gd name="T5" fmla="*/ 54 h 84"/>
                <a:gd name="T6" fmla="*/ 12 w 48"/>
                <a:gd name="T7" fmla="*/ 60 h 84"/>
                <a:gd name="T8" fmla="*/ 24 w 48"/>
                <a:gd name="T9" fmla="*/ 72 h 84"/>
                <a:gd name="T10" fmla="*/ 36 w 48"/>
                <a:gd name="T11" fmla="*/ 60 h 84"/>
                <a:gd name="T12" fmla="*/ 24 w 48"/>
                <a:gd name="T13" fmla="*/ 48 h 84"/>
                <a:gd name="T14" fmla="*/ 0 w 48"/>
                <a:gd name="T15" fmla="*/ 24 h 84"/>
                <a:gd name="T16" fmla="*/ 24 w 48"/>
                <a:gd name="T17" fmla="*/ 0 h 84"/>
                <a:gd name="T18" fmla="*/ 48 w 48"/>
                <a:gd name="T19" fmla="*/ 24 h 84"/>
                <a:gd name="T20" fmla="*/ 42 w 48"/>
                <a:gd name="T21" fmla="*/ 30 h 84"/>
                <a:gd name="T22" fmla="*/ 36 w 48"/>
                <a:gd name="T23" fmla="*/ 24 h 84"/>
                <a:gd name="T24" fmla="*/ 24 w 48"/>
                <a:gd name="T25" fmla="*/ 12 h 84"/>
                <a:gd name="T26" fmla="*/ 12 w 48"/>
                <a:gd name="T27" fmla="*/ 24 h 84"/>
                <a:gd name="T28" fmla="*/ 24 w 48"/>
                <a:gd name="T29" fmla="*/ 36 h 84"/>
                <a:gd name="T30" fmla="*/ 48 w 48"/>
                <a:gd name="T31" fmla="*/ 60 h 84"/>
                <a:gd name="T32" fmla="*/ 24 w 48"/>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84">
                  <a:moveTo>
                    <a:pt x="24" y="84"/>
                  </a:moveTo>
                  <a:cubicBezTo>
                    <a:pt x="10" y="84"/>
                    <a:pt x="0" y="73"/>
                    <a:pt x="0" y="60"/>
                  </a:cubicBezTo>
                  <a:cubicBezTo>
                    <a:pt x="0" y="57"/>
                    <a:pt x="2" y="54"/>
                    <a:pt x="6" y="54"/>
                  </a:cubicBezTo>
                  <a:cubicBezTo>
                    <a:pt x="9" y="54"/>
                    <a:pt x="12" y="57"/>
                    <a:pt x="12" y="60"/>
                  </a:cubicBezTo>
                  <a:cubicBezTo>
                    <a:pt x="12" y="67"/>
                    <a:pt x="17" y="72"/>
                    <a:pt x="24" y="72"/>
                  </a:cubicBezTo>
                  <a:cubicBezTo>
                    <a:pt x="30" y="72"/>
                    <a:pt x="36" y="67"/>
                    <a:pt x="36" y="60"/>
                  </a:cubicBezTo>
                  <a:cubicBezTo>
                    <a:pt x="36" y="53"/>
                    <a:pt x="30" y="48"/>
                    <a:pt x="24" y="48"/>
                  </a:cubicBezTo>
                  <a:cubicBezTo>
                    <a:pt x="10" y="48"/>
                    <a:pt x="0" y="37"/>
                    <a:pt x="0" y="24"/>
                  </a:cubicBezTo>
                  <a:cubicBezTo>
                    <a:pt x="0" y="11"/>
                    <a:pt x="10" y="0"/>
                    <a:pt x="24" y="0"/>
                  </a:cubicBezTo>
                  <a:cubicBezTo>
                    <a:pt x="37" y="0"/>
                    <a:pt x="48" y="11"/>
                    <a:pt x="48" y="24"/>
                  </a:cubicBezTo>
                  <a:cubicBezTo>
                    <a:pt x="48" y="27"/>
                    <a:pt x="45" y="30"/>
                    <a:pt x="42" y="30"/>
                  </a:cubicBezTo>
                  <a:cubicBezTo>
                    <a:pt x="38" y="30"/>
                    <a:pt x="36" y="27"/>
                    <a:pt x="36" y="24"/>
                  </a:cubicBezTo>
                  <a:cubicBezTo>
                    <a:pt x="36" y="17"/>
                    <a:pt x="30" y="12"/>
                    <a:pt x="24" y="12"/>
                  </a:cubicBezTo>
                  <a:cubicBezTo>
                    <a:pt x="17" y="12"/>
                    <a:pt x="12" y="17"/>
                    <a:pt x="12" y="24"/>
                  </a:cubicBezTo>
                  <a:cubicBezTo>
                    <a:pt x="12" y="31"/>
                    <a:pt x="17" y="36"/>
                    <a:pt x="24" y="36"/>
                  </a:cubicBezTo>
                  <a:cubicBezTo>
                    <a:pt x="37" y="36"/>
                    <a:pt x="48" y="47"/>
                    <a:pt x="48" y="60"/>
                  </a:cubicBezTo>
                  <a:cubicBezTo>
                    <a:pt x="48" y="73"/>
                    <a:pt x="37" y="84"/>
                    <a:pt x="2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Freeform 58">
              <a:extLst>
                <a:ext uri="{FF2B5EF4-FFF2-40B4-BE49-F238E27FC236}">
                  <a16:creationId xmlns:a16="http://schemas.microsoft.com/office/drawing/2014/main" id="{C551B670-6460-AF44-F016-1965592D4A3E}"/>
                </a:ext>
              </a:extLst>
            </p:cNvPr>
            <p:cNvSpPr>
              <a:spLocks/>
            </p:cNvSpPr>
            <p:nvPr/>
          </p:nvSpPr>
          <p:spPr bwMode="auto">
            <a:xfrm>
              <a:off x="6742" y="621"/>
              <a:ext cx="18" cy="35"/>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Freeform 59">
              <a:extLst>
                <a:ext uri="{FF2B5EF4-FFF2-40B4-BE49-F238E27FC236}">
                  <a16:creationId xmlns:a16="http://schemas.microsoft.com/office/drawing/2014/main" id="{C0D4A97D-7AB1-2DE2-1AF8-0293AEB6A00E}"/>
                </a:ext>
              </a:extLst>
            </p:cNvPr>
            <p:cNvSpPr>
              <a:spLocks/>
            </p:cNvSpPr>
            <p:nvPr/>
          </p:nvSpPr>
          <p:spPr bwMode="auto">
            <a:xfrm>
              <a:off x="6742" y="497"/>
              <a:ext cx="18" cy="35"/>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F007EDDF-132F-ED0B-5E25-80F65E99D8AC}"/>
              </a:ext>
            </a:extLst>
          </p:cNvPr>
          <p:cNvSpPr txBox="1"/>
          <p:nvPr/>
        </p:nvSpPr>
        <p:spPr>
          <a:xfrm>
            <a:off x="5671776" y="3237948"/>
            <a:ext cx="1387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QUOTE SENT TO FEDEX</a:t>
            </a:r>
          </a:p>
        </p:txBody>
      </p:sp>
      <p:grpSp>
        <p:nvGrpSpPr>
          <p:cNvPr id="44" name="Group 24">
            <a:extLst>
              <a:ext uri="{FF2B5EF4-FFF2-40B4-BE49-F238E27FC236}">
                <a16:creationId xmlns:a16="http://schemas.microsoft.com/office/drawing/2014/main" id="{3E7D4B7C-9DE8-2AC2-9D31-D52BA6BE96A5}"/>
              </a:ext>
            </a:extLst>
          </p:cNvPr>
          <p:cNvGrpSpPr>
            <a:grpSpLocks noChangeAspect="1"/>
          </p:cNvGrpSpPr>
          <p:nvPr/>
        </p:nvGrpSpPr>
        <p:grpSpPr bwMode="auto">
          <a:xfrm>
            <a:off x="7629110" y="2630495"/>
            <a:ext cx="600144" cy="601556"/>
            <a:chOff x="2406" y="444"/>
            <a:chExt cx="425" cy="426"/>
          </a:xfrm>
          <a:solidFill>
            <a:schemeClr val="tx2"/>
          </a:solidFill>
        </p:grpSpPr>
        <p:sp>
          <p:nvSpPr>
            <p:cNvPr id="45" name="Freeform 25">
              <a:extLst>
                <a:ext uri="{FF2B5EF4-FFF2-40B4-BE49-F238E27FC236}">
                  <a16:creationId xmlns:a16="http://schemas.microsoft.com/office/drawing/2014/main" id="{CEF1E3C1-2F7F-845C-CCAA-F74B8F8794BA}"/>
                </a:ext>
              </a:extLst>
            </p:cNvPr>
            <p:cNvSpPr>
              <a:spLocks noEditPoints="1"/>
            </p:cNvSpPr>
            <p:nvPr/>
          </p:nvSpPr>
          <p:spPr bwMode="auto">
            <a:xfrm>
              <a:off x="2459" y="551"/>
              <a:ext cx="230" cy="319"/>
            </a:xfrm>
            <a:custGeom>
              <a:avLst/>
              <a:gdLst>
                <a:gd name="T0" fmla="*/ 150 w 156"/>
                <a:gd name="T1" fmla="*/ 216 h 216"/>
                <a:gd name="T2" fmla="*/ 6 w 156"/>
                <a:gd name="T3" fmla="*/ 216 h 216"/>
                <a:gd name="T4" fmla="*/ 0 w 156"/>
                <a:gd name="T5" fmla="*/ 210 h 216"/>
                <a:gd name="T6" fmla="*/ 0 w 156"/>
                <a:gd name="T7" fmla="*/ 6 h 216"/>
                <a:gd name="T8" fmla="*/ 6 w 156"/>
                <a:gd name="T9" fmla="*/ 0 h 216"/>
                <a:gd name="T10" fmla="*/ 150 w 156"/>
                <a:gd name="T11" fmla="*/ 0 h 216"/>
                <a:gd name="T12" fmla="*/ 156 w 156"/>
                <a:gd name="T13" fmla="*/ 6 h 216"/>
                <a:gd name="T14" fmla="*/ 156 w 156"/>
                <a:gd name="T15" fmla="*/ 210 h 216"/>
                <a:gd name="T16" fmla="*/ 150 w 156"/>
                <a:gd name="T17" fmla="*/ 216 h 216"/>
                <a:gd name="T18" fmla="*/ 12 w 156"/>
                <a:gd name="T19" fmla="*/ 204 h 216"/>
                <a:gd name="T20" fmla="*/ 144 w 156"/>
                <a:gd name="T21" fmla="*/ 204 h 216"/>
                <a:gd name="T22" fmla="*/ 144 w 156"/>
                <a:gd name="T23" fmla="*/ 12 h 216"/>
                <a:gd name="T24" fmla="*/ 12 w 156"/>
                <a:gd name="T25" fmla="*/ 12 h 216"/>
                <a:gd name="T26" fmla="*/ 12 w 156"/>
                <a:gd name="T27" fmla="*/ 2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216">
                  <a:moveTo>
                    <a:pt x="150" y="216"/>
                  </a:moveTo>
                  <a:cubicBezTo>
                    <a:pt x="6" y="216"/>
                    <a:pt x="6" y="216"/>
                    <a:pt x="6" y="216"/>
                  </a:cubicBezTo>
                  <a:cubicBezTo>
                    <a:pt x="2" y="216"/>
                    <a:pt x="0" y="214"/>
                    <a:pt x="0" y="210"/>
                  </a:cubicBezTo>
                  <a:cubicBezTo>
                    <a:pt x="0" y="6"/>
                    <a:pt x="0" y="6"/>
                    <a:pt x="0" y="6"/>
                  </a:cubicBezTo>
                  <a:cubicBezTo>
                    <a:pt x="0" y="3"/>
                    <a:pt x="2" y="0"/>
                    <a:pt x="6" y="0"/>
                  </a:cubicBezTo>
                  <a:cubicBezTo>
                    <a:pt x="150" y="0"/>
                    <a:pt x="150" y="0"/>
                    <a:pt x="150" y="0"/>
                  </a:cubicBezTo>
                  <a:cubicBezTo>
                    <a:pt x="153" y="0"/>
                    <a:pt x="156" y="3"/>
                    <a:pt x="156" y="6"/>
                  </a:cubicBezTo>
                  <a:cubicBezTo>
                    <a:pt x="156" y="210"/>
                    <a:pt x="156" y="210"/>
                    <a:pt x="156" y="210"/>
                  </a:cubicBezTo>
                  <a:cubicBezTo>
                    <a:pt x="156" y="214"/>
                    <a:pt x="153" y="216"/>
                    <a:pt x="150" y="216"/>
                  </a:cubicBezTo>
                  <a:close/>
                  <a:moveTo>
                    <a:pt x="12" y="204"/>
                  </a:moveTo>
                  <a:cubicBezTo>
                    <a:pt x="144" y="204"/>
                    <a:pt x="144" y="204"/>
                    <a:pt x="144" y="204"/>
                  </a:cubicBezTo>
                  <a:cubicBezTo>
                    <a:pt x="144" y="12"/>
                    <a:pt x="144" y="12"/>
                    <a:pt x="144" y="12"/>
                  </a:cubicBezTo>
                  <a:cubicBezTo>
                    <a:pt x="12" y="12"/>
                    <a:pt x="12" y="12"/>
                    <a:pt x="12" y="12"/>
                  </a:cubicBezTo>
                  <a:lnTo>
                    <a:pt x="1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Freeform 26">
              <a:extLst>
                <a:ext uri="{FF2B5EF4-FFF2-40B4-BE49-F238E27FC236}">
                  <a16:creationId xmlns:a16="http://schemas.microsoft.com/office/drawing/2014/main" id="{51E01DD1-D9D6-00B4-BD70-DA0229FE5068}"/>
                </a:ext>
              </a:extLst>
            </p:cNvPr>
            <p:cNvSpPr>
              <a:spLocks noEditPoints="1"/>
            </p:cNvSpPr>
            <p:nvPr/>
          </p:nvSpPr>
          <p:spPr bwMode="auto">
            <a:xfrm>
              <a:off x="2406" y="444"/>
              <a:ext cx="124" cy="302"/>
            </a:xfrm>
            <a:custGeom>
              <a:avLst/>
              <a:gdLst>
                <a:gd name="T0" fmla="*/ 42 w 84"/>
                <a:gd name="T1" fmla="*/ 204 h 204"/>
                <a:gd name="T2" fmla="*/ 6 w 84"/>
                <a:gd name="T3" fmla="*/ 204 h 204"/>
                <a:gd name="T4" fmla="*/ 0 w 84"/>
                <a:gd name="T5" fmla="*/ 198 h 204"/>
                <a:gd name="T6" fmla="*/ 0 w 84"/>
                <a:gd name="T7" fmla="*/ 42 h 204"/>
                <a:gd name="T8" fmla="*/ 42 w 84"/>
                <a:gd name="T9" fmla="*/ 0 h 204"/>
                <a:gd name="T10" fmla="*/ 84 w 84"/>
                <a:gd name="T11" fmla="*/ 42 h 204"/>
                <a:gd name="T12" fmla="*/ 42 w 84"/>
                <a:gd name="T13" fmla="*/ 84 h 204"/>
                <a:gd name="T14" fmla="*/ 36 w 84"/>
                <a:gd name="T15" fmla="*/ 78 h 204"/>
                <a:gd name="T16" fmla="*/ 36 w 84"/>
                <a:gd name="T17" fmla="*/ 54 h 204"/>
                <a:gd name="T18" fmla="*/ 42 w 84"/>
                <a:gd name="T19" fmla="*/ 48 h 204"/>
                <a:gd name="T20" fmla="*/ 71 w 84"/>
                <a:gd name="T21" fmla="*/ 48 h 204"/>
                <a:gd name="T22" fmla="*/ 72 w 84"/>
                <a:gd name="T23" fmla="*/ 42 h 204"/>
                <a:gd name="T24" fmla="*/ 42 w 84"/>
                <a:gd name="T25" fmla="*/ 12 h 204"/>
                <a:gd name="T26" fmla="*/ 12 w 84"/>
                <a:gd name="T27" fmla="*/ 42 h 204"/>
                <a:gd name="T28" fmla="*/ 12 w 84"/>
                <a:gd name="T29" fmla="*/ 192 h 204"/>
                <a:gd name="T30" fmla="*/ 42 w 84"/>
                <a:gd name="T31" fmla="*/ 192 h 204"/>
                <a:gd name="T32" fmla="*/ 48 w 84"/>
                <a:gd name="T33" fmla="*/ 198 h 204"/>
                <a:gd name="T34" fmla="*/ 42 w 84"/>
                <a:gd name="T35" fmla="*/ 204 h 204"/>
                <a:gd name="T36" fmla="*/ 48 w 84"/>
                <a:gd name="T37" fmla="*/ 60 h 204"/>
                <a:gd name="T38" fmla="*/ 48 w 84"/>
                <a:gd name="T39" fmla="*/ 72 h 204"/>
                <a:gd name="T40" fmla="*/ 66 w 84"/>
                <a:gd name="T41" fmla="*/ 60 h 204"/>
                <a:gd name="T42" fmla="*/ 48 w 84"/>
                <a:gd name="T43" fmla="*/ 6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04">
                  <a:moveTo>
                    <a:pt x="42" y="204"/>
                  </a:moveTo>
                  <a:cubicBezTo>
                    <a:pt x="6" y="204"/>
                    <a:pt x="6" y="204"/>
                    <a:pt x="6" y="204"/>
                  </a:cubicBezTo>
                  <a:cubicBezTo>
                    <a:pt x="2" y="204"/>
                    <a:pt x="0" y="202"/>
                    <a:pt x="0" y="198"/>
                  </a:cubicBezTo>
                  <a:cubicBezTo>
                    <a:pt x="0" y="42"/>
                    <a:pt x="0" y="42"/>
                    <a:pt x="0" y="42"/>
                  </a:cubicBezTo>
                  <a:cubicBezTo>
                    <a:pt x="0" y="19"/>
                    <a:pt x="18" y="0"/>
                    <a:pt x="42" y="0"/>
                  </a:cubicBezTo>
                  <a:cubicBezTo>
                    <a:pt x="65" y="0"/>
                    <a:pt x="84" y="19"/>
                    <a:pt x="84" y="42"/>
                  </a:cubicBezTo>
                  <a:cubicBezTo>
                    <a:pt x="84" y="66"/>
                    <a:pt x="65" y="84"/>
                    <a:pt x="42" y="84"/>
                  </a:cubicBezTo>
                  <a:cubicBezTo>
                    <a:pt x="38" y="84"/>
                    <a:pt x="36" y="82"/>
                    <a:pt x="36" y="78"/>
                  </a:cubicBezTo>
                  <a:cubicBezTo>
                    <a:pt x="36" y="54"/>
                    <a:pt x="36" y="54"/>
                    <a:pt x="36" y="54"/>
                  </a:cubicBezTo>
                  <a:cubicBezTo>
                    <a:pt x="36" y="51"/>
                    <a:pt x="38" y="48"/>
                    <a:pt x="42" y="48"/>
                  </a:cubicBezTo>
                  <a:cubicBezTo>
                    <a:pt x="71" y="48"/>
                    <a:pt x="71" y="48"/>
                    <a:pt x="71" y="48"/>
                  </a:cubicBezTo>
                  <a:cubicBezTo>
                    <a:pt x="71" y="47"/>
                    <a:pt x="72" y="44"/>
                    <a:pt x="72" y="42"/>
                  </a:cubicBezTo>
                  <a:cubicBezTo>
                    <a:pt x="72" y="26"/>
                    <a:pt x="58" y="12"/>
                    <a:pt x="42" y="12"/>
                  </a:cubicBezTo>
                  <a:cubicBezTo>
                    <a:pt x="25" y="12"/>
                    <a:pt x="12" y="26"/>
                    <a:pt x="12" y="42"/>
                  </a:cubicBezTo>
                  <a:cubicBezTo>
                    <a:pt x="12" y="192"/>
                    <a:pt x="12" y="192"/>
                    <a:pt x="12" y="192"/>
                  </a:cubicBezTo>
                  <a:cubicBezTo>
                    <a:pt x="42" y="192"/>
                    <a:pt x="42" y="192"/>
                    <a:pt x="42" y="192"/>
                  </a:cubicBezTo>
                  <a:cubicBezTo>
                    <a:pt x="45" y="192"/>
                    <a:pt x="48" y="195"/>
                    <a:pt x="48" y="198"/>
                  </a:cubicBezTo>
                  <a:cubicBezTo>
                    <a:pt x="48" y="202"/>
                    <a:pt x="45" y="204"/>
                    <a:pt x="42" y="204"/>
                  </a:cubicBezTo>
                  <a:close/>
                  <a:moveTo>
                    <a:pt x="48" y="60"/>
                  </a:moveTo>
                  <a:cubicBezTo>
                    <a:pt x="48" y="72"/>
                    <a:pt x="48" y="72"/>
                    <a:pt x="48" y="72"/>
                  </a:cubicBezTo>
                  <a:cubicBezTo>
                    <a:pt x="55" y="70"/>
                    <a:pt x="61" y="66"/>
                    <a:pt x="66" y="60"/>
                  </a:cubicBezTo>
                  <a:lnTo>
                    <a:pt x="48"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Freeform 27">
              <a:extLst>
                <a:ext uri="{FF2B5EF4-FFF2-40B4-BE49-F238E27FC236}">
                  <a16:creationId xmlns:a16="http://schemas.microsoft.com/office/drawing/2014/main" id="{5A8250E4-E26D-612A-95A7-53A3DF55BEFC}"/>
                </a:ext>
              </a:extLst>
            </p:cNvPr>
            <p:cNvSpPr>
              <a:spLocks/>
            </p:cNvSpPr>
            <p:nvPr/>
          </p:nvSpPr>
          <p:spPr bwMode="auto">
            <a:xfrm>
              <a:off x="2459" y="444"/>
              <a:ext cx="284" cy="125"/>
            </a:xfrm>
            <a:custGeom>
              <a:avLst/>
              <a:gdLst>
                <a:gd name="T0" fmla="*/ 150 w 192"/>
                <a:gd name="T1" fmla="*/ 84 h 84"/>
                <a:gd name="T2" fmla="*/ 144 w 192"/>
                <a:gd name="T3" fmla="*/ 78 h 84"/>
                <a:gd name="T4" fmla="*/ 150 w 192"/>
                <a:gd name="T5" fmla="*/ 72 h 84"/>
                <a:gd name="T6" fmla="*/ 180 w 192"/>
                <a:gd name="T7" fmla="*/ 42 h 84"/>
                <a:gd name="T8" fmla="*/ 150 w 192"/>
                <a:gd name="T9" fmla="*/ 12 h 84"/>
                <a:gd name="T10" fmla="*/ 6 w 192"/>
                <a:gd name="T11" fmla="*/ 12 h 84"/>
                <a:gd name="T12" fmla="*/ 0 w 192"/>
                <a:gd name="T13" fmla="*/ 6 h 84"/>
                <a:gd name="T14" fmla="*/ 6 w 192"/>
                <a:gd name="T15" fmla="*/ 0 h 84"/>
                <a:gd name="T16" fmla="*/ 150 w 192"/>
                <a:gd name="T17" fmla="*/ 0 h 84"/>
                <a:gd name="T18" fmla="*/ 192 w 192"/>
                <a:gd name="T19" fmla="*/ 42 h 84"/>
                <a:gd name="T20" fmla="*/ 150 w 192"/>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84">
                  <a:moveTo>
                    <a:pt x="150" y="84"/>
                  </a:moveTo>
                  <a:cubicBezTo>
                    <a:pt x="146" y="84"/>
                    <a:pt x="144" y="82"/>
                    <a:pt x="144" y="78"/>
                  </a:cubicBezTo>
                  <a:cubicBezTo>
                    <a:pt x="144" y="75"/>
                    <a:pt x="146" y="72"/>
                    <a:pt x="150" y="72"/>
                  </a:cubicBezTo>
                  <a:cubicBezTo>
                    <a:pt x="166" y="72"/>
                    <a:pt x="180" y="59"/>
                    <a:pt x="180" y="42"/>
                  </a:cubicBezTo>
                  <a:cubicBezTo>
                    <a:pt x="180" y="26"/>
                    <a:pt x="166" y="12"/>
                    <a:pt x="150" y="12"/>
                  </a:cubicBezTo>
                  <a:cubicBezTo>
                    <a:pt x="6" y="12"/>
                    <a:pt x="6" y="12"/>
                    <a:pt x="6" y="12"/>
                  </a:cubicBezTo>
                  <a:cubicBezTo>
                    <a:pt x="2" y="12"/>
                    <a:pt x="0" y="10"/>
                    <a:pt x="0" y="6"/>
                  </a:cubicBezTo>
                  <a:cubicBezTo>
                    <a:pt x="0" y="3"/>
                    <a:pt x="2" y="0"/>
                    <a:pt x="6" y="0"/>
                  </a:cubicBezTo>
                  <a:cubicBezTo>
                    <a:pt x="150" y="0"/>
                    <a:pt x="150" y="0"/>
                    <a:pt x="150" y="0"/>
                  </a:cubicBezTo>
                  <a:cubicBezTo>
                    <a:pt x="173" y="0"/>
                    <a:pt x="192" y="19"/>
                    <a:pt x="192" y="42"/>
                  </a:cubicBezTo>
                  <a:cubicBezTo>
                    <a:pt x="192" y="66"/>
                    <a:pt x="173" y="84"/>
                    <a:pt x="15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Freeform 28">
              <a:extLst>
                <a:ext uri="{FF2B5EF4-FFF2-40B4-BE49-F238E27FC236}">
                  <a16:creationId xmlns:a16="http://schemas.microsoft.com/office/drawing/2014/main" id="{70D3F278-E6A7-0DE0-D037-719C797236CE}"/>
                </a:ext>
              </a:extLst>
            </p:cNvPr>
            <p:cNvSpPr>
              <a:spLocks/>
            </p:cNvSpPr>
            <p:nvPr/>
          </p:nvSpPr>
          <p:spPr bwMode="auto">
            <a:xfrm>
              <a:off x="2565" y="622"/>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2" y="12"/>
                    <a:pt x="0" y="10"/>
                    <a:pt x="0" y="6"/>
                  </a:cubicBezTo>
                  <a:cubicBezTo>
                    <a:pt x="0" y="3"/>
                    <a:pt x="2" y="0"/>
                    <a:pt x="6" y="0"/>
                  </a:cubicBezTo>
                  <a:cubicBezTo>
                    <a:pt x="54" y="0"/>
                    <a:pt x="54" y="0"/>
                    <a:pt x="54" y="0"/>
                  </a:cubicBezTo>
                  <a:cubicBezTo>
                    <a:pt x="57" y="0"/>
                    <a:pt x="60" y="3"/>
                    <a:pt x="60" y="6"/>
                  </a:cubicBezTo>
                  <a:cubicBezTo>
                    <a:pt x="60" y="10"/>
                    <a:pt x="57"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Freeform 29">
              <a:extLst>
                <a:ext uri="{FF2B5EF4-FFF2-40B4-BE49-F238E27FC236}">
                  <a16:creationId xmlns:a16="http://schemas.microsoft.com/office/drawing/2014/main" id="{05DFCE66-8611-0979-01BE-CA87638436E6}"/>
                </a:ext>
              </a:extLst>
            </p:cNvPr>
            <p:cNvSpPr>
              <a:spLocks/>
            </p:cNvSpPr>
            <p:nvPr/>
          </p:nvSpPr>
          <p:spPr bwMode="auto">
            <a:xfrm>
              <a:off x="2565" y="693"/>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2" y="12"/>
                    <a:pt x="0" y="10"/>
                    <a:pt x="0" y="6"/>
                  </a:cubicBezTo>
                  <a:cubicBezTo>
                    <a:pt x="0" y="3"/>
                    <a:pt x="2" y="0"/>
                    <a:pt x="6" y="0"/>
                  </a:cubicBezTo>
                  <a:cubicBezTo>
                    <a:pt x="54" y="0"/>
                    <a:pt x="54" y="0"/>
                    <a:pt x="54" y="0"/>
                  </a:cubicBezTo>
                  <a:cubicBezTo>
                    <a:pt x="57" y="0"/>
                    <a:pt x="60" y="3"/>
                    <a:pt x="60" y="6"/>
                  </a:cubicBezTo>
                  <a:cubicBezTo>
                    <a:pt x="60" y="10"/>
                    <a:pt x="57"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Freeform 30">
              <a:extLst>
                <a:ext uri="{FF2B5EF4-FFF2-40B4-BE49-F238E27FC236}">
                  <a16:creationId xmlns:a16="http://schemas.microsoft.com/office/drawing/2014/main" id="{0586398D-1C66-8759-AB4F-FB8A1C9D3DE6}"/>
                </a:ext>
              </a:extLst>
            </p:cNvPr>
            <p:cNvSpPr>
              <a:spLocks/>
            </p:cNvSpPr>
            <p:nvPr/>
          </p:nvSpPr>
          <p:spPr bwMode="auto">
            <a:xfrm>
              <a:off x="2565" y="764"/>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2" y="12"/>
                    <a:pt x="0" y="10"/>
                    <a:pt x="0" y="6"/>
                  </a:cubicBezTo>
                  <a:cubicBezTo>
                    <a:pt x="0" y="3"/>
                    <a:pt x="2" y="0"/>
                    <a:pt x="6" y="0"/>
                  </a:cubicBezTo>
                  <a:cubicBezTo>
                    <a:pt x="54" y="0"/>
                    <a:pt x="54" y="0"/>
                    <a:pt x="54" y="0"/>
                  </a:cubicBezTo>
                  <a:cubicBezTo>
                    <a:pt x="57" y="0"/>
                    <a:pt x="60" y="3"/>
                    <a:pt x="60" y="6"/>
                  </a:cubicBezTo>
                  <a:cubicBezTo>
                    <a:pt x="60" y="10"/>
                    <a:pt x="57"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31">
              <a:extLst>
                <a:ext uri="{FF2B5EF4-FFF2-40B4-BE49-F238E27FC236}">
                  <a16:creationId xmlns:a16="http://schemas.microsoft.com/office/drawing/2014/main" id="{72ED13E1-E25F-9F08-35A0-9BA6AA385446}"/>
                </a:ext>
              </a:extLst>
            </p:cNvPr>
            <p:cNvSpPr>
              <a:spLocks/>
            </p:cNvSpPr>
            <p:nvPr/>
          </p:nvSpPr>
          <p:spPr bwMode="auto">
            <a:xfrm>
              <a:off x="2493" y="586"/>
              <a:ext cx="64" cy="53"/>
            </a:xfrm>
            <a:custGeom>
              <a:avLst/>
              <a:gdLst>
                <a:gd name="T0" fmla="*/ 13 w 43"/>
                <a:gd name="T1" fmla="*/ 36 h 36"/>
                <a:gd name="T2" fmla="*/ 8 w 43"/>
                <a:gd name="T3" fmla="*/ 35 h 36"/>
                <a:gd name="T4" fmla="*/ 2 w 43"/>
                <a:gd name="T5" fmla="*/ 29 h 36"/>
                <a:gd name="T6" fmla="*/ 2 w 43"/>
                <a:gd name="T7" fmla="*/ 20 h 36"/>
                <a:gd name="T8" fmla="*/ 11 w 43"/>
                <a:gd name="T9" fmla="*/ 20 h 36"/>
                <a:gd name="T10" fmla="*/ 13 w 43"/>
                <a:gd name="T11" fmla="*/ 22 h 36"/>
                <a:gd name="T12" fmla="*/ 32 w 43"/>
                <a:gd name="T13" fmla="*/ 2 h 36"/>
                <a:gd name="T14" fmla="*/ 41 w 43"/>
                <a:gd name="T15" fmla="*/ 2 h 36"/>
                <a:gd name="T16" fmla="*/ 41 w 43"/>
                <a:gd name="T17" fmla="*/ 11 h 36"/>
                <a:gd name="T18" fmla="*/ 17 w 43"/>
                <a:gd name="T19" fmla="*/ 35 h 36"/>
                <a:gd name="T20" fmla="*/ 13 w 43"/>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6">
                  <a:moveTo>
                    <a:pt x="13" y="36"/>
                  </a:moveTo>
                  <a:cubicBezTo>
                    <a:pt x="11" y="36"/>
                    <a:pt x="10" y="36"/>
                    <a:pt x="8" y="35"/>
                  </a:cubicBezTo>
                  <a:cubicBezTo>
                    <a:pt x="2" y="29"/>
                    <a:pt x="2" y="29"/>
                    <a:pt x="2" y="29"/>
                  </a:cubicBezTo>
                  <a:cubicBezTo>
                    <a:pt x="0" y="26"/>
                    <a:pt x="0" y="23"/>
                    <a:pt x="2" y="20"/>
                  </a:cubicBezTo>
                  <a:cubicBezTo>
                    <a:pt x="5" y="18"/>
                    <a:pt x="9" y="18"/>
                    <a:pt x="11" y="20"/>
                  </a:cubicBezTo>
                  <a:cubicBezTo>
                    <a:pt x="13" y="22"/>
                    <a:pt x="13" y="22"/>
                    <a:pt x="13" y="22"/>
                  </a:cubicBezTo>
                  <a:cubicBezTo>
                    <a:pt x="32" y="2"/>
                    <a:pt x="32" y="2"/>
                    <a:pt x="32" y="2"/>
                  </a:cubicBezTo>
                  <a:cubicBezTo>
                    <a:pt x="35" y="0"/>
                    <a:pt x="39" y="0"/>
                    <a:pt x="41" y="2"/>
                  </a:cubicBezTo>
                  <a:cubicBezTo>
                    <a:pt x="43" y="5"/>
                    <a:pt x="43" y="8"/>
                    <a:pt x="41" y="11"/>
                  </a:cubicBezTo>
                  <a:cubicBezTo>
                    <a:pt x="17" y="35"/>
                    <a:pt x="17" y="35"/>
                    <a:pt x="17" y="35"/>
                  </a:cubicBezTo>
                  <a:cubicBezTo>
                    <a:pt x="16" y="36"/>
                    <a:pt x="14" y="36"/>
                    <a:pt x="1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Freeform 32">
              <a:extLst>
                <a:ext uri="{FF2B5EF4-FFF2-40B4-BE49-F238E27FC236}">
                  <a16:creationId xmlns:a16="http://schemas.microsoft.com/office/drawing/2014/main" id="{033E9A71-3A3F-7E65-D726-CD537608E713}"/>
                </a:ext>
              </a:extLst>
            </p:cNvPr>
            <p:cNvSpPr>
              <a:spLocks/>
            </p:cNvSpPr>
            <p:nvPr/>
          </p:nvSpPr>
          <p:spPr bwMode="auto">
            <a:xfrm>
              <a:off x="2493" y="657"/>
              <a:ext cx="64" cy="53"/>
            </a:xfrm>
            <a:custGeom>
              <a:avLst/>
              <a:gdLst>
                <a:gd name="T0" fmla="*/ 13 w 43"/>
                <a:gd name="T1" fmla="*/ 36 h 36"/>
                <a:gd name="T2" fmla="*/ 8 w 43"/>
                <a:gd name="T3" fmla="*/ 35 h 36"/>
                <a:gd name="T4" fmla="*/ 2 w 43"/>
                <a:gd name="T5" fmla="*/ 29 h 36"/>
                <a:gd name="T6" fmla="*/ 2 w 43"/>
                <a:gd name="T7" fmla="*/ 20 h 36"/>
                <a:gd name="T8" fmla="*/ 11 w 43"/>
                <a:gd name="T9" fmla="*/ 20 h 36"/>
                <a:gd name="T10" fmla="*/ 13 w 43"/>
                <a:gd name="T11" fmla="*/ 22 h 36"/>
                <a:gd name="T12" fmla="*/ 32 w 43"/>
                <a:gd name="T13" fmla="*/ 2 h 36"/>
                <a:gd name="T14" fmla="*/ 41 w 43"/>
                <a:gd name="T15" fmla="*/ 2 h 36"/>
                <a:gd name="T16" fmla="*/ 41 w 43"/>
                <a:gd name="T17" fmla="*/ 11 h 36"/>
                <a:gd name="T18" fmla="*/ 17 w 43"/>
                <a:gd name="T19" fmla="*/ 35 h 36"/>
                <a:gd name="T20" fmla="*/ 13 w 43"/>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6">
                  <a:moveTo>
                    <a:pt x="13" y="36"/>
                  </a:moveTo>
                  <a:cubicBezTo>
                    <a:pt x="11" y="36"/>
                    <a:pt x="10" y="36"/>
                    <a:pt x="8" y="35"/>
                  </a:cubicBezTo>
                  <a:cubicBezTo>
                    <a:pt x="2" y="29"/>
                    <a:pt x="2" y="29"/>
                    <a:pt x="2" y="29"/>
                  </a:cubicBezTo>
                  <a:cubicBezTo>
                    <a:pt x="0" y="26"/>
                    <a:pt x="0" y="23"/>
                    <a:pt x="2" y="20"/>
                  </a:cubicBezTo>
                  <a:cubicBezTo>
                    <a:pt x="5" y="18"/>
                    <a:pt x="9" y="18"/>
                    <a:pt x="11" y="20"/>
                  </a:cubicBezTo>
                  <a:cubicBezTo>
                    <a:pt x="13" y="22"/>
                    <a:pt x="13" y="22"/>
                    <a:pt x="13" y="22"/>
                  </a:cubicBezTo>
                  <a:cubicBezTo>
                    <a:pt x="32" y="2"/>
                    <a:pt x="32" y="2"/>
                    <a:pt x="32" y="2"/>
                  </a:cubicBezTo>
                  <a:cubicBezTo>
                    <a:pt x="35" y="0"/>
                    <a:pt x="39" y="0"/>
                    <a:pt x="41" y="2"/>
                  </a:cubicBezTo>
                  <a:cubicBezTo>
                    <a:pt x="43" y="5"/>
                    <a:pt x="43" y="8"/>
                    <a:pt x="41" y="11"/>
                  </a:cubicBezTo>
                  <a:cubicBezTo>
                    <a:pt x="17" y="35"/>
                    <a:pt x="17" y="35"/>
                    <a:pt x="17" y="35"/>
                  </a:cubicBezTo>
                  <a:cubicBezTo>
                    <a:pt x="16" y="36"/>
                    <a:pt x="14" y="36"/>
                    <a:pt x="1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 name="Freeform 33">
              <a:extLst>
                <a:ext uri="{FF2B5EF4-FFF2-40B4-BE49-F238E27FC236}">
                  <a16:creationId xmlns:a16="http://schemas.microsoft.com/office/drawing/2014/main" id="{38F49246-6D2F-8FF2-E72A-8B5E4567535C}"/>
                </a:ext>
              </a:extLst>
            </p:cNvPr>
            <p:cNvSpPr>
              <a:spLocks noEditPoints="1"/>
            </p:cNvSpPr>
            <p:nvPr/>
          </p:nvSpPr>
          <p:spPr bwMode="auto">
            <a:xfrm>
              <a:off x="2760" y="542"/>
              <a:ext cx="71" cy="328"/>
            </a:xfrm>
            <a:custGeom>
              <a:avLst/>
              <a:gdLst>
                <a:gd name="T0" fmla="*/ 24 w 48"/>
                <a:gd name="T1" fmla="*/ 222 h 222"/>
                <a:gd name="T2" fmla="*/ 0 w 48"/>
                <a:gd name="T3" fmla="*/ 198 h 222"/>
                <a:gd name="T4" fmla="*/ 0 w 48"/>
                <a:gd name="T5" fmla="*/ 24 h 222"/>
                <a:gd name="T6" fmla="*/ 24 w 48"/>
                <a:gd name="T7" fmla="*/ 0 h 222"/>
                <a:gd name="T8" fmla="*/ 48 w 48"/>
                <a:gd name="T9" fmla="*/ 24 h 222"/>
                <a:gd name="T10" fmla="*/ 48 w 48"/>
                <a:gd name="T11" fmla="*/ 198 h 222"/>
                <a:gd name="T12" fmla="*/ 24 w 48"/>
                <a:gd name="T13" fmla="*/ 222 h 222"/>
                <a:gd name="T14" fmla="*/ 24 w 48"/>
                <a:gd name="T15" fmla="*/ 12 h 222"/>
                <a:gd name="T16" fmla="*/ 12 w 48"/>
                <a:gd name="T17" fmla="*/ 24 h 222"/>
                <a:gd name="T18" fmla="*/ 12 w 48"/>
                <a:gd name="T19" fmla="*/ 198 h 222"/>
                <a:gd name="T20" fmla="*/ 24 w 48"/>
                <a:gd name="T21" fmla="*/ 210 h 222"/>
                <a:gd name="T22" fmla="*/ 36 w 48"/>
                <a:gd name="T23" fmla="*/ 198 h 222"/>
                <a:gd name="T24" fmla="*/ 36 w 48"/>
                <a:gd name="T25" fmla="*/ 24 h 222"/>
                <a:gd name="T26" fmla="*/ 24 w 48"/>
                <a:gd name="T27" fmla="*/ 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22">
                  <a:moveTo>
                    <a:pt x="24" y="222"/>
                  </a:moveTo>
                  <a:cubicBezTo>
                    <a:pt x="10" y="222"/>
                    <a:pt x="0" y="212"/>
                    <a:pt x="0" y="198"/>
                  </a:cubicBezTo>
                  <a:cubicBezTo>
                    <a:pt x="0" y="24"/>
                    <a:pt x="0" y="24"/>
                    <a:pt x="0" y="24"/>
                  </a:cubicBezTo>
                  <a:cubicBezTo>
                    <a:pt x="0" y="11"/>
                    <a:pt x="10" y="0"/>
                    <a:pt x="24" y="0"/>
                  </a:cubicBezTo>
                  <a:cubicBezTo>
                    <a:pt x="37" y="0"/>
                    <a:pt x="48" y="11"/>
                    <a:pt x="48" y="24"/>
                  </a:cubicBezTo>
                  <a:cubicBezTo>
                    <a:pt x="48" y="198"/>
                    <a:pt x="48" y="198"/>
                    <a:pt x="48" y="198"/>
                  </a:cubicBezTo>
                  <a:cubicBezTo>
                    <a:pt x="48" y="212"/>
                    <a:pt x="37" y="222"/>
                    <a:pt x="24" y="222"/>
                  </a:cubicBezTo>
                  <a:close/>
                  <a:moveTo>
                    <a:pt x="24" y="12"/>
                  </a:moveTo>
                  <a:cubicBezTo>
                    <a:pt x="17" y="12"/>
                    <a:pt x="12" y="18"/>
                    <a:pt x="12" y="24"/>
                  </a:cubicBezTo>
                  <a:cubicBezTo>
                    <a:pt x="12" y="198"/>
                    <a:pt x="12" y="198"/>
                    <a:pt x="12" y="198"/>
                  </a:cubicBezTo>
                  <a:cubicBezTo>
                    <a:pt x="12" y="205"/>
                    <a:pt x="17" y="210"/>
                    <a:pt x="24" y="210"/>
                  </a:cubicBezTo>
                  <a:cubicBezTo>
                    <a:pt x="30" y="210"/>
                    <a:pt x="36" y="205"/>
                    <a:pt x="36" y="198"/>
                  </a:cubicBezTo>
                  <a:cubicBezTo>
                    <a:pt x="36" y="24"/>
                    <a:pt x="36" y="24"/>
                    <a:pt x="36" y="24"/>
                  </a:cubicBezTo>
                  <a:cubicBezTo>
                    <a:pt x="36" y="18"/>
                    <a:pt x="30"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Freeform 34">
              <a:extLst>
                <a:ext uri="{FF2B5EF4-FFF2-40B4-BE49-F238E27FC236}">
                  <a16:creationId xmlns:a16="http://schemas.microsoft.com/office/drawing/2014/main" id="{FE861A59-65F4-BD17-FE50-3CF696BCBA02}"/>
                </a:ext>
              </a:extLst>
            </p:cNvPr>
            <p:cNvSpPr>
              <a:spLocks/>
            </p:cNvSpPr>
            <p:nvPr/>
          </p:nvSpPr>
          <p:spPr bwMode="auto">
            <a:xfrm>
              <a:off x="2760" y="817"/>
              <a:ext cx="71"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2" y="12"/>
                    <a:pt x="0" y="10"/>
                    <a:pt x="0" y="6"/>
                  </a:cubicBezTo>
                  <a:cubicBezTo>
                    <a:pt x="0" y="3"/>
                    <a:pt x="2" y="0"/>
                    <a:pt x="6" y="0"/>
                  </a:cubicBezTo>
                  <a:cubicBezTo>
                    <a:pt x="42" y="0"/>
                    <a:pt x="42" y="0"/>
                    <a:pt x="42" y="0"/>
                  </a:cubicBezTo>
                  <a:cubicBezTo>
                    <a:pt x="45" y="0"/>
                    <a:pt x="48" y="3"/>
                    <a:pt x="48" y="6"/>
                  </a:cubicBezTo>
                  <a:cubicBezTo>
                    <a:pt x="48" y="10"/>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 name="Freeform 35">
              <a:extLst>
                <a:ext uri="{FF2B5EF4-FFF2-40B4-BE49-F238E27FC236}">
                  <a16:creationId xmlns:a16="http://schemas.microsoft.com/office/drawing/2014/main" id="{6DF80641-C618-8122-C64C-D2C7094EFB73}"/>
                </a:ext>
              </a:extLst>
            </p:cNvPr>
            <p:cNvSpPr>
              <a:spLocks/>
            </p:cNvSpPr>
            <p:nvPr/>
          </p:nvSpPr>
          <p:spPr bwMode="auto">
            <a:xfrm>
              <a:off x="2760" y="693"/>
              <a:ext cx="71" cy="17"/>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2" y="12"/>
                    <a:pt x="0" y="10"/>
                    <a:pt x="0" y="6"/>
                  </a:cubicBezTo>
                  <a:cubicBezTo>
                    <a:pt x="0" y="3"/>
                    <a:pt x="2" y="0"/>
                    <a:pt x="6" y="0"/>
                  </a:cubicBezTo>
                  <a:cubicBezTo>
                    <a:pt x="42" y="0"/>
                    <a:pt x="42" y="0"/>
                    <a:pt x="42" y="0"/>
                  </a:cubicBezTo>
                  <a:cubicBezTo>
                    <a:pt x="45" y="0"/>
                    <a:pt x="48" y="3"/>
                    <a:pt x="48" y="6"/>
                  </a:cubicBezTo>
                  <a:cubicBezTo>
                    <a:pt x="48" y="10"/>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Freeform 36">
              <a:extLst>
                <a:ext uri="{FF2B5EF4-FFF2-40B4-BE49-F238E27FC236}">
                  <a16:creationId xmlns:a16="http://schemas.microsoft.com/office/drawing/2014/main" id="{979D1EE7-BFEA-E7A9-7964-A5094A8630A0}"/>
                </a:ext>
              </a:extLst>
            </p:cNvPr>
            <p:cNvSpPr>
              <a:spLocks/>
            </p:cNvSpPr>
            <p:nvPr/>
          </p:nvSpPr>
          <p:spPr bwMode="auto">
            <a:xfrm>
              <a:off x="2725" y="560"/>
              <a:ext cx="53" cy="177"/>
            </a:xfrm>
            <a:custGeom>
              <a:avLst/>
              <a:gdLst>
                <a:gd name="T0" fmla="*/ 6 w 36"/>
                <a:gd name="T1" fmla="*/ 120 h 120"/>
                <a:gd name="T2" fmla="*/ 0 w 36"/>
                <a:gd name="T3" fmla="*/ 114 h 120"/>
                <a:gd name="T4" fmla="*/ 0 w 36"/>
                <a:gd name="T5" fmla="*/ 24 h 120"/>
                <a:gd name="T6" fmla="*/ 24 w 36"/>
                <a:gd name="T7" fmla="*/ 0 h 120"/>
                <a:gd name="T8" fmla="*/ 30 w 36"/>
                <a:gd name="T9" fmla="*/ 0 h 120"/>
                <a:gd name="T10" fmla="*/ 36 w 36"/>
                <a:gd name="T11" fmla="*/ 6 h 120"/>
                <a:gd name="T12" fmla="*/ 30 w 36"/>
                <a:gd name="T13" fmla="*/ 12 h 120"/>
                <a:gd name="T14" fmla="*/ 24 w 36"/>
                <a:gd name="T15" fmla="*/ 12 h 120"/>
                <a:gd name="T16" fmla="*/ 12 w 36"/>
                <a:gd name="T17" fmla="*/ 24 h 120"/>
                <a:gd name="T18" fmla="*/ 12 w 36"/>
                <a:gd name="T19" fmla="*/ 114 h 120"/>
                <a:gd name="T20" fmla="*/ 6 w 36"/>
                <a:gd name="T2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0">
                  <a:moveTo>
                    <a:pt x="6" y="120"/>
                  </a:moveTo>
                  <a:cubicBezTo>
                    <a:pt x="2" y="120"/>
                    <a:pt x="0" y="118"/>
                    <a:pt x="0" y="114"/>
                  </a:cubicBezTo>
                  <a:cubicBezTo>
                    <a:pt x="0" y="24"/>
                    <a:pt x="0" y="24"/>
                    <a:pt x="0" y="24"/>
                  </a:cubicBezTo>
                  <a:cubicBezTo>
                    <a:pt x="0" y="11"/>
                    <a:pt x="10" y="0"/>
                    <a:pt x="24" y="0"/>
                  </a:cubicBezTo>
                  <a:cubicBezTo>
                    <a:pt x="30" y="0"/>
                    <a:pt x="30" y="0"/>
                    <a:pt x="30" y="0"/>
                  </a:cubicBezTo>
                  <a:cubicBezTo>
                    <a:pt x="33" y="0"/>
                    <a:pt x="36" y="3"/>
                    <a:pt x="36" y="6"/>
                  </a:cubicBezTo>
                  <a:cubicBezTo>
                    <a:pt x="36" y="10"/>
                    <a:pt x="33" y="12"/>
                    <a:pt x="30" y="12"/>
                  </a:cubicBezTo>
                  <a:cubicBezTo>
                    <a:pt x="24" y="12"/>
                    <a:pt x="24" y="12"/>
                    <a:pt x="24" y="12"/>
                  </a:cubicBezTo>
                  <a:cubicBezTo>
                    <a:pt x="17" y="12"/>
                    <a:pt x="12" y="18"/>
                    <a:pt x="12" y="24"/>
                  </a:cubicBezTo>
                  <a:cubicBezTo>
                    <a:pt x="12" y="114"/>
                    <a:pt x="12" y="114"/>
                    <a:pt x="12" y="114"/>
                  </a:cubicBezTo>
                  <a:cubicBezTo>
                    <a:pt x="12" y="118"/>
                    <a:pt x="9" y="120"/>
                    <a:pt x="6"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7" name="TextBox 56">
            <a:extLst>
              <a:ext uri="{FF2B5EF4-FFF2-40B4-BE49-F238E27FC236}">
                <a16:creationId xmlns:a16="http://schemas.microsoft.com/office/drawing/2014/main" id="{4BEF0BE5-AFFC-6E18-FD07-4594CF8F62E3}"/>
              </a:ext>
            </a:extLst>
          </p:cNvPr>
          <p:cNvSpPr txBox="1"/>
          <p:nvPr/>
        </p:nvSpPr>
        <p:spPr>
          <a:xfrm>
            <a:off x="7260748" y="3242914"/>
            <a:ext cx="1387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FEDEX CREATES OCF REQUEST</a:t>
            </a:r>
          </a:p>
        </p:txBody>
      </p:sp>
      <p:cxnSp>
        <p:nvCxnSpPr>
          <p:cNvPr id="58" name="Straight Arrow Connector 57">
            <a:extLst>
              <a:ext uri="{FF2B5EF4-FFF2-40B4-BE49-F238E27FC236}">
                <a16:creationId xmlns:a16="http://schemas.microsoft.com/office/drawing/2014/main" id="{6D569C1B-0916-AEE5-FB68-4D6FDE72880F}"/>
              </a:ext>
            </a:extLst>
          </p:cNvPr>
          <p:cNvCxnSpPr>
            <a:cxnSpLocks/>
          </p:cNvCxnSpPr>
          <p:nvPr/>
        </p:nvCxnSpPr>
        <p:spPr>
          <a:xfrm>
            <a:off x="5370921" y="2879301"/>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38">
            <a:extLst>
              <a:ext uri="{FF2B5EF4-FFF2-40B4-BE49-F238E27FC236}">
                <a16:creationId xmlns:a16="http://schemas.microsoft.com/office/drawing/2014/main" id="{D19097EC-12E1-1BA2-9ADA-DB163CDF2A6A}"/>
              </a:ext>
            </a:extLst>
          </p:cNvPr>
          <p:cNvGrpSpPr>
            <a:grpSpLocks noChangeAspect="1"/>
          </p:cNvGrpSpPr>
          <p:nvPr/>
        </p:nvGrpSpPr>
        <p:grpSpPr bwMode="auto">
          <a:xfrm>
            <a:off x="9148924" y="2613059"/>
            <a:ext cx="612704" cy="598809"/>
            <a:chOff x="4653" y="660"/>
            <a:chExt cx="441" cy="431"/>
          </a:xfrm>
          <a:solidFill>
            <a:schemeClr val="tx2"/>
          </a:solidFill>
        </p:grpSpPr>
        <p:sp>
          <p:nvSpPr>
            <p:cNvPr id="60" name="Freeform 39">
              <a:extLst>
                <a:ext uri="{FF2B5EF4-FFF2-40B4-BE49-F238E27FC236}">
                  <a16:creationId xmlns:a16="http://schemas.microsoft.com/office/drawing/2014/main" id="{B5925F17-9B0C-7927-E04D-C7D6F013E607}"/>
                </a:ext>
              </a:extLst>
            </p:cNvPr>
            <p:cNvSpPr>
              <a:spLocks/>
            </p:cNvSpPr>
            <p:nvPr/>
          </p:nvSpPr>
          <p:spPr bwMode="auto">
            <a:xfrm>
              <a:off x="4936" y="955"/>
              <a:ext cx="114" cy="74"/>
            </a:xfrm>
            <a:custGeom>
              <a:avLst/>
              <a:gdLst>
                <a:gd name="T0" fmla="*/ 31 w 74"/>
                <a:gd name="T1" fmla="*/ 49 h 49"/>
                <a:gd name="T2" fmla="*/ 31 w 74"/>
                <a:gd name="T3" fmla="*/ 49 h 49"/>
                <a:gd name="T4" fmla="*/ 26 w 74"/>
                <a:gd name="T5" fmla="*/ 47 h 49"/>
                <a:gd name="T6" fmla="*/ 3 w 74"/>
                <a:gd name="T7" fmla="*/ 23 h 49"/>
                <a:gd name="T8" fmla="*/ 3 w 74"/>
                <a:gd name="T9" fmla="*/ 15 h 49"/>
                <a:gd name="T10" fmla="*/ 11 w 74"/>
                <a:gd name="T11" fmla="*/ 15 h 49"/>
                <a:gd name="T12" fmla="*/ 31 w 74"/>
                <a:gd name="T13" fmla="*/ 35 h 49"/>
                <a:gd name="T14" fmla="*/ 63 w 74"/>
                <a:gd name="T15" fmla="*/ 3 h 49"/>
                <a:gd name="T16" fmla="*/ 71 w 74"/>
                <a:gd name="T17" fmla="*/ 3 h 49"/>
                <a:gd name="T18" fmla="*/ 71 w 74"/>
                <a:gd name="T19" fmla="*/ 11 h 49"/>
                <a:gd name="T20" fmla="*/ 35 w 74"/>
                <a:gd name="T21" fmla="*/ 47 h 49"/>
                <a:gd name="T22" fmla="*/ 31 w 74"/>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9">
                  <a:moveTo>
                    <a:pt x="31" y="49"/>
                  </a:moveTo>
                  <a:cubicBezTo>
                    <a:pt x="31" y="49"/>
                    <a:pt x="31" y="49"/>
                    <a:pt x="31" y="49"/>
                  </a:cubicBezTo>
                  <a:cubicBezTo>
                    <a:pt x="29" y="49"/>
                    <a:pt x="28" y="48"/>
                    <a:pt x="26" y="47"/>
                  </a:cubicBezTo>
                  <a:cubicBezTo>
                    <a:pt x="3" y="23"/>
                    <a:pt x="3" y="23"/>
                    <a:pt x="3" y="23"/>
                  </a:cubicBezTo>
                  <a:cubicBezTo>
                    <a:pt x="0" y="21"/>
                    <a:pt x="0" y="17"/>
                    <a:pt x="3" y="15"/>
                  </a:cubicBezTo>
                  <a:cubicBezTo>
                    <a:pt x="5" y="12"/>
                    <a:pt x="9" y="12"/>
                    <a:pt x="11" y="15"/>
                  </a:cubicBezTo>
                  <a:cubicBezTo>
                    <a:pt x="31" y="35"/>
                    <a:pt x="31" y="35"/>
                    <a:pt x="31" y="35"/>
                  </a:cubicBezTo>
                  <a:cubicBezTo>
                    <a:pt x="63" y="3"/>
                    <a:pt x="63" y="3"/>
                    <a:pt x="63" y="3"/>
                  </a:cubicBezTo>
                  <a:cubicBezTo>
                    <a:pt x="65" y="0"/>
                    <a:pt x="69" y="0"/>
                    <a:pt x="71" y="3"/>
                  </a:cubicBezTo>
                  <a:cubicBezTo>
                    <a:pt x="74" y="5"/>
                    <a:pt x="74" y="9"/>
                    <a:pt x="71" y="11"/>
                  </a:cubicBezTo>
                  <a:cubicBezTo>
                    <a:pt x="35" y="47"/>
                    <a:pt x="35" y="47"/>
                    <a:pt x="35" y="47"/>
                  </a:cubicBezTo>
                  <a:cubicBezTo>
                    <a:pt x="34" y="48"/>
                    <a:pt x="32" y="49"/>
                    <a:pt x="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Rectangle 40">
              <a:extLst>
                <a:ext uri="{FF2B5EF4-FFF2-40B4-BE49-F238E27FC236}">
                  <a16:creationId xmlns:a16="http://schemas.microsoft.com/office/drawing/2014/main" id="{BB22B824-955E-0482-4A00-04E7B2BA2A41}"/>
                </a:ext>
              </a:extLst>
            </p:cNvPr>
            <p:cNvSpPr>
              <a:spLocks noChangeArrowheads="1"/>
            </p:cNvSpPr>
            <p:nvPr/>
          </p:nvSpPr>
          <p:spPr bwMode="auto">
            <a:xfrm>
              <a:off x="4873" y="870"/>
              <a:ext cx="19"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Freeform 41">
              <a:extLst>
                <a:ext uri="{FF2B5EF4-FFF2-40B4-BE49-F238E27FC236}">
                  <a16:creationId xmlns:a16="http://schemas.microsoft.com/office/drawing/2014/main" id="{9D545990-561E-2E2E-4172-F633C4758815}"/>
                </a:ext>
              </a:extLst>
            </p:cNvPr>
            <p:cNvSpPr>
              <a:spLocks/>
            </p:cNvSpPr>
            <p:nvPr/>
          </p:nvSpPr>
          <p:spPr bwMode="auto">
            <a:xfrm>
              <a:off x="4653" y="870"/>
              <a:ext cx="211" cy="186"/>
            </a:xfrm>
            <a:custGeom>
              <a:avLst/>
              <a:gdLst>
                <a:gd name="T0" fmla="*/ 138 w 138"/>
                <a:gd name="T1" fmla="*/ 124 h 124"/>
                <a:gd name="T2" fmla="*/ 6 w 138"/>
                <a:gd name="T3" fmla="*/ 124 h 124"/>
                <a:gd name="T4" fmla="*/ 0 w 138"/>
                <a:gd name="T5" fmla="*/ 118 h 124"/>
                <a:gd name="T6" fmla="*/ 0 w 138"/>
                <a:gd name="T7" fmla="*/ 89 h 124"/>
                <a:gd name="T8" fmla="*/ 28 w 138"/>
                <a:gd name="T9" fmla="*/ 50 h 124"/>
                <a:gd name="T10" fmla="*/ 84 w 138"/>
                <a:gd name="T11" fmla="*/ 30 h 124"/>
                <a:gd name="T12" fmla="*/ 84 w 138"/>
                <a:gd name="T13" fmla="*/ 0 h 124"/>
                <a:gd name="T14" fmla="*/ 96 w 138"/>
                <a:gd name="T15" fmla="*/ 0 h 124"/>
                <a:gd name="T16" fmla="*/ 96 w 138"/>
                <a:gd name="T17" fmla="*/ 34 h 124"/>
                <a:gd name="T18" fmla="*/ 92 w 138"/>
                <a:gd name="T19" fmla="*/ 40 h 124"/>
                <a:gd name="T20" fmla="*/ 32 w 138"/>
                <a:gd name="T21" fmla="*/ 61 h 124"/>
                <a:gd name="T22" fmla="*/ 12 w 138"/>
                <a:gd name="T23" fmla="*/ 89 h 124"/>
                <a:gd name="T24" fmla="*/ 12 w 138"/>
                <a:gd name="T25" fmla="*/ 112 h 124"/>
                <a:gd name="T26" fmla="*/ 138 w 138"/>
                <a:gd name="T27" fmla="*/ 112 h 124"/>
                <a:gd name="T28" fmla="*/ 138 w 138"/>
                <a:gd name="T2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24">
                  <a:moveTo>
                    <a:pt x="138" y="124"/>
                  </a:moveTo>
                  <a:cubicBezTo>
                    <a:pt x="6" y="124"/>
                    <a:pt x="6" y="124"/>
                    <a:pt x="6" y="124"/>
                  </a:cubicBezTo>
                  <a:cubicBezTo>
                    <a:pt x="3" y="124"/>
                    <a:pt x="0" y="121"/>
                    <a:pt x="0" y="118"/>
                  </a:cubicBezTo>
                  <a:cubicBezTo>
                    <a:pt x="0" y="89"/>
                    <a:pt x="0" y="89"/>
                    <a:pt x="0" y="89"/>
                  </a:cubicBezTo>
                  <a:cubicBezTo>
                    <a:pt x="0" y="72"/>
                    <a:pt x="11" y="56"/>
                    <a:pt x="28" y="50"/>
                  </a:cubicBezTo>
                  <a:cubicBezTo>
                    <a:pt x="84" y="30"/>
                    <a:pt x="84" y="30"/>
                    <a:pt x="84" y="30"/>
                  </a:cubicBezTo>
                  <a:cubicBezTo>
                    <a:pt x="84" y="0"/>
                    <a:pt x="84" y="0"/>
                    <a:pt x="84" y="0"/>
                  </a:cubicBezTo>
                  <a:cubicBezTo>
                    <a:pt x="96" y="0"/>
                    <a:pt x="96" y="0"/>
                    <a:pt x="96" y="0"/>
                  </a:cubicBezTo>
                  <a:cubicBezTo>
                    <a:pt x="96" y="34"/>
                    <a:pt x="96" y="34"/>
                    <a:pt x="96" y="34"/>
                  </a:cubicBezTo>
                  <a:cubicBezTo>
                    <a:pt x="96" y="37"/>
                    <a:pt x="94" y="39"/>
                    <a:pt x="92" y="40"/>
                  </a:cubicBezTo>
                  <a:cubicBezTo>
                    <a:pt x="32" y="61"/>
                    <a:pt x="32" y="61"/>
                    <a:pt x="32" y="61"/>
                  </a:cubicBezTo>
                  <a:cubicBezTo>
                    <a:pt x="20" y="65"/>
                    <a:pt x="12" y="77"/>
                    <a:pt x="12" y="89"/>
                  </a:cubicBezTo>
                  <a:cubicBezTo>
                    <a:pt x="12" y="112"/>
                    <a:pt x="12" y="112"/>
                    <a:pt x="12" y="112"/>
                  </a:cubicBezTo>
                  <a:cubicBezTo>
                    <a:pt x="138" y="112"/>
                    <a:pt x="138" y="112"/>
                    <a:pt x="138" y="112"/>
                  </a:cubicBezTo>
                  <a:lnTo>
                    <a:pt x="13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Freeform 42">
              <a:extLst>
                <a:ext uri="{FF2B5EF4-FFF2-40B4-BE49-F238E27FC236}">
                  <a16:creationId xmlns:a16="http://schemas.microsoft.com/office/drawing/2014/main" id="{F6C9F7EF-8515-E08D-D9EA-67B19C8A6019}"/>
                </a:ext>
              </a:extLst>
            </p:cNvPr>
            <p:cNvSpPr>
              <a:spLocks noEditPoints="1"/>
            </p:cNvSpPr>
            <p:nvPr/>
          </p:nvSpPr>
          <p:spPr bwMode="auto">
            <a:xfrm>
              <a:off x="4735" y="660"/>
              <a:ext cx="203" cy="234"/>
            </a:xfrm>
            <a:custGeom>
              <a:avLst/>
              <a:gdLst>
                <a:gd name="T0" fmla="*/ 66 w 132"/>
                <a:gd name="T1" fmla="*/ 156 h 156"/>
                <a:gd name="T2" fmla="*/ 0 w 132"/>
                <a:gd name="T3" fmla="*/ 78 h 156"/>
                <a:gd name="T4" fmla="*/ 66 w 132"/>
                <a:gd name="T5" fmla="*/ 0 h 156"/>
                <a:gd name="T6" fmla="*/ 132 w 132"/>
                <a:gd name="T7" fmla="*/ 78 h 156"/>
                <a:gd name="T8" fmla="*/ 66 w 132"/>
                <a:gd name="T9" fmla="*/ 156 h 156"/>
                <a:gd name="T10" fmla="*/ 66 w 132"/>
                <a:gd name="T11" fmla="*/ 12 h 156"/>
                <a:gd name="T12" fmla="*/ 12 w 132"/>
                <a:gd name="T13" fmla="*/ 78 h 156"/>
                <a:gd name="T14" fmla="*/ 66 w 132"/>
                <a:gd name="T15" fmla="*/ 144 h 156"/>
                <a:gd name="T16" fmla="*/ 120 w 132"/>
                <a:gd name="T17" fmla="*/ 78 h 156"/>
                <a:gd name="T18" fmla="*/ 66 w 132"/>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56">
                  <a:moveTo>
                    <a:pt x="66" y="156"/>
                  </a:moveTo>
                  <a:cubicBezTo>
                    <a:pt x="30" y="156"/>
                    <a:pt x="0" y="121"/>
                    <a:pt x="0" y="78"/>
                  </a:cubicBezTo>
                  <a:cubicBezTo>
                    <a:pt x="0" y="35"/>
                    <a:pt x="30" y="0"/>
                    <a:pt x="66" y="0"/>
                  </a:cubicBezTo>
                  <a:cubicBezTo>
                    <a:pt x="102" y="0"/>
                    <a:pt x="132" y="35"/>
                    <a:pt x="132" y="78"/>
                  </a:cubicBezTo>
                  <a:cubicBezTo>
                    <a:pt x="132" y="121"/>
                    <a:pt x="102" y="156"/>
                    <a:pt x="66" y="156"/>
                  </a:cubicBezTo>
                  <a:close/>
                  <a:moveTo>
                    <a:pt x="66" y="12"/>
                  </a:moveTo>
                  <a:cubicBezTo>
                    <a:pt x="36" y="12"/>
                    <a:pt x="12" y="42"/>
                    <a:pt x="12" y="78"/>
                  </a:cubicBezTo>
                  <a:cubicBezTo>
                    <a:pt x="12" y="114"/>
                    <a:pt x="36" y="144"/>
                    <a:pt x="66" y="144"/>
                  </a:cubicBezTo>
                  <a:cubicBezTo>
                    <a:pt x="96" y="144"/>
                    <a:pt x="120" y="114"/>
                    <a:pt x="120" y="78"/>
                  </a:cubicBezTo>
                  <a:cubicBezTo>
                    <a:pt x="120" y="42"/>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Freeform 43">
              <a:extLst>
                <a:ext uri="{FF2B5EF4-FFF2-40B4-BE49-F238E27FC236}">
                  <a16:creationId xmlns:a16="http://schemas.microsoft.com/office/drawing/2014/main" id="{434C03BB-7828-5666-9EBA-9179220DDEB1}"/>
                </a:ext>
              </a:extLst>
            </p:cNvPr>
            <p:cNvSpPr>
              <a:spLocks/>
            </p:cNvSpPr>
            <p:nvPr/>
          </p:nvSpPr>
          <p:spPr bwMode="auto">
            <a:xfrm>
              <a:off x="4742" y="725"/>
              <a:ext cx="187" cy="54"/>
            </a:xfrm>
            <a:custGeom>
              <a:avLst/>
              <a:gdLst>
                <a:gd name="T0" fmla="*/ 106 w 122"/>
                <a:gd name="T1" fmla="*/ 36 h 36"/>
                <a:gd name="T2" fmla="*/ 71 w 122"/>
                <a:gd name="T3" fmla="*/ 16 h 36"/>
                <a:gd name="T4" fmla="*/ 26 w 122"/>
                <a:gd name="T5" fmla="*/ 35 h 36"/>
                <a:gd name="T6" fmla="*/ 0 w 122"/>
                <a:gd name="T7" fmla="*/ 29 h 36"/>
                <a:gd name="T8" fmla="*/ 5 w 122"/>
                <a:gd name="T9" fmla="*/ 18 h 36"/>
                <a:gd name="T10" fmla="*/ 26 w 122"/>
                <a:gd name="T11" fmla="*/ 23 h 36"/>
                <a:gd name="T12" fmla="*/ 66 w 122"/>
                <a:gd name="T13" fmla="*/ 3 h 36"/>
                <a:gd name="T14" fmla="*/ 71 w 122"/>
                <a:gd name="T15" fmla="*/ 0 h 36"/>
                <a:gd name="T16" fmla="*/ 71 w 122"/>
                <a:gd name="T17" fmla="*/ 0 h 36"/>
                <a:gd name="T18" fmla="*/ 76 w 122"/>
                <a:gd name="T19" fmla="*/ 3 h 36"/>
                <a:gd name="T20" fmla="*/ 115 w 122"/>
                <a:gd name="T21" fmla="*/ 23 h 36"/>
                <a:gd name="T22" fmla="*/ 119 w 122"/>
                <a:gd name="T23" fmla="*/ 23 h 36"/>
                <a:gd name="T24" fmla="*/ 121 w 122"/>
                <a:gd name="T25" fmla="*/ 23 h 36"/>
                <a:gd name="T26" fmla="*/ 122 w 122"/>
                <a:gd name="T27" fmla="*/ 35 h 36"/>
                <a:gd name="T28" fmla="*/ 119 w 122"/>
                <a:gd name="T29" fmla="*/ 35 h 36"/>
                <a:gd name="T30" fmla="*/ 117 w 122"/>
                <a:gd name="T31" fmla="*/ 35 h 36"/>
                <a:gd name="T32" fmla="*/ 106 w 122"/>
                <a:gd name="T3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36">
                  <a:moveTo>
                    <a:pt x="106" y="36"/>
                  </a:moveTo>
                  <a:cubicBezTo>
                    <a:pt x="92" y="36"/>
                    <a:pt x="80" y="30"/>
                    <a:pt x="71" y="16"/>
                  </a:cubicBezTo>
                  <a:cubicBezTo>
                    <a:pt x="60" y="27"/>
                    <a:pt x="42" y="35"/>
                    <a:pt x="26" y="35"/>
                  </a:cubicBezTo>
                  <a:cubicBezTo>
                    <a:pt x="17" y="35"/>
                    <a:pt x="8" y="33"/>
                    <a:pt x="0" y="29"/>
                  </a:cubicBezTo>
                  <a:cubicBezTo>
                    <a:pt x="5" y="18"/>
                    <a:pt x="5" y="18"/>
                    <a:pt x="5" y="18"/>
                  </a:cubicBezTo>
                  <a:cubicBezTo>
                    <a:pt x="12" y="21"/>
                    <a:pt x="19" y="23"/>
                    <a:pt x="26" y="23"/>
                  </a:cubicBezTo>
                  <a:cubicBezTo>
                    <a:pt x="42" y="23"/>
                    <a:pt x="60" y="14"/>
                    <a:pt x="66" y="3"/>
                  </a:cubicBezTo>
                  <a:cubicBezTo>
                    <a:pt x="67" y="1"/>
                    <a:pt x="69" y="0"/>
                    <a:pt x="71" y="0"/>
                  </a:cubicBezTo>
                  <a:cubicBezTo>
                    <a:pt x="71" y="0"/>
                    <a:pt x="71" y="0"/>
                    <a:pt x="71" y="0"/>
                  </a:cubicBezTo>
                  <a:cubicBezTo>
                    <a:pt x="73" y="0"/>
                    <a:pt x="75" y="1"/>
                    <a:pt x="76" y="3"/>
                  </a:cubicBezTo>
                  <a:cubicBezTo>
                    <a:pt x="87" y="21"/>
                    <a:pt x="97" y="27"/>
                    <a:pt x="115" y="23"/>
                  </a:cubicBezTo>
                  <a:cubicBezTo>
                    <a:pt x="116" y="23"/>
                    <a:pt x="118" y="23"/>
                    <a:pt x="119" y="23"/>
                  </a:cubicBezTo>
                  <a:cubicBezTo>
                    <a:pt x="120" y="23"/>
                    <a:pt x="120" y="23"/>
                    <a:pt x="121" y="23"/>
                  </a:cubicBezTo>
                  <a:cubicBezTo>
                    <a:pt x="122" y="35"/>
                    <a:pt x="122" y="35"/>
                    <a:pt x="122" y="35"/>
                  </a:cubicBezTo>
                  <a:cubicBezTo>
                    <a:pt x="121" y="35"/>
                    <a:pt x="120" y="35"/>
                    <a:pt x="119" y="35"/>
                  </a:cubicBezTo>
                  <a:cubicBezTo>
                    <a:pt x="118" y="35"/>
                    <a:pt x="118" y="35"/>
                    <a:pt x="117" y="35"/>
                  </a:cubicBezTo>
                  <a:cubicBezTo>
                    <a:pt x="113" y="36"/>
                    <a:pt x="109" y="36"/>
                    <a:pt x="10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Freeform 44">
              <a:extLst>
                <a:ext uri="{FF2B5EF4-FFF2-40B4-BE49-F238E27FC236}">
                  <a16:creationId xmlns:a16="http://schemas.microsoft.com/office/drawing/2014/main" id="{5194AB1A-1351-8B05-1077-860829E7D2AD}"/>
                </a:ext>
              </a:extLst>
            </p:cNvPr>
            <p:cNvSpPr>
              <a:spLocks noEditPoints="1"/>
            </p:cNvSpPr>
            <p:nvPr/>
          </p:nvSpPr>
          <p:spPr bwMode="auto">
            <a:xfrm>
              <a:off x="4892" y="894"/>
              <a:ext cx="202" cy="197"/>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66" name="TextBox 65">
            <a:extLst>
              <a:ext uri="{FF2B5EF4-FFF2-40B4-BE49-F238E27FC236}">
                <a16:creationId xmlns:a16="http://schemas.microsoft.com/office/drawing/2014/main" id="{161818F7-6783-1B8B-51CD-A8DE21E8D4CC}"/>
              </a:ext>
            </a:extLst>
          </p:cNvPr>
          <p:cNvSpPr txBox="1"/>
          <p:nvPr/>
        </p:nvSpPr>
        <p:spPr>
          <a:xfrm>
            <a:off x="8750614" y="3247596"/>
            <a:ext cx="1387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PO APPROVAL WORKFLOW</a:t>
            </a:r>
          </a:p>
        </p:txBody>
      </p:sp>
      <p:cxnSp>
        <p:nvCxnSpPr>
          <p:cNvPr id="67" name="Straight Arrow Connector 66">
            <a:extLst>
              <a:ext uri="{FF2B5EF4-FFF2-40B4-BE49-F238E27FC236}">
                <a16:creationId xmlns:a16="http://schemas.microsoft.com/office/drawing/2014/main" id="{C5791606-DB14-9BE7-07B0-62369B29AB8F}"/>
              </a:ext>
            </a:extLst>
          </p:cNvPr>
          <p:cNvCxnSpPr>
            <a:cxnSpLocks/>
          </p:cNvCxnSpPr>
          <p:nvPr/>
        </p:nvCxnSpPr>
        <p:spPr>
          <a:xfrm>
            <a:off x="8477967" y="2904822"/>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6EA069E-A9CB-EA73-067C-6B373C359C11}"/>
              </a:ext>
            </a:extLst>
          </p:cNvPr>
          <p:cNvSpPr txBox="1"/>
          <p:nvPr/>
        </p:nvSpPr>
        <p:spPr>
          <a:xfrm>
            <a:off x="10707214" y="3232051"/>
            <a:ext cx="1387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PURCHASING &amp; LOGISTICS</a:t>
            </a:r>
          </a:p>
        </p:txBody>
      </p:sp>
      <p:grpSp>
        <p:nvGrpSpPr>
          <p:cNvPr id="69" name="Group 51">
            <a:extLst>
              <a:ext uri="{FF2B5EF4-FFF2-40B4-BE49-F238E27FC236}">
                <a16:creationId xmlns:a16="http://schemas.microsoft.com/office/drawing/2014/main" id="{D9555194-3655-F5B9-C6FD-80E48B4BBCDD}"/>
              </a:ext>
            </a:extLst>
          </p:cNvPr>
          <p:cNvGrpSpPr>
            <a:grpSpLocks noChangeAspect="1"/>
          </p:cNvGrpSpPr>
          <p:nvPr/>
        </p:nvGrpSpPr>
        <p:grpSpPr bwMode="auto">
          <a:xfrm>
            <a:off x="11106334" y="2659502"/>
            <a:ext cx="566852" cy="553998"/>
            <a:chOff x="5687" y="591"/>
            <a:chExt cx="441" cy="431"/>
          </a:xfrm>
          <a:solidFill>
            <a:schemeClr val="tx2"/>
          </a:solidFill>
        </p:grpSpPr>
        <p:sp>
          <p:nvSpPr>
            <p:cNvPr id="70" name="Freeform 52">
              <a:extLst>
                <a:ext uri="{FF2B5EF4-FFF2-40B4-BE49-F238E27FC236}">
                  <a16:creationId xmlns:a16="http://schemas.microsoft.com/office/drawing/2014/main" id="{E37D7930-BD6E-0609-724C-E75428F2CEE1}"/>
                </a:ext>
              </a:extLst>
            </p:cNvPr>
            <p:cNvSpPr>
              <a:spLocks noEditPoints="1"/>
            </p:cNvSpPr>
            <p:nvPr/>
          </p:nvSpPr>
          <p:spPr bwMode="auto">
            <a:xfrm>
              <a:off x="5944" y="950"/>
              <a:ext cx="129" cy="72"/>
            </a:xfrm>
            <a:custGeom>
              <a:avLst/>
              <a:gdLst>
                <a:gd name="T0" fmla="*/ 78 w 84"/>
                <a:gd name="T1" fmla="*/ 48 h 48"/>
                <a:gd name="T2" fmla="*/ 6 w 84"/>
                <a:gd name="T3" fmla="*/ 48 h 48"/>
                <a:gd name="T4" fmla="*/ 0 w 84"/>
                <a:gd name="T5" fmla="*/ 42 h 48"/>
                <a:gd name="T6" fmla="*/ 0 w 84"/>
                <a:gd name="T7" fmla="*/ 6 h 48"/>
                <a:gd name="T8" fmla="*/ 6 w 84"/>
                <a:gd name="T9" fmla="*/ 0 h 48"/>
                <a:gd name="T10" fmla="*/ 78 w 84"/>
                <a:gd name="T11" fmla="*/ 0 h 48"/>
                <a:gd name="T12" fmla="*/ 84 w 84"/>
                <a:gd name="T13" fmla="*/ 6 h 48"/>
                <a:gd name="T14" fmla="*/ 84 w 84"/>
                <a:gd name="T15" fmla="*/ 42 h 48"/>
                <a:gd name="T16" fmla="*/ 78 w 84"/>
                <a:gd name="T17" fmla="*/ 48 h 48"/>
                <a:gd name="T18" fmla="*/ 12 w 84"/>
                <a:gd name="T19" fmla="*/ 36 h 48"/>
                <a:gd name="T20" fmla="*/ 72 w 84"/>
                <a:gd name="T21" fmla="*/ 36 h 48"/>
                <a:gd name="T22" fmla="*/ 72 w 84"/>
                <a:gd name="T23" fmla="*/ 12 h 48"/>
                <a:gd name="T24" fmla="*/ 12 w 84"/>
                <a:gd name="T25" fmla="*/ 12 h 48"/>
                <a:gd name="T26" fmla="*/ 12 w 8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8">
                  <a:moveTo>
                    <a:pt x="78" y="48"/>
                  </a:moveTo>
                  <a:cubicBezTo>
                    <a:pt x="6" y="48"/>
                    <a:pt x="6" y="48"/>
                    <a:pt x="6" y="48"/>
                  </a:cubicBezTo>
                  <a:cubicBezTo>
                    <a:pt x="3" y="48"/>
                    <a:pt x="0" y="46"/>
                    <a:pt x="0" y="42"/>
                  </a:cubicBezTo>
                  <a:cubicBezTo>
                    <a:pt x="0" y="6"/>
                    <a:pt x="0" y="6"/>
                    <a:pt x="0" y="6"/>
                  </a:cubicBezTo>
                  <a:cubicBezTo>
                    <a:pt x="0" y="3"/>
                    <a:pt x="3" y="0"/>
                    <a:pt x="6" y="0"/>
                  </a:cubicBezTo>
                  <a:cubicBezTo>
                    <a:pt x="78" y="0"/>
                    <a:pt x="78" y="0"/>
                    <a:pt x="78" y="0"/>
                  </a:cubicBezTo>
                  <a:cubicBezTo>
                    <a:pt x="82" y="0"/>
                    <a:pt x="84" y="3"/>
                    <a:pt x="84" y="6"/>
                  </a:cubicBezTo>
                  <a:cubicBezTo>
                    <a:pt x="84" y="42"/>
                    <a:pt x="84" y="42"/>
                    <a:pt x="84" y="42"/>
                  </a:cubicBezTo>
                  <a:cubicBezTo>
                    <a:pt x="84" y="46"/>
                    <a:pt x="82" y="48"/>
                    <a:pt x="78" y="48"/>
                  </a:cubicBezTo>
                  <a:close/>
                  <a:moveTo>
                    <a:pt x="12" y="36"/>
                  </a:moveTo>
                  <a:cubicBezTo>
                    <a:pt x="72" y="36"/>
                    <a:pt x="72" y="36"/>
                    <a:pt x="72" y="36"/>
                  </a:cubicBezTo>
                  <a:cubicBezTo>
                    <a:pt x="72" y="12"/>
                    <a:pt x="72" y="12"/>
                    <a:pt x="7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 name="Freeform 53">
              <a:extLst>
                <a:ext uri="{FF2B5EF4-FFF2-40B4-BE49-F238E27FC236}">
                  <a16:creationId xmlns:a16="http://schemas.microsoft.com/office/drawing/2014/main" id="{D5717AAC-DFA0-4D20-D62E-564CF15D4CE0}"/>
                </a:ext>
              </a:extLst>
            </p:cNvPr>
            <p:cNvSpPr>
              <a:spLocks/>
            </p:cNvSpPr>
            <p:nvPr/>
          </p:nvSpPr>
          <p:spPr bwMode="auto">
            <a:xfrm>
              <a:off x="5963" y="704"/>
              <a:ext cx="165" cy="264"/>
            </a:xfrm>
            <a:custGeom>
              <a:avLst/>
              <a:gdLst>
                <a:gd name="T0" fmla="*/ 54 w 108"/>
                <a:gd name="T1" fmla="*/ 177 h 177"/>
                <a:gd name="T2" fmla="*/ 48 w 108"/>
                <a:gd name="T3" fmla="*/ 171 h 177"/>
                <a:gd name="T4" fmla="*/ 48 w 108"/>
                <a:gd name="T5" fmla="*/ 153 h 177"/>
                <a:gd name="T6" fmla="*/ 50 w 108"/>
                <a:gd name="T7" fmla="*/ 149 h 177"/>
                <a:gd name="T8" fmla="*/ 96 w 108"/>
                <a:gd name="T9" fmla="*/ 103 h 177"/>
                <a:gd name="T10" fmla="*/ 96 w 108"/>
                <a:gd name="T11" fmla="*/ 15 h 177"/>
                <a:gd name="T12" fmla="*/ 93 w 108"/>
                <a:gd name="T13" fmla="*/ 16 h 177"/>
                <a:gd name="T14" fmla="*/ 78 w 108"/>
                <a:gd name="T15" fmla="*/ 81 h 177"/>
                <a:gd name="T16" fmla="*/ 76 w 108"/>
                <a:gd name="T17" fmla="*/ 86 h 177"/>
                <a:gd name="T18" fmla="*/ 41 w 108"/>
                <a:gd name="T19" fmla="*/ 121 h 177"/>
                <a:gd name="T20" fmla="*/ 34 w 108"/>
                <a:gd name="T21" fmla="*/ 122 h 177"/>
                <a:gd name="T22" fmla="*/ 31 w 108"/>
                <a:gd name="T23" fmla="*/ 116 h 177"/>
                <a:gd name="T24" fmla="*/ 39 w 108"/>
                <a:gd name="T25" fmla="*/ 80 h 177"/>
                <a:gd name="T26" fmla="*/ 37 w 108"/>
                <a:gd name="T27" fmla="*/ 69 h 177"/>
                <a:gd name="T28" fmla="*/ 30 w 108"/>
                <a:gd name="T29" fmla="*/ 73 h 177"/>
                <a:gd name="T30" fmla="*/ 12 w 108"/>
                <a:gd name="T31" fmla="*/ 118 h 177"/>
                <a:gd name="T32" fmla="*/ 12 w 108"/>
                <a:gd name="T33" fmla="*/ 171 h 177"/>
                <a:gd name="T34" fmla="*/ 6 w 108"/>
                <a:gd name="T35" fmla="*/ 177 h 177"/>
                <a:gd name="T36" fmla="*/ 0 w 108"/>
                <a:gd name="T37" fmla="*/ 171 h 177"/>
                <a:gd name="T38" fmla="*/ 0 w 108"/>
                <a:gd name="T39" fmla="*/ 117 h 177"/>
                <a:gd name="T40" fmla="*/ 0 w 108"/>
                <a:gd name="T41" fmla="*/ 116 h 177"/>
                <a:gd name="T42" fmla="*/ 20 w 108"/>
                <a:gd name="T43" fmla="*/ 67 h 177"/>
                <a:gd name="T44" fmla="*/ 41 w 108"/>
                <a:gd name="T45" fmla="*/ 58 h 177"/>
                <a:gd name="T46" fmla="*/ 51 w 108"/>
                <a:gd name="T47" fmla="*/ 82 h 177"/>
                <a:gd name="T48" fmla="*/ 47 w 108"/>
                <a:gd name="T49" fmla="*/ 98 h 177"/>
                <a:gd name="T50" fmla="*/ 66 w 108"/>
                <a:gd name="T51" fmla="*/ 79 h 177"/>
                <a:gd name="T52" fmla="*/ 87 w 108"/>
                <a:gd name="T53" fmla="*/ 6 h 177"/>
                <a:gd name="T54" fmla="*/ 104 w 108"/>
                <a:gd name="T55" fmla="*/ 3 h 177"/>
                <a:gd name="T56" fmla="*/ 108 w 108"/>
                <a:gd name="T57" fmla="*/ 9 h 177"/>
                <a:gd name="T58" fmla="*/ 108 w 108"/>
                <a:gd name="T59" fmla="*/ 105 h 177"/>
                <a:gd name="T60" fmla="*/ 106 w 108"/>
                <a:gd name="T61" fmla="*/ 110 h 177"/>
                <a:gd name="T62" fmla="*/ 60 w 108"/>
                <a:gd name="T63" fmla="*/ 156 h 177"/>
                <a:gd name="T64" fmla="*/ 60 w 108"/>
                <a:gd name="T65" fmla="*/ 171 h 177"/>
                <a:gd name="T66" fmla="*/ 54 w 108"/>
                <a:gd name="T6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177">
                  <a:moveTo>
                    <a:pt x="54" y="177"/>
                  </a:moveTo>
                  <a:cubicBezTo>
                    <a:pt x="51" y="177"/>
                    <a:pt x="48" y="175"/>
                    <a:pt x="48" y="171"/>
                  </a:cubicBezTo>
                  <a:cubicBezTo>
                    <a:pt x="48" y="153"/>
                    <a:pt x="48" y="153"/>
                    <a:pt x="48" y="153"/>
                  </a:cubicBezTo>
                  <a:cubicBezTo>
                    <a:pt x="48" y="151"/>
                    <a:pt x="49" y="150"/>
                    <a:pt x="50" y="149"/>
                  </a:cubicBezTo>
                  <a:cubicBezTo>
                    <a:pt x="50" y="149"/>
                    <a:pt x="84" y="115"/>
                    <a:pt x="96" y="103"/>
                  </a:cubicBezTo>
                  <a:cubicBezTo>
                    <a:pt x="96" y="15"/>
                    <a:pt x="96" y="15"/>
                    <a:pt x="96" y="15"/>
                  </a:cubicBezTo>
                  <a:cubicBezTo>
                    <a:pt x="95" y="15"/>
                    <a:pt x="94" y="16"/>
                    <a:pt x="93" y="16"/>
                  </a:cubicBezTo>
                  <a:cubicBezTo>
                    <a:pt x="88" y="21"/>
                    <a:pt x="78" y="35"/>
                    <a:pt x="78" y="81"/>
                  </a:cubicBezTo>
                  <a:cubicBezTo>
                    <a:pt x="78" y="83"/>
                    <a:pt x="78" y="85"/>
                    <a:pt x="76" y="86"/>
                  </a:cubicBezTo>
                  <a:cubicBezTo>
                    <a:pt x="41" y="121"/>
                    <a:pt x="41" y="121"/>
                    <a:pt x="41" y="121"/>
                  </a:cubicBezTo>
                  <a:cubicBezTo>
                    <a:pt x="39" y="123"/>
                    <a:pt x="36" y="124"/>
                    <a:pt x="34" y="122"/>
                  </a:cubicBezTo>
                  <a:cubicBezTo>
                    <a:pt x="31" y="121"/>
                    <a:pt x="30" y="118"/>
                    <a:pt x="31" y="116"/>
                  </a:cubicBezTo>
                  <a:cubicBezTo>
                    <a:pt x="39" y="80"/>
                    <a:pt x="39" y="80"/>
                    <a:pt x="39" y="80"/>
                  </a:cubicBezTo>
                  <a:cubicBezTo>
                    <a:pt x="40" y="74"/>
                    <a:pt x="39" y="70"/>
                    <a:pt x="37" y="69"/>
                  </a:cubicBezTo>
                  <a:cubicBezTo>
                    <a:pt x="34" y="68"/>
                    <a:pt x="32" y="70"/>
                    <a:pt x="30" y="73"/>
                  </a:cubicBezTo>
                  <a:cubicBezTo>
                    <a:pt x="24" y="82"/>
                    <a:pt x="15" y="108"/>
                    <a:pt x="12" y="118"/>
                  </a:cubicBezTo>
                  <a:cubicBezTo>
                    <a:pt x="12" y="171"/>
                    <a:pt x="12" y="171"/>
                    <a:pt x="12" y="171"/>
                  </a:cubicBezTo>
                  <a:cubicBezTo>
                    <a:pt x="12" y="175"/>
                    <a:pt x="10" y="177"/>
                    <a:pt x="6" y="177"/>
                  </a:cubicBezTo>
                  <a:cubicBezTo>
                    <a:pt x="3" y="177"/>
                    <a:pt x="0" y="175"/>
                    <a:pt x="0" y="171"/>
                  </a:cubicBezTo>
                  <a:cubicBezTo>
                    <a:pt x="0" y="117"/>
                    <a:pt x="0" y="117"/>
                    <a:pt x="0" y="117"/>
                  </a:cubicBezTo>
                  <a:cubicBezTo>
                    <a:pt x="0" y="117"/>
                    <a:pt x="0" y="116"/>
                    <a:pt x="0" y="116"/>
                  </a:cubicBezTo>
                  <a:cubicBezTo>
                    <a:pt x="1" y="114"/>
                    <a:pt x="11" y="79"/>
                    <a:pt x="20" y="67"/>
                  </a:cubicBezTo>
                  <a:cubicBezTo>
                    <a:pt x="26" y="57"/>
                    <a:pt x="35" y="55"/>
                    <a:pt x="41" y="58"/>
                  </a:cubicBezTo>
                  <a:cubicBezTo>
                    <a:pt x="48" y="61"/>
                    <a:pt x="54" y="70"/>
                    <a:pt x="51" y="82"/>
                  </a:cubicBezTo>
                  <a:cubicBezTo>
                    <a:pt x="47" y="98"/>
                    <a:pt x="47" y="98"/>
                    <a:pt x="47" y="98"/>
                  </a:cubicBezTo>
                  <a:cubicBezTo>
                    <a:pt x="66" y="79"/>
                    <a:pt x="66" y="79"/>
                    <a:pt x="66" y="79"/>
                  </a:cubicBezTo>
                  <a:cubicBezTo>
                    <a:pt x="67" y="40"/>
                    <a:pt x="73" y="16"/>
                    <a:pt x="87" y="6"/>
                  </a:cubicBezTo>
                  <a:cubicBezTo>
                    <a:pt x="95" y="0"/>
                    <a:pt x="103" y="3"/>
                    <a:pt x="104" y="3"/>
                  </a:cubicBezTo>
                  <a:cubicBezTo>
                    <a:pt x="107" y="4"/>
                    <a:pt x="108" y="6"/>
                    <a:pt x="108" y="9"/>
                  </a:cubicBezTo>
                  <a:cubicBezTo>
                    <a:pt x="108" y="105"/>
                    <a:pt x="108" y="105"/>
                    <a:pt x="108" y="105"/>
                  </a:cubicBezTo>
                  <a:cubicBezTo>
                    <a:pt x="108" y="107"/>
                    <a:pt x="108" y="109"/>
                    <a:pt x="106" y="110"/>
                  </a:cubicBezTo>
                  <a:cubicBezTo>
                    <a:pt x="98" y="118"/>
                    <a:pt x="68" y="148"/>
                    <a:pt x="60" y="156"/>
                  </a:cubicBezTo>
                  <a:cubicBezTo>
                    <a:pt x="60" y="171"/>
                    <a:pt x="60" y="171"/>
                    <a:pt x="60" y="171"/>
                  </a:cubicBezTo>
                  <a:cubicBezTo>
                    <a:pt x="60" y="175"/>
                    <a:pt x="58" y="177"/>
                    <a:pt x="54"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Freeform 54">
              <a:extLst>
                <a:ext uri="{FF2B5EF4-FFF2-40B4-BE49-F238E27FC236}">
                  <a16:creationId xmlns:a16="http://schemas.microsoft.com/office/drawing/2014/main" id="{A43295FD-5564-0709-DF4B-B6B1278A048B}"/>
                </a:ext>
              </a:extLst>
            </p:cNvPr>
            <p:cNvSpPr>
              <a:spLocks noEditPoints="1"/>
            </p:cNvSpPr>
            <p:nvPr/>
          </p:nvSpPr>
          <p:spPr bwMode="auto">
            <a:xfrm>
              <a:off x="5742" y="950"/>
              <a:ext cx="129" cy="72"/>
            </a:xfrm>
            <a:custGeom>
              <a:avLst/>
              <a:gdLst>
                <a:gd name="T0" fmla="*/ 78 w 84"/>
                <a:gd name="T1" fmla="*/ 48 h 48"/>
                <a:gd name="T2" fmla="*/ 6 w 84"/>
                <a:gd name="T3" fmla="*/ 48 h 48"/>
                <a:gd name="T4" fmla="*/ 0 w 84"/>
                <a:gd name="T5" fmla="*/ 42 h 48"/>
                <a:gd name="T6" fmla="*/ 0 w 84"/>
                <a:gd name="T7" fmla="*/ 6 h 48"/>
                <a:gd name="T8" fmla="*/ 6 w 84"/>
                <a:gd name="T9" fmla="*/ 0 h 48"/>
                <a:gd name="T10" fmla="*/ 78 w 84"/>
                <a:gd name="T11" fmla="*/ 0 h 48"/>
                <a:gd name="T12" fmla="*/ 84 w 84"/>
                <a:gd name="T13" fmla="*/ 6 h 48"/>
                <a:gd name="T14" fmla="*/ 84 w 84"/>
                <a:gd name="T15" fmla="*/ 42 h 48"/>
                <a:gd name="T16" fmla="*/ 78 w 84"/>
                <a:gd name="T17" fmla="*/ 48 h 48"/>
                <a:gd name="T18" fmla="*/ 12 w 84"/>
                <a:gd name="T19" fmla="*/ 36 h 48"/>
                <a:gd name="T20" fmla="*/ 72 w 84"/>
                <a:gd name="T21" fmla="*/ 36 h 48"/>
                <a:gd name="T22" fmla="*/ 72 w 84"/>
                <a:gd name="T23" fmla="*/ 12 h 48"/>
                <a:gd name="T24" fmla="*/ 12 w 84"/>
                <a:gd name="T25" fmla="*/ 12 h 48"/>
                <a:gd name="T26" fmla="*/ 12 w 8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8">
                  <a:moveTo>
                    <a:pt x="78" y="48"/>
                  </a:moveTo>
                  <a:cubicBezTo>
                    <a:pt x="6" y="48"/>
                    <a:pt x="6" y="48"/>
                    <a:pt x="6" y="48"/>
                  </a:cubicBezTo>
                  <a:cubicBezTo>
                    <a:pt x="3" y="48"/>
                    <a:pt x="0" y="46"/>
                    <a:pt x="0" y="42"/>
                  </a:cubicBezTo>
                  <a:cubicBezTo>
                    <a:pt x="0" y="6"/>
                    <a:pt x="0" y="6"/>
                    <a:pt x="0" y="6"/>
                  </a:cubicBezTo>
                  <a:cubicBezTo>
                    <a:pt x="0" y="3"/>
                    <a:pt x="3" y="0"/>
                    <a:pt x="6" y="0"/>
                  </a:cubicBezTo>
                  <a:cubicBezTo>
                    <a:pt x="78" y="0"/>
                    <a:pt x="78" y="0"/>
                    <a:pt x="78" y="0"/>
                  </a:cubicBezTo>
                  <a:cubicBezTo>
                    <a:pt x="82" y="0"/>
                    <a:pt x="84" y="3"/>
                    <a:pt x="84" y="6"/>
                  </a:cubicBezTo>
                  <a:cubicBezTo>
                    <a:pt x="84" y="42"/>
                    <a:pt x="84" y="42"/>
                    <a:pt x="84" y="42"/>
                  </a:cubicBezTo>
                  <a:cubicBezTo>
                    <a:pt x="84" y="46"/>
                    <a:pt x="82" y="48"/>
                    <a:pt x="78" y="48"/>
                  </a:cubicBezTo>
                  <a:close/>
                  <a:moveTo>
                    <a:pt x="12" y="36"/>
                  </a:moveTo>
                  <a:cubicBezTo>
                    <a:pt x="72" y="36"/>
                    <a:pt x="72" y="36"/>
                    <a:pt x="72" y="36"/>
                  </a:cubicBezTo>
                  <a:cubicBezTo>
                    <a:pt x="72" y="12"/>
                    <a:pt x="72" y="12"/>
                    <a:pt x="7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Freeform 55">
              <a:extLst>
                <a:ext uri="{FF2B5EF4-FFF2-40B4-BE49-F238E27FC236}">
                  <a16:creationId xmlns:a16="http://schemas.microsoft.com/office/drawing/2014/main" id="{AFCDFCEF-9150-66B4-1A5F-21D3880B13DE}"/>
                </a:ext>
              </a:extLst>
            </p:cNvPr>
            <p:cNvSpPr>
              <a:spLocks/>
            </p:cNvSpPr>
            <p:nvPr/>
          </p:nvSpPr>
          <p:spPr bwMode="auto">
            <a:xfrm>
              <a:off x="5687" y="704"/>
              <a:ext cx="165" cy="264"/>
            </a:xfrm>
            <a:custGeom>
              <a:avLst/>
              <a:gdLst>
                <a:gd name="T0" fmla="*/ 102 w 108"/>
                <a:gd name="T1" fmla="*/ 177 h 177"/>
                <a:gd name="T2" fmla="*/ 96 w 108"/>
                <a:gd name="T3" fmla="*/ 171 h 177"/>
                <a:gd name="T4" fmla="*/ 96 w 108"/>
                <a:gd name="T5" fmla="*/ 118 h 177"/>
                <a:gd name="T6" fmla="*/ 79 w 108"/>
                <a:gd name="T7" fmla="*/ 73 h 177"/>
                <a:gd name="T8" fmla="*/ 72 w 108"/>
                <a:gd name="T9" fmla="*/ 69 h 177"/>
                <a:gd name="T10" fmla="*/ 69 w 108"/>
                <a:gd name="T11" fmla="*/ 80 h 177"/>
                <a:gd name="T12" fmla="*/ 78 w 108"/>
                <a:gd name="T13" fmla="*/ 116 h 177"/>
                <a:gd name="T14" fmla="*/ 75 w 108"/>
                <a:gd name="T15" fmla="*/ 122 h 177"/>
                <a:gd name="T16" fmla="*/ 68 w 108"/>
                <a:gd name="T17" fmla="*/ 121 h 177"/>
                <a:gd name="T18" fmla="*/ 32 w 108"/>
                <a:gd name="T19" fmla="*/ 86 h 177"/>
                <a:gd name="T20" fmla="*/ 30 w 108"/>
                <a:gd name="T21" fmla="*/ 81 h 177"/>
                <a:gd name="T22" fmla="*/ 15 w 108"/>
                <a:gd name="T23" fmla="*/ 16 h 177"/>
                <a:gd name="T24" fmla="*/ 12 w 108"/>
                <a:gd name="T25" fmla="*/ 15 h 177"/>
                <a:gd name="T26" fmla="*/ 12 w 108"/>
                <a:gd name="T27" fmla="*/ 103 h 177"/>
                <a:gd name="T28" fmla="*/ 59 w 108"/>
                <a:gd name="T29" fmla="*/ 149 h 177"/>
                <a:gd name="T30" fmla="*/ 60 w 108"/>
                <a:gd name="T31" fmla="*/ 153 h 177"/>
                <a:gd name="T32" fmla="*/ 60 w 108"/>
                <a:gd name="T33" fmla="*/ 171 h 177"/>
                <a:gd name="T34" fmla="*/ 54 w 108"/>
                <a:gd name="T35" fmla="*/ 177 h 177"/>
                <a:gd name="T36" fmla="*/ 48 w 108"/>
                <a:gd name="T37" fmla="*/ 171 h 177"/>
                <a:gd name="T38" fmla="*/ 48 w 108"/>
                <a:gd name="T39" fmla="*/ 155 h 177"/>
                <a:gd name="T40" fmla="*/ 2 w 108"/>
                <a:gd name="T41" fmla="*/ 110 h 177"/>
                <a:gd name="T42" fmla="*/ 0 w 108"/>
                <a:gd name="T43" fmla="*/ 105 h 177"/>
                <a:gd name="T44" fmla="*/ 0 w 108"/>
                <a:gd name="T45" fmla="*/ 9 h 177"/>
                <a:gd name="T46" fmla="*/ 4 w 108"/>
                <a:gd name="T47" fmla="*/ 3 h 177"/>
                <a:gd name="T48" fmla="*/ 22 w 108"/>
                <a:gd name="T49" fmla="*/ 6 h 177"/>
                <a:gd name="T50" fmla="*/ 42 w 108"/>
                <a:gd name="T51" fmla="*/ 79 h 177"/>
                <a:gd name="T52" fmla="*/ 61 w 108"/>
                <a:gd name="T53" fmla="*/ 98 h 177"/>
                <a:gd name="T54" fmla="*/ 58 w 108"/>
                <a:gd name="T55" fmla="*/ 82 h 177"/>
                <a:gd name="T56" fmla="*/ 67 w 108"/>
                <a:gd name="T57" fmla="*/ 58 h 177"/>
                <a:gd name="T58" fmla="*/ 89 w 108"/>
                <a:gd name="T59" fmla="*/ 67 h 177"/>
                <a:gd name="T60" fmla="*/ 108 w 108"/>
                <a:gd name="T61" fmla="*/ 116 h 177"/>
                <a:gd name="T62" fmla="*/ 108 w 108"/>
                <a:gd name="T63" fmla="*/ 117 h 177"/>
                <a:gd name="T64" fmla="*/ 108 w 108"/>
                <a:gd name="T65" fmla="*/ 171 h 177"/>
                <a:gd name="T66" fmla="*/ 102 w 108"/>
                <a:gd name="T6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177">
                  <a:moveTo>
                    <a:pt x="102" y="177"/>
                  </a:moveTo>
                  <a:cubicBezTo>
                    <a:pt x="99" y="177"/>
                    <a:pt x="96" y="175"/>
                    <a:pt x="96" y="171"/>
                  </a:cubicBezTo>
                  <a:cubicBezTo>
                    <a:pt x="96" y="118"/>
                    <a:pt x="96" y="118"/>
                    <a:pt x="96" y="118"/>
                  </a:cubicBezTo>
                  <a:cubicBezTo>
                    <a:pt x="93" y="108"/>
                    <a:pt x="85" y="82"/>
                    <a:pt x="79" y="73"/>
                  </a:cubicBezTo>
                  <a:cubicBezTo>
                    <a:pt x="77" y="70"/>
                    <a:pt x="74" y="68"/>
                    <a:pt x="72" y="69"/>
                  </a:cubicBezTo>
                  <a:cubicBezTo>
                    <a:pt x="70" y="70"/>
                    <a:pt x="68" y="74"/>
                    <a:pt x="69" y="80"/>
                  </a:cubicBezTo>
                  <a:cubicBezTo>
                    <a:pt x="78" y="116"/>
                    <a:pt x="78" y="116"/>
                    <a:pt x="78" y="116"/>
                  </a:cubicBezTo>
                  <a:cubicBezTo>
                    <a:pt x="78" y="118"/>
                    <a:pt x="77" y="121"/>
                    <a:pt x="75" y="122"/>
                  </a:cubicBezTo>
                  <a:cubicBezTo>
                    <a:pt x="72" y="124"/>
                    <a:pt x="70" y="123"/>
                    <a:pt x="68" y="121"/>
                  </a:cubicBezTo>
                  <a:cubicBezTo>
                    <a:pt x="32" y="86"/>
                    <a:pt x="32" y="86"/>
                    <a:pt x="32" y="86"/>
                  </a:cubicBezTo>
                  <a:cubicBezTo>
                    <a:pt x="31" y="85"/>
                    <a:pt x="30" y="83"/>
                    <a:pt x="30" y="81"/>
                  </a:cubicBezTo>
                  <a:cubicBezTo>
                    <a:pt x="30" y="35"/>
                    <a:pt x="21" y="21"/>
                    <a:pt x="15" y="16"/>
                  </a:cubicBezTo>
                  <a:cubicBezTo>
                    <a:pt x="14" y="16"/>
                    <a:pt x="13" y="15"/>
                    <a:pt x="12" y="15"/>
                  </a:cubicBezTo>
                  <a:cubicBezTo>
                    <a:pt x="12" y="103"/>
                    <a:pt x="12" y="103"/>
                    <a:pt x="12" y="103"/>
                  </a:cubicBezTo>
                  <a:cubicBezTo>
                    <a:pt x="26" y="115"/>
                    <a:pt x="57" y="147"/>
                    <a:pt x="59" y="149"/>
                  </a:cubicBezTo>
                  <a:cubicBezTo>
                    <a:pt x="60" y="150"/>
                    <a:pt x="60" y="152"/>
                    <a:pt x="60" y="153"/>
                  </a:cubicBezTo>
                  <a:cubicBezTo>
                    <a:pt x="60" y="171"/>
                    <a:pt x="60" y="171"/>
                    <a:pt x="60" y="171"/>
                  </a:cubicBezTo>
                  <a:cubicBezTo>
                    <a:pt x="60" y="175"/>
                    <a:pt x="58" y="177"/>
                    <a:pt x="54" y="177"/>
                  </a:cubicBezTo>
                  <a:cubicBezTo>
                    <a:pt x="51" y="177"/>
                    <a:pt x="48" y="175"/>
                    <a:pt x="48" y="171"/>
                  </a:cubicBezTo>
                  <a:cubicBezTo>
                    <a:pt x="48" y="155"/>
                    <a:pt x="48" y="155"/>
                    <a:pt x="48" y="155"/>
                  </a:cubicBezTo>
                  <a:cubicBezTo>
                    <a:pt x="41" y="148"/>
                    <a:pt x="13" y="118"/>
                    <a:pt x="2" y="110"/>
                  </a:cubicBezTo>
                  <a:cubicBezTo>
                    <a:pt x="1" y="109"/>
                    <a:pt x="0" y="107"/>
                    <a:pt x="0" y="105"/>
                  </a:cubicBezTo>
                  <a:cubicBezTo>
                    <a:pt x="0" y="9"/>
                    <a:pt x="0" y="9"/>
                    <a:pt x="0" y="9"/>
                  </a:cubicBezTo>
                  <a:cubicBezTo>
                    <a:pt x="0" y="6"/>
                    <a:pt x="2" y="4"/>
                    <a:pt x="4" y="3"/>
                  </a:cubicBezTo>
                  <a:cubicBezTo>
                    <a:pt x="5" y="3"/>
                    <a:pt x="13" y="0"/>
                    <a:pt x="22" y="6"/>
                  </a:cubicBezTo>
                  <a:cubicBezTo>
                    <a:pt x="35" y="16"/>
                    <a:pt x="42" y="40"/>
                    <a:pt x="42" y="79"/>
                  </a:cubicBezTo>
                  <a:cubicBezTo>
                    <a:pt x="61" y="98"/>
                    <a:pt x="61" y="98"/>
                    <a:pt x="61" y="98"/>
                  </a:cubicBezTo>
                  <a:cubicBezTo>
                    <a:pt x="58" y="82"/>
                    <a:pt x="58" y="82"/>
                    <a:pt x="58" y="82"/>
                  </a:cubicBezTo>
                  <a:cubicBezTo>
                    <a:pt x="55" y="70"/>
                    <a:pt x="60" y="61"/>
                    <a:pt x="67" y="58"/>
                  </a:cubicBezTo>
                  <a:cubicBezTo>
                    <a:pt x="74" y="55"/>
                    <a:pt x="83" y="57"/>
                    <a:pt x="89" y="67"/>
                  </a:cubicBezTo>
                  <a:cubicBezTo>
                    <a:pt x="97" y="79"/>
                    <a:pt x="108" y="114"/>
                    <a:pt x="108" y="116"/>
                  </a:cubicBezTo>
                  <a:cubicBezTo>
                    <a:pt x="108" y="116"/>
                    <a:pt x="108" y="117"/>
                    <a:pt x="108" y="117"/>
                  </a:cubicBezTo>
                  <a:cubicBezTo>
                    <a:pt x="108" y="171"/>
                    <a:pt x="108" y="171"/>
                    <a:pt x="108" y="171"/>
                  </a:cubicBezTo>
                  <a:cubicBezTo>
                    <a:pt x="108" y="175"/>
                    <a:pt x="106" y="177"/>
                    <a:pt x="102"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 name="Freeform 56">
              <a:extLst>
                <a:ext uri="{FF2B5EF4-FFF2-40B4-BE49-F238E27FC236}">
                  <a16:creationId xmlns:a16="http://schemas.microsoft.com/office/drawing/2014/main" id="{E4238852-15BB-53B9-DE13-09B6E95C9EBB}"/>
                </a:ext>
              </a:extLst>
            </p:cNvPr>
            <p:cNvSpPr>
              <a:spLocks noEditPoints="1"/>
            </p:cNvSpPr>
            <p:nvPr/>
          </p:nvSpPr>
          <p:spPr bwMode="auto">
            <a:xfrm>
              <a:off x="5797" y="645"/>
              <a:ext cx="221" cy="180"/>
            </a:xfrm>
            <a:custGeom>
              <a:avLst/>
              <a:gdLst>
                <a:gd name="T0" fmla="*/ 66 w 144"/>
                <a:gd name="T1" fmla="*/ 120 h 120"/>
                <a:gd name="T2" fmla="*/ 63 w 144"/>
                <a:gd name="T3" fmla="*/ 120 h 120"/>
                <a:gd name="T4" fmla="*/ 3 w 144"/>
                <a:gd name="T5" fmla="*/ 84 h 120"/>
                <a:gd name="T6" fmla="*/ 0 w 144"/>
                <a:gd name="T7" fmla="*/ 78 h 120"/>
                <a:gd name="T8" fmla="*/ 0 w 144"/>
                <a:gd name="T9" fmla="*/ 6 h 120"/>
                <a:gd name="T10" fmla="*/ 3 w 144"/>
                <a:gd name="T11" fmla="*/ 1 h 120"/>
                <a:gd name="T12" fmla="*/ 9 w 144"/>
                <a:gd name="T13" fmla="*/ 1 h 120"/>
                <a:gd name="T14" fmla="*/ 67 w 144"/>
                <a:gd name="T15" fmla="*/ 36 h 120"/>
                <a:gd name="T16" fmla="*/ 136 w 144"/>
                <a:gd name="T17" fmla="*/ 1 h 120"/>
                <a:gd name="T18" fmla="*/ 141 w 144"/>
                <a:gd name="T19" fmla="*/ 1 h 120"/>
                <a:gd name="T20" fmla="*/ 144 w 144"/>
                <a:gd name="T21" fmla="*/ 6 h 120"/>
                <a:gd name="T22" fmla="*/ 144 w 144"/>
                <a:gd name="T23" fmla="*/ 78 h 120"/>
                <a:gd name="T24" fmla="*/ 141 w 144"/>
                <a:gd name="T25" fmla="*/ 84 h 120"/>
                <a:gd name="T26" fmla="*/ 69 w 144"/>
                <a:gd name="T27" fmla="*/ 120 h 120"/>
                <a:gd name="T28" fmla="*/ 66 w 144"/>
                <a:gd name="T29" fmla="*/ 120 h 120"/>
                <a:gd name="T30" fmla="*/ 12 w 144"/>
                <a:gd name="T31" fmla="*/ 75 h 120"/>
                <a:gd name="T32" fmla="*/ 67 w 144"/>
                <a:gd name="T33" fmla="*/ 108 h 120"/>
                <a:gd name="T34" fmla="*/ 132 w 144"/>
                <a:gd name="T35" fmla="*/ 75 h 120"/>
                <a:gd name="T36" fmla="*/ 132 w 144"/>
                <a:gd name="T37" fmla="*/ 16 h 120"/>
                <a:gd name="T38" fmla="*/ 69 w 144"/>
                <a:gd name="T39" fmla="*/ 48 h 120"/>
                <a:gd name="T40" fmla="*/ 63 w 144"/>
                <a:gd name="T41" fmla="*/ 48 h 120"/>
                <a:gd name="T42" fmla="*/ 12 w 144"/>
                <a:gd name="T43" fmla="*/ 17 h 120"/>
                <a:gd name="T44" fmla="*/ 12 w 144"/>
                <a:gd name="T45"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20">
                  <a:moveTo>
                    <a:pt x="66" y="120"/>
                  </a:moveTo>
                  <a:cubicBezTo>
                    <a:pt x="65" y="120"/>
                    <a:pt x="64" y="120"/>
                    <a:pt x="63" y="120"/>
                  </a:cubicBezTo>
                  <a:cubicBezTo>
                    <a:pt x="3" y="84"/>
                    <a:pt x="3" y="84"/>
                    <a:pt x="3" y="84"/>
                  </a:cubicBezTo>
                  <a:cubicBezTo>
                    <a:pt x="1" y="83"/>
                    <a:pt x="0" y="81"/>
                    <a:pt x="0" y="78"/>
                  </a:cubicBezTo>
                  <a:cubicBezTo>
                    <a:pt x="0" y="6"/>
                    <a:pt x="0" y="6"/>
                    <a:pt x="0" y="6"/>
                  </a:cubicBezTo>
                  <a:cubicBezTo>
                    <a:pt x="0" y="4"/>
                    <a:pt x="1" y="2"/>
                    <a:pt x="3" y="1"/>
                  </a:cubicBezTo>
                  <a:cubicBezTo>
                    <a:pt x="5" y="0"/>
                    <a:pt x="7" y="0"/>
                    <a:pt x="9" y="1"/>
                  </a:cubicBezTo>
                  <a:cubicBezTo>
                    <a:pt x="67" y="36"/>
                    <a:pt x="67" y="36"/>
                    <a:pt x="67" y="36"/>
                  </a:cubicBezTo>
                  <a:cubicBezTo>
                    <a:pt x="136" y="1"/>
                    <a:pt x="136" y="1"/>
                    <a:pt x="136" y="1"/>
                  </a:cubicBezTo>
                  <a:cubicBezTo>
                    <a:pt x="137" y="0"/>
                    <a:pt x="140" y="0"/>
                    <a:pt x="141" y="1"/>
                  </a:cubicBezTo>
                  <a:cubicBezTo>
                    <a:pt x="143" y="2"/>
                    <a:pt x="144" y="4"/>
                    <a:pt x="144" y="6"/>
                  </a:cubicBezTo>
                  <a:cubicBezTo>
                    <a:pt x="144" y="78"/>
                    <a:pt x="144" y="78"/>
                    <a:pt x="144" y="78"/>
                  </a:cubicBezTo>
                  <a:cubicBezTo>
                    <a:pt x="144" y="81"/>
                    <a:pt x="143" y="83"/>
                    <a:pt x="141" y="84"/>
                  </a:cubicBezTo>
                  <a:cubicBezTo>
                    <a:pt x="69" y="120"/>
                    <a:pt x="69" y="120"/>
                    <a:pt x="69" y="120"/>
                  </a:cubicBezTo>
                  <a:cubicBezTo>
                    <a:pt x="68" y="120"/>
                    <a:pt x="67" y="120"/>
                    <a:pt x="66" y="120"/>
                  </a:cubicBezTo>
                  <a:close/>
                  <a:moveTo>
                    <a:pt x="12" y="75"/>
                  </a:moveTo>
                  <a:cubicBezTo>
                    <a:pt x="67" y="108"/>
                    <a:pt x="67" y="108"/>
                    <a:pt x="67" y="108"/>
                  </a:cubicBezTo>
                  <a:cubicBezTo>
                    <a:pt x="132" y="75"/>
                    <a:pt x="132" y="75"/>
                    <a:pt x="132" y="75"/>
                  </a:cubicBezTo>
                  <a:cubicBezTo>
                    <a:pt x="132" y="16"/>
                    <a:pt x="132" y="16"/>
                    <a:pt x="132" y="16"/>
                  </a:cubicBezTo>
                  <a:cubicBezTo>
                    <a:pt x="69" y="48"/>
                    <a:pt x="69" y="48"/>
                    <a:pt x="69" y="48"/>
                  </a:cubicBezTo>
                  <a:cubicBezTo>
                    <a:pt x="67" y="49"/>
                    <a:pt x="65" y="49"/>
                    <a:pt x="63" y="48"/>
                  </a:cubicBezTo>
                  <a:cubicBezTo>
                    <a:pt x="12" y="17"/>
                    <a:pt x="12" y="17"/>
                    <a:pt x="12" y="17"/>
                  </a:cubicBezTo>
                  <a:lnTo>
                    <a:pt x="12"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Freeform 57">
              <a:extLst>
                <a:ext uri="{FF2B5EF4-FFF2-40B4-BE49-F238E27FC236}">
                  <a16:creationId xmlns:a16="http://schemas.microsoft.com/office/drawing/2014/main" id="{5F9A89D6-F636-A83D-AF37-ADE53C0DDD6B}"/>
                </a:ext>
              </a:extLst>
            </p:cNvPr>
            <p:cNvSpPr>
              <a:spLocks noEditPoints="1"/>
            </p:cNvSpPr>
            <p:nvPr/>
          </p:nvSpPr>
          <p:spPr bwMode="auto">
            <a:xfrm>
              <a:off x="5797" y="591"/>
              <a:ext cx="221" cy="126"/>
            </a:xfrm>
            <a:custGeom>
              <a:avLst/>
              <a:gdLst>
                <a:gd name="T0" fmla="*/ 66 w 144"/>
                <a:gd name="T1" fmla="*/ 84 h 84"/>
                <a:gd name="T2" fmla="*/ 63 w 144"/>
                <a:gd name="T3" fmla="*/ 84 h 84"/>
                <a:gd name="T4" fmla="*/ 3 w 144"/>
                <a:gd name="T5" fmla="*/ 48 h 84"/>
                <a:gd name="T6" fmla="*/ 0 w 144"/>
                <a:gd name="T7" fmla="*/ 42 h 84"/>
                <a:gd name="T8" fmla="*/ 3 w 144"/>
                <a:gd name="T9" fmla="*/ 37 h 84"/>
                <a:gd name="T10" fmla="*/ 69 w 144"/>
                <a:gd name="T11" fmla="*/ 1 h 84"/>
                <a:gd name="T12" fmla="*/ 75 w 144"/>
                <a:gd name="T13" fmla="*/ 1 h 84"/>
                <a:gd name="T14" fmla="*/ 141 w 144"/>
                <a:gd name="T15" fmla="*/ 37 h 84"/>
                <a:gd name="T16" fmla="*/ 144 w 144"/>
                <a:gd name="T17" fmla="*/ 43 h 84"/>
                <a:gd name="T18" fmla="*/ 141 w 144"/>
                <a:gd name="T19" fmla="*/ 48 h 84"/>
                <a:gd name="T20" fmla="*/ 69 w 144"/>
                <a:gd name="T21" fmla="*/ 84 h 84"/>
                <a:gd name="T22" fmla="*/ 66 w 144"/>
                <a:gd name="T23" fmla="*/ 84 h 84"/>
                <a:gd name="T24" fmla="*/ 18 w 144"/>
                <a:gd name="T25" fmla="*/ 43 h 84"/>
                <a:gd name="T26" fmla="*/ 67 w 144"/>
                <a:gd name="T27" fmla="*/ 72 h 84"/>
                <a:gd name="T28" fmla="*/ 125 w 144"/>
                <a:gd name="T29" fmla="*/ 42 h 84"/>
                <a:gd name="T30" fmla="*/ 72 w 144"/>
                <a:gd name="T31" fmla="*/ 13 h 84"/>
                <a:gd name="T32" fmla="*/ 18 w 144"/>
                <a:gd name="T33" fmla="*/ 4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84">
                  <a:moveTo>
                    <a:pt x="66" y="84"/>
                  </a:moveTo>
                  <a:cubicBezTo>
                    <a:pt x="65" y="84"/>
                    <a:pt x="64" y="84"/>
                    <a:pt x="63" y="84"/>
                  </a:cubicBezTo>
                  <a:cubicBezTo>
                    <a:pt x="3" y="48"/>
                    <a:pt x="3" y="48"/>
                    <a:pt x="3" y="48"/>
                  </a:cubicBezTo>
                  <a:cubicBezTo>
                    <a:pt x="1" y="46"/>
                    <a:pt x="0" y="44"/>
                    <a:pt x="0" y="42"/>
                  </a:cubicBezTo>
                  <a:cubicBezTo>
                    <a:pt x="0" y="40"/>
                    <a:pt x="1" y="38"/>
                    <a:pt x="3" y="37"/>
                  </a:cubicBezTo>
                  <a:cubicBezTo>
                    <a:pt x="69" y="1"/>
                    <a:pt x="69" y="1"/>
                    <a:pt x="69" y="1"/>
                  </a:cubicBezTo>
                  <a:cubicBezTo>
                    <a:pt x="71" y="0"/>
                    <a:pt x="73" y="0"/>
                    <a:pt x="75" y="1"/>
                  </a:cubicBezTo>
                  <a:cubicBezTo>
                    <a:pt x="141" y="37"/>
                    <a:pt x="141" y="37"/>
                    <a:pt x="141" y="37"/>
                  </a:cubicBezTo>
                  <a:cubicBezTo>
                    <a:pt x="143" y="38"/>
                    <a:pt x="144" y="40"/>
                    <a:pt x="144" y="43"/>
                  </a:cubicBezTo>
                  <a:cubicBezTo>
                    <a:pt x="144" y="45"/>
                    <a:pt x="143" y="47"/>
                    <a:pt x="141" y="48"/>
                  </a:cubicBezTo>
                  <a:cubicBezTo>
                    <a:pt x="69" y="84"/>
                    <a:pt x="69" y="84"/>
                    <a:pt x="69" y="84"/>
                  </a:cubicBezTo>
                  <a:cubicBezTo>
                    <a:pt x="68" y="84"/>
                    <a:pt x="67" y="84"/>
                    <a:pt x="66" y="84"/>
                  </a:cubicBezTo>
                  <a:close/>
                  <a:moveTo>
                    <a:pt x="18" y="43"/>
                  </a:moveTo>
                  <a:cubicBezTo>
                    <a:pt x="67" y="72"/>
                    <a:pt x="67" y="72"/>
                    <a:pt x="67" y="72"/>
                  </a:cubicBezTo>
                  <a:cubicBezTo>
                    <a:pt x="125" y="42"/>
                    <a:pt x="125" y="42"/>
                    <a:pt x="125" y="42"/>
                  </a:cubicBezTo>
                  <a:cubicBezTo>
                    <a:pt x="72" y="13"/>
                    <a:pt x="72" y="13"/>
                    <a:pt x="72" y="13"/>
                  </a:cubicBezTo>
                  <a:lnTo>
                    <a:pt x="18"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Rectangle 58">
              <a:extLst>
                <a:ext uri="{FF2B5EF4-FFF2-40B4-BE49-F238E27FC236}">
                  <a16:creationId xmlns:a16="http://schemas.microsoft.com/office/drawing/2014/main" id="{DB146C75-7F0A-30CE-88E4-23DC02DC767A}"/>
                </a:ext>
              </a:extLst>
            </p:cNvPr>
            <p:cNvSpPr>
              <a:spLocks noChangeArrowheads="1"/>
            </p:cNvSpPr>
            <p:nvPr/>
          </p:nvSpPr>
          <p:spPr bwMode="auto">
            <a:xfrm>
              <a:off x="5889" y="708"/>
              <a:ext cx="18" cy="1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77" name="Straight Arrow Connector 76">
            <a:extLst>
              <a:ext uri="{FF2B5EF4-FFF2-40B4-BE49-F238E27FC236}">
                <a16:creationId xmlns:a16="http://schemas.microsoft.com/office/drawing/2014/main" id="{7EC50A51-8670-A1B8-64FE-AA61F7D2B13B}"/>
              </a:ext>
            </a:extLst>
          </p:cNvPr>
          <p:cNvCxnSpPr>
            <a:cxnSpLocks/>
          </p:cNvCxnSpPr>
          <p:nvPr/>
        </p:nvCxnSpPr>
        <p:spPr>
          <a:xfrm>
            <a:off x="10061861" y="2921848"/>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858AFBBF-8A93-700F-DACC-73B43BC4CDAA}"/>
              </a:ext>
            </a:extLst>
          </p:cNvPr>
          <p:cNvSpPr txBox="1"/>
          <p:nvPr/>
        </p:nvSpPr>
        <p:spPr>
          <a:xfrm>
            <a:off x="2662226" y="5097402"/>
            <a:ext cx="13878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EQUIPMENT DELIVERED TO INTEGRATION CENTER</a:t>
            </a:r>
          </a:p>
        </p:txBody>
      </p:sp>
      <p:sp>
        <p:nvSpPr>
          <p:cNvPr id="79" name="TextBox 78">
            <a:extLst>
              <a:ext uri="{FF2B5EF4-FFF2-40B4-BE49-F238E27FC236}">
                <a16:creationId xmlns:a16="http://schemas.microsoft.com/office/drawing/2014/main" id="{58B5CF4A-84FA-1245-A17E-4C239BFADB74}"/>
              </a:ext>
            </a:extLst>
          </p:cNvPr>
          <p:cNvSpPr txBox="1"/>
          <p:nvPr/>
        </p:nvSpPr>
        <p:spPr>
          <a:xfrm>
            <a:off x="4154680" y="5094403"/>
            <a:ext cx="1387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INTEGRATION SERVICES</a:t>
            </a:r>
          </a:p>
        </p:txBody>
      </p:sp>
      <p:sp>
        <p:nvSpPr>
          <p:cNvPr id="80" name="TextBox 79">
            <a:extLst>
              <a:ext uri="{FF2B5EF4-FFF2-40B4-BE49-F238E27FC236}">
                <a16:creationId xmlns:a16="http://schemas.microsoft.com/office/drawing/2014/main" id="{9BDAC369-B9A1-FACB-EB48-530552922587}"/>
              </a:ext>
            </a:extLst>
          </p:cNvPr>
          <p:cNvSpPr txBox="1"/>
          <p:nvPr/>
        </p:nvSpPr>
        <p:spPr>
          <a:xfrm>
            <a:off x="5822493" y="5089664"/>
            <a:ext cx="138781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DELIVERY COORDINATED BY ORDER MANAGER</a:t>
            </a:r>
          </a:p>
        </p:txBody>
      </p:sp>
      <p:sp>
        <p:nvSpPr>
          <p:cNvPr id="81" name="TextBox 80">
            <a:extLst>
              <a:ext uri="{FF2B5EF4-FFF2-40B4-BE49-F238E27FC236}">
                <a16:creationId xmlns:a16="http://schemas.microsoft.com/office/drawing/2014/main" id="{A3151304-CB5C-7C1B-25A0-3F5916558505}"/>
              </a:ext>
            </a:extLst>
          </p:cNvPr>
          <p:cNvSpPr txBox="1"/>
          <p:nvPr/>
        </p:nvSpPr>
        <p:spPr>
          <a:xfrm>
            <a:off x="7663165" y="5089664"/>
            <a:ext cx="138781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PRODUCT DELIVERED TO FEDEX FACILITY</a:t>
            </a:r>
          </a:p>
        </p:txBody>
      </p:sp>
      <p:sp>
        <p:nvSpPr>
          <p:cNvPr id="82" name="TextBox 81">
            <a:extLst>
              <a:ext uri="{FF2B5EF4-FFF2-40B4-BE49-F238E27FC236}">
                <a16:creationId xmlns:a16="http://schemas.microsoft.com/office/drawing/2014/main" id="{DF091F55-26D4-4F73-1104-4E41CAC5E42D}"/>
              </a:ext>
            </a:extLst>
          </p:cNvPr>
          <p:cNvSpPr txBox="1"/>
          <p:nvPr/>
        </p:nvSpPr>
        <p:spPr>
          <a:xfrm>
            <a:off x="1274408" y="5104532"/>
            <a:ext cx="1387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ORDER SENT TO BUYER</a:t>
            </a:r>
          </a:p>
        </p:txBody>
      </p:sp>
      <p:sp>
        <p:nvSpPr>
          <p:cNvPr id="83" name="TextBox 82">
            <a:extLst>
              <a:ext uri="{FF2B5EF4-FFF2-40B4-BE49-F238E27FC236}">
                <a16:creationId xmlns:a16="http://schemas.microsoft.com/office/drawing/2014/main" id="{A4A04665-C428-E6DD-0F0A-09386E01C602}"/>
              </a:ext>
            </a:extLst>
          </p:cNvPr>
          <p:cNvSpPr txBox="1"/>
          <p:nvPr/>
        </p:nvSpPr>
        <p:spPr>
          <a:xfrm>
            <a:off x="9558101" y="5067581"/>
            <a:ext cx="13878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50" normalizeH="0" baseline="0" noProof="0">
                <a:ln>
                  <a:noFill/>
                </a:ln>
                <a:solidFill>
                  <a:srgbClr val="000000">
                    <a:lumMod val="65000"/>
                    <a:lumOff val="35000"/>
                  </a:srgbClr>
                </a:solidFill>
                <a:effectLst/>
                <a:uLnTx/>
                <a:uFillTx/>
                <a:latin typeface="Calibri" panose="020F0502020204030204"/>
                <a:ea typeface="+mn-ea"/>
                <a:cs typeface="+mn-cs"/>
              </a:rPr>
              <a:t>CUSTOMER INVOICES INC. TAX AND IOR/CUSTOMS</a:t>
            </a:r>
          </a:p>
        </p:txBody>
      </p:sp>
      <p:grpSp>
        <p:nvGrpSpPr>
          <p:cNvPr id="84" name="Group 98">
            <a:extLst>
              <a:ext uri="{FF2B5EF4-FFF2-40B4-BE49-F238E27FC236}">
                <a16:creationId xmlns:a16="http://schemas.microsoft.com/office/drawing/2014/main" id="{98AC84BB-6AC3-E905-D9B0-48B6791ED4F5}"/>
              </a:ext>
            </a:extLst>
          </p:cNvPr>
          <p:cNvGrpSpPr>
            <a:grpSpLocks noChangeAspect="1"/>
          </p:cNvGrpSpPr>
          <p:nvPr/>
        </p:nvGrpSpPr>
        <p:grpSpPr bwMode="auto">
          <a:xfrm>
            <a:off x="1460660" y="4440679"/>
            <a:ext cx="882717" cy="400110"/>
            <a:chOff x="5508" y="1838"/>
            <a:chExt cx="428" cy="194"/>
          </a:xfrm>
          <a:solidFill>
            <a:schemeClr val="tx2"/>
          </a:solidFill>
        </p:grpSpPr>
        <p:sp>
          <p:nvSpPr>
            <p:cNvPr id="85" name="Freeform 99">
              <a:extLst>
                <a:ext uri="{FF2B5EF4-FFF2-40B4-BE49-F238E27FC236}">
                  <a16:creationId xmlns:a16="http://schemas.microsoft.com/office/drawing/2014/main" id="{9BAE69C4-7DB8-519E-6A13-2BD57DAE64ED}"/>
                </a:ext>
              </a:extLst>
            </p:cNvPr>
            <p:cNvSpPr>
              <a:spLocks noEditPoints="1"/>
            </p:cNvSpPr>
            <p:nvPr/>
          </p:nvSpPr>
          <p:spPr bwMode="auto">
            <a:xfrm>
              <a:off x="5594" y="1838"/>
              <a:ext cx="342" cy="194"/>
            </a:xfrm>
            <a:custGeom>
              <a:avLst/>
              <a:gdLst>
                <a:gd name="T0" fmla="*/ 163 w 231"/>
                <a:gd name="T1" fmla="*/ 132 h 132"/>
                <a:gd name="T2" fmla="*/ 19 w 231"/>
                <a:gd name="T3" fmla="*/ 132 h 132"/>
                <a:gd name="T4" fmla="*/ 4 w 231"/>
                <a:gd name="T5" fmla="*/ 124 h 132"/>
                <a:gd name="T6" fmla="*/ 3 w 231"/>
                <a:gd name="T7" fmla="*/ 106 h 132"/>
                <a:gd name="T8" fmla="*/ 37 w 231"/>
                <a:gd name="T9" fmla="*/ 22 h 132"/>
                <a:gd name="T10" fmla="*/ 67 w 231"/>
                <a:gd name="T11" fmla="*/ 0 h 132"/>
                <a:gd name="T12" fmla="*/ 211 w 231"/>
                <a:gd name="T13" fmla="*/ 0 h 132"/>
                <a:gd name="T14" fmla="*/ 227 w 231"/>
                <a:gd name="T15" fmla="*/ 7 h 132"/>
                <a:gd name="T16" fmla="*/ 228 w 231"/>
                <a:gd name="T17" fmla="*/ 26 h 132"/>
                <a:gd name="T18" fmla="*/ 194 w 231"/>
                <a:gd name="T19" fmla="*/ 110 h 132"/>
                <a:gd name="T20" fmla="*/ 194 w 231"/>
                <a:gd name="T21" fmla="*/ 110 h 132"/>
                <a:gd name="T22" fmla="*/ 163 w 231"/>
                <a:gd name="T23" fmla="*/ 132 h 132"/>
                <a:gd name="T24" fmla="*/ 67 w 231"/>
                <a:gd name="T25" fmla="*/ 12 h 132"/>
                <a:gd name="T26" fmla="*/ 48 w 231"/>
                <a:gd name="T27" fmla="*/ 26 h 132"/>
                <a:gd name="T28" fmla="*/ 14 w 231"/>
                <a:gd name="T29" fmla="*/ 110 h 132"/>
                <a:gd name="T30" fmla="*/ 14 w 231"/>
                <a:gd name="T31" fmla="*/ 118 h 132"/>
                <a:gd name="T32" fmla="*/ 19 w 231"/>
                <a:gd name="T33" fmla="*/ 120 h 132"/>
                <a:gd name="T34" fmla="*/ 163 w 231"/>
                <a:gd name="T35" fmla="*/ 120 h 132"/>
                <a:gd name="T36" fmla="*/ 183 w 231"/>
                <a:gd name="T37" fmla="*/ 106 h 132"/>
                <a:gd name="T38" fmla="*/ 217 w 231"/>
                <a:gd name="T39" fmla="*/ 22 h 132"/>
                <a:gd name="T40" fmla="*/ 217 w 231"/>
                <a:gd name="T41" fmla="*/ 14 h 132"/>
                <a:gd name="T42" fmla="*/ 211 w 231"/>
                <a:gd name="T43" fmla="*/ 12 h 132"/>
                <a:gd name="T44" fmla="*/ 67 w 231"/>
                <a:gd name="T45" fmla="*/ 12 h 132"/>
                <a:gd name="T46" fmla="*/ 189 w 231"/>
                <a:gd name="T47" fmla="*/ 108 h 132"/>
                <a:gd name="T48" fmla="*/ 189 w 231"/>
                <a:gd name="T49" fmla="*/ 10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1" h="132">
                  <a:moveTo>
                    <a:pt x="163" y="132"/>
                  </a:moveTo>
                  <a:cubicBezTo>
                    <a:pt x="19" y="132"/>
                    <a:pt x="19" y="132"/>
                    <a:pt x="19" y="132"/>
                  </a:cubicBezTo>
                  <a:cubicBezTo>
                    <a:pt x="13" y="132"/>
                    <a:pt x="7" y="129"/>
                    <a:pt x="4" y="124"/>
                  </a:cubicBezTo>
                  <a:cubicBezTo>
                    <a:pt x="1" y="119"/>
                    <a:pt x="0" y="112"/>
                    <a:pt x="3" y="106"/>
                  </a:cubicBezTo>
                  <a:cubicBezTo>
                    <a:pt x="37" y="22"/>
                    <a:pt x="37" y="22"/>
                    <a:pt x="37" y="22"/>
                  </a:cubicBezTo>
                  <a:cubicBezTo>
                    <a:pt x="42" y="9"/>
                    <a:pt x="55" y="0"/>
                    <a:pt x="67" y="0"/>
                  </a:cubicBezTo>
                  <a:cubicBezTo>
                    <a:pt x="211" y="0"/>
                    <a:pt x="211" y="0"/>
                    <a:pt x="211" y="0"/>
                  </a:cubicBezTo>
                  <a:cubicBezTo>
                    <a:pt x="218" y="0"/>
                    <a:pt x="224" y="3"/>
                    <a:pt x="227" y="7"/>
                  </a:cubicBezTo>
                  <a:cubicBezTo>
                    <a:pt x="230" y="12"/>
                    <a:pt x="231" y="19"/>
                    <a:pt x="228" y="26"/>
                  </a:cubicBezTo>
                  <a:cubicBezTo>
                    <a:pt x="194" y="110"/>
                    <a:pt x="194" y="110"/>
                    <a:pt x="194" y="110"/>
                  </a:cubicBezTo>
                  <a:cubicBezTo>
                    <a:pt x="194" y="110"/>
                    <a:pt x="194" y="110"/>
                    <a:pt x="194" y="110"/>
                  </a:cubicBezTo>
                  <a:cubicBezTo>
                    <a:pt x="189" y="122"/>
                    <a:pt x="176" y="132"/>
                    <a:pt x="163" y="132"/>
                  </a:cubicBezTo>
                  <a:close/>
                  <a:moveTo>
                    <a:pt x="67" y="12"/>
                  </a:moveTo>
                  <a:cubicBezTo>
                    <a:pt x="60" y="12"/>
                    <a:pt x="51" y="18"/>
                    <a:pt x="48" y="26"/>
                  </a:cubicBezTo>
                  <a:cubicBezTo>
                    <a:pt x="14" y="110"/>
                    <a:pt x="14" y="110"/>
                    <a:pt x="14" y="110"/>
                  </a:cubicBezTo>
                  <a:cubicBezTo>
                    <a:pt x="13" y="113"/>
                    <a:pt x="13" y="116"/>
                    <a:pt x="14" y="118"/>
                  </a:cubicBezTo>
                  <a:cubicBezTo>
                    <a:pt x="15" y="119"/>
                    <a:pt x="18" y="120"/>
                    <a:pt x="19" y="120"/>
                  </a:cubicBezTo>
                  <a:cubicBezTo>
                    <a:pt x="163" y="120"/>
                    <a:pt x="163" y="120"/>
                    <a:pt x="163" y="120"/>
                  </a:cubicBezTo>
                  <a:cubicBezTo>
                    <a:pt x="171" y="120"/>
                    <a:pt x="180" y="113"/>
                    <a:pt x="183" y="106"/>
                  </a:cubicBezTo>
                  <a:cubicBezTo>
                    <a:pt x="217" y="22"/>
                    <a:pt x="217" y="22"/>
                    <a:pt x="217" y="22"/>
                  </a:cubicBezTo>
                  <a:cubicBezTo>
                    <a:pt x="218" y="19"/>
                    <a:pt x="218" y="16"/>
                    <a:pt x="217" y="14"/>
                  </a:cubicBezTo>
                  <a:cubicBezTo>
                    <a:pt x="216" y="12"/>
                    <a:pt x="213" y="12"/>
                    <a:pt x="211" y="12"/>
                  </a:cubicBezTo>
                  <a:lnTo>
                    <a:pt x="67" y="12"/>
                  </a:lnTo>
                  <a:close/>
                  <a:moveTo>
                    <a:pt x="189" y="108"/>
                  </a:moveTo>
                  <a:cubicBezTo>
                    <a:pt x="189" y="108"/>
                    <a:pt x="189" y="108"/>
                    <a:pt x="189"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Freeform 100">
              <a:extLst>
                <a:ext uri="{FF2B5EF4-FFF2-40B4-BE49-F238E27FC236}">
                  <a16:creationId xmlns:a16="http://schemas.microsoft.com/office/drawing/2014/main" id="{A535CBC8-242A-AEA5-D97D-2895A7B05AE2}"/>
                </a:ext>
              </a:extLst>
            </p:cNvPr>
            <p:cNvSpPr>
              <a:spLocks/>
            </p:cNvSpPr>
            <p:nvPr/>
          </p:nvSpPr>
          <p:spPr bwMode="auto">
            <a:xfrm>
              <a:off x="5679" y="1871"/>
              <a:ext cx="216" cy="91"/>
            </a:xfrm>
            <a:custGeom>
              <a:avLst/>
              <a:gdLst>
                <a:gd name="T0" fmla="*/ 54 w 146"/>
                <a:gd name="T1" fmla="*/ 61 h 61"/>
                <a:gd name="T2" fmla="*/ 49 w 146"/>
                <a:gd name="T3" fmla="*/ 59 h 61"/>
                <a:gd name="T4" fmla="*/ 3 w 146"/>
                <a:gd name="T5" fmla="*/ 11 h 61"/>
                <a:gd name="T6" fmla="*/ 3 w 146"/>
                <a:gd name="T7" fmla="*/ 3 h 61"/>
                <a:gd name="T8" fmla="*/ 11 w 146"/>
                <a:gd name="T9" fmla="*/ 3 h 61"/>
                <a:gd name="T10" fmla="*/ 55 w 146"/>
                <a:gd name="T11" fmla="*/ 47 h 61"/>
                <a:gd name="T12" fmla="*/ 136 w 146"/>
                <a:gd name="T13" fmla="*/ 2 h 61"/>
                <a:gd name="T14" fmla="*/ 144 w 146"/>
                <a:gd name="T15" fmla="*/ 4 h 61"/>
                <a:gd name="T16" fmla="*/ 142 w 146"/>
                <a:gd name="T17" fmla="*/ 12 h 61"/>
                <a:gd name="T18" fmla="*/ 57 w 146"/>
                <a:gd name="T19" fmla="*/ 60 h 61"/>
                <a:gd name="T20" fmla="*/ 54 w 146"/>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61">
                  <a:moveTo>
                    <a:pt x="54" y="61"/>
                  </a:moveTo>
                  <a:cubicBezTo>
                    <a:pt x="52" y="61"/>
                    <a:pt x="51" y="60"/>
                    <a:pt x="49" y="59"/>
                  </a:cubicBezTo>
                  <a:cubicBezTo>
                    <a:pt x="3" y="11"/>
                    <a:pt x="3" y="11"/>
                    <a:pt x="3" y="11"/>
                  </a:cubicBezTo>
                  <a:cubicBezTo>
                    <a:pt x="0" y="9"/>
                    <a:pt x="0" y="5"/>
                    <a:pt x="3" y="3"/>
                  </a:cubicBezTo>
                  <a:cubicBezTo>
                    <a:pt x="5" y="0"/>
                    <a:pt x="9" y="0"/>
                    <a:pt x="11" y="3"/>
                  </a:cubicBezTo>
                  <a:cubicBezTo>
                    <a:pt x="55" y="47"/>
                    <a:pt x="55" y="47"/>
                    <a:pt x="55" y="47"/>
                  </a:cubicBezTo>
                  <a:cubicBezTo>
                    <a:pt x="136" y="2"/>
                    <a:pt x="136" y="2"/>
                    <a:pt x="136" y="2"/>
                  </a:cubicBezTo>
                  <a:cubicBezTo>
                    <a:pt x="139" y="0"/>
                    <a:pt x="142" y="1"/>
                    <a:pt x="144" y="4"/>
                  </a:cubicBezTo>
                  <a:cubicBezTo>
                    <a:pt x="146" y="7"/>
                    <a:pt x="145" y="10"/>
                    <a:pt x="142" y="12"/>
                  </a:cubicBezTo>
                  <a:cubicBezTo>
                    <a:pt x="57" y="60"/>
                    <a:pt x="57" y="60"/>
                    <a:pt x="57" y="60"/>
                  </a:cubicBezTo>
                  <a:cubicBezTo>
                    <a:pt x="56" y="61"/>
                    <a:pt x="55" y="61"/>
                    <a:pt x="5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 name="Freeform 101">
              <a:extLst>
                <a:ext uri="{FF2B5EF4-FFF2-40B4-BE49-F238E27FC236}">
                  <a16:creationId xmlns:a16="http://schemas.microsoft.com/office/drawing/2014/main" id="{7FCB37B7-088C-8FDA-132F-3DFA8CA7D60C}"/>
                </a:ext>
              </a:extLst>
            </p:cNvPr>
            <p:cNvSpPr>
              <a:spLocks/>
            </p:cNvSpPr>
            <p:nvPr/>
          </p:nvSpPr>
          <p:spPr bwMode="auto">
            <a:xfrm>
              <a:off x="5633" y="1942"/>
              <a:ext cx="81" cy="64"/>
            </a:xfrm>
            <a:custGeom>
              <a:avLst/>
              <a:gdLst>
                <a:gd name="T0" fmla="*/ 7 w 55"/>
                <a:gd name="T1" fmla="*/ 43 h 43"/>
                <a:gd name="T2" fmla="*/ 2 w 55"/>
                <a:gd name="T3" fmla="*/ 40 h 43"/>
                <a:gd name="T4" fmla="*/ 3 w 55"/>
                <a:gd name="T5" fmla="*/ 32 h 43"/>
                <a:gd name="T6" fmla="*/ 45 w 55"/>
                <a:gd name="T7" fmla="*/ 2 h 43"/>
                <a:gd name="T8" fmla="*/ 54 w 55"/>
                <a:gd name="T9" fmla="*/ 3 h 43"/>
                <a:gd name="T10" fmla="*/ 52 w 55"/>
                <a:gd name="T11" fmla="*/ 12 h 43"/>
                <a:gd name="T12" fmla="*/ 10 w 55"/>
                <a:gd name="T13" fmla="*/ 42 h 43"/>
                <a:gd name="T14" fmla="*/ 7 w 55"/>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3">
                  <a:moveTo>
                    <a:pt x="7" y="43"/>
                  </a:moveTo>
                  <a:cubicBezTo>
                    <a:pt x="5" y="43"/>
                    <a:pt x="3" y="42"/>
                    <a:pt x="2" y="40"/>
                  </a:cubicBezTo>
                  <a:cubicBezTo>
                    <a:pt x="0" y="38"/>
                    <a:pt x="0" y="34"/>
                    <a:pt x="3" y="32"/>
                  </a:cubicBezTo>
                  <a:cubicBezTo>
                    <a:pt x="45" y="2"/>
                    <a:pt x="45" y="2"/>
                    <a:pt x="45" y="2"/>
                  </a:cubicBezTo>
                  <a:cubicBezTo>
                    <a:pt x="48" y="0"/>
                    <a:pt x="52" y="1"/>
                    <a:pt x="54" y="3"/>
                  </a:cubicBezTo>
                  <a:cubicBezTo>
                    <a:pt x="55" y="6"/>
                    <a:pt x="55" y="10"/>
                    <a:pt x="52" y="12"/>
                  </a:cubicBezTo>
                  <a:cubicBezTo>
                    <a:pt x="10" y="42"/>
                    <a:pt x="10" y="42"/>
                    <a:pt x="10" y="42"/>
                  </a:cubicBezTo>
                  <a:cubicBezTo>
                    <a:pt x="9" y="42"/>
                    <a:pt x="8" y="43"/>
                    <a:pt x="7"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 name="Freeform 102">
              <a:extLst>
                <a:ext uri="{FF2B5EF4-FFF2-40B4-BE49-F238E27FC236}">
                  <a16:creationId xmlns:a16="http://schemas.microsoft.com/office/drawing/2014/main" id="{DE767FAC-17B6-0373-73AE-067A7B35BDD5}"/>
                </a:ext>
              </a:extLst>
            </p:cNvPr>
            <p:cNvSpPr>
              <a:spLocks/>
            </p:cNvSpPr>
            <p:nvPr/>
          </p:nvSpPr>
          <p:spPr bwMode="auto">
            <a:xfrm>
              <a:off x="5801" y="1942"/>
              <a:ext cx="46" cy="64"/>
            </a:xfrm>
            <a:custGeom>
              <a:avLst/>
              <a:gdLst>
                <a:gd name="T0" fmla="*/ 25 w 31"/>
                <a:gd name="T1" fmla="*/ 43 h 43"/>
                <a:gd name="T2" fmla="*/ 20 w 31"/>
                <a:gd name="T3" fmla="*/ 40 h 43"/>
                <a:gd name="T4" fmla="*/ 2 w 31"/>
                <a:gd name="T5" fmla="*/ 10 h 43"/>
                <a:gd name="T6" fmla="*/ 4 w 31"/>
                <a:gd name="T7" fmla="*/ 2 h 43"/>
                <a:gd name="T8" fmla="*/ 12 w 31"/>
                <a:gd name="T9" fmla="*/ 4 h 43"/>
                <a:gd name="T10" fmla="*/ 30 w 31"/>
                <a:gd name="T11" fmla="*/ 34 h 43"/>
                <a:gd name="T12" fmla="*/ 28 w 31"/>
                <a:gd name="T13" fmla="*/ 42 h 43"/>
                <a:gd name="T14" fmla="*/ 25 w 31"/>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3">
                  <a:moveTo>
                    <a:pt x="25" y="43"/>
                  </a:moveTo>
                  <a:cubicBezTo>
                    <a:pt x="23" y="43"/>
                    <a:pt x="21" y="42"/>
                    <a:pt x="20" y="40"/>
                  </a:cubicBezTo>
                  <a:cubicBezTo>
                    <a:pt x="2" y="10"/>
                    <a:pt x="2" y="10"/>
                    <a:pt x="2" y="10"/>
                  </a:cubicBezTo>
                  <a:cubicBezTo>
                    <a:pt x="0" y="7"/>
                    <a:pt x="1" y="3"/>
                    <a:pt x="4" y="2"/>
                  </a:cubicBezTo>
                  <a:cubicBezTo>
                    <a:pt x="6" y="0"/>
                    <a:pt x="10" y="1"/>
                    <a:pt x="12" y="4"/>
                  </a:cubicBezTo>
                  <a:cubicBezTo>
                    <a:pt x="30" y="34"/>
                    <a:pt x="30" y="34"/>
                    <a:pt x="30" y="34"/>
                  </a:cubicBezTo>
                  <a:cubicBezTo>
                    <a:pt x="31" y="37"/>
                    <a:pt x="31" y="40"/>
                    <a:pt x="28" y="42"/>
                  </a:cubicBezTo>
                  <a:cubicBezTo>
                    <a:pt x="27" y="43"/>
                    <a:pt x="26" y="43"/>
                    <a:pt x="2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Freeform 103">
              <a:extLst>
                <a:ext uri="{FF2B5EF4-FFF2-40B4-BE49-F238E27FC236}">
                  <a16:creationId xmlns:a16="http://schemas.microsoft.com/office/drawing/2014/main" id="{FA68458D-FD21-9D34-8EDB-F915DDEA966F}"/>
                </a:ext>
              </a:extLst>
            </p:cNvPr>
            <p:cNvSpPr>
              <a:spLocks/>
            </p:cNvSpPr>
            <p:nvPr/>
          </p:nvSpPr>
          <p:spPr bwMode="auto">
            <a:xfrm>
              <a:off x="5508" y="1838"/>
              <a:ext cx="107" cy="17"/>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Freeform 104">
              <a:extLst>
                <a:ext uri="{FF2B5EF4-FFF2-40B4-BE49-F238E27FC236}">
                  <a16:creationId xmlns:a16="http://schemas.microsoft.com/office/drawing/2014/main" id="{A8BB1E6F-3DBB-E1F6-CA47-3A1388210005}"/>
                </a:ext>
              </a:extLst>
            </p:cNvPr>
            <p:cNvSpPr>
              <a:spLocks/>
            </p:cNvSpPr>
            <p:nvPr/>
          </p:nvSpPr>
          <p:spPr bwMode="auto">
            <a:xfrm>
              <a:off x="5508" y="1997"/>
              <a:ext cx="54"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2" y="12"/>
                    <a:pt x="0" y="9"/>
                    <a:pt x="0" y="6"/>
                  </a:cubicBezTo>
                  <a:cubicBezTo>
                    <a:pt x="0" y="3"/>
                    <a:pt x="2" y="0"/>
                    <a:pt x="6" y="0"/>
                  </a:cubicBezTo>
                  <a:cubicBezTo>
                    <a:pt x="30" y="0"/>
                    <a:pt x="30" y="0"/>
                    <a:pt x="30" y="0"/>
                  </a:cubicBezTo>
                  <a:cubicBezTo>
                    <a:pt x="33" y="0"/>
                    <a:pt x="36" y="3"/>
                    <a:pt x="36" y="6"/>
                  </a:cubicBezTo>
                  <a:cubicBezTo>
                    <a:pt x="36" y="9"/>
                    <a:pt x="33"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Freeform 105">
              <a:extLst>
                <a:ext uri="{FF2B5EF4-FFF2-40B4-BE49-F238E27FC236}">
                  <a16:creationId xmlns:a16="http://schemas.microsoft.com/office/drawing/2014/main" id="{A0993F55-23AD-0760-E7C9-03081FF184A4}"/>
                </a:ext>
              </a:extLst>
            </p:cNvPr>
            <p:cNvSpPr>
              <a:spLocks/>
            </p:cNvSpPr>
            <p:nvPr/>
          </p:nvSpPr>
          <p:spPr bwMode="auto">
            <a:xfrm>
              <a:off x="5508" y="1908"/>
              <a:ext cx="71"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2" y="12"/>
                    <a:pt x="0" y="9"/>
                    <a:pt x="0" y="6"/>
                  </a:cubicBezTo>
                  <a:cubicBezTo>
                    <a:pt x="0" y="3"/>
                    <a:pt x="2" y="0"/>
                    <a:pt x="6" y="0"/>
                  </a:cubicBezTo>
                  <a:cubicBezTo>
                    <a:pt x="42" y="0"/>
                    <a:pt x="42" y="0"/>
                    <a:pt x="42" y="0"/>
                  </a:cubicBezTo>
                  <a:cubicBezTo>
                    <a:pt x="45" y="0"/>
                    <a:pt x="48" y="3"/>
                    <a:pt x="48" y="6"/>
                  </a:cubicBezTo>
                  <a:cubicBezTo>
                    <a:pt x="48" y="9"/>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2" name="Group 99">
            <a:extLst>
              <a:ext uri="{FF2B5EF4-FFF2-40B4-BE49-F238E27FC236}">
                <a16:creationId xmlns:a16="http://schemas.microsoft.com/office/drawing/2014/main" id="{AE04ADB8-9655-CAD0-4467-4F2E78081E82}"/>
              </a:ext>
            </a:extLst>
          </p:cNvPr>
          <p:cNvGrpSpPr>
            <a:grpSpLocks noChangeAspect="1"/>
          </p:cNvGrpSpPr>
          <p:nvPr/>
        </p:nvGrpSpPr>
        <p:grpSpPr bwMode="auto">
          <a:xfrm>
            <a:off x="3008437" y="4380886"/>
            <a:ext cx="645708" cy="631065"/>
            <a:chOff x="3617" y="1868"/>
            <a:chExt cx="441" cy="431"/>
          </a:xfrm>
          <a:solidFill>
            <a:schemeClr val="tx2"/>
          </a:solidFill>
        </p:grpSpPr>
        <p:sp>
          <p:nvSpPr>
            <p:cNvPr id="93" name="Freeform 100">
              <a:extLst>
                <a:ext uri="{FF2B5EF4-FFF2-40B4-BE49-F238E27FC236}">
                  <a16:creationId xmlns:a16="http://schemas.microsoft.com/office/drawing/2014/main" id="{66C69C88-8BC6-2D2D-56B3-44F93584E9F7}"/>
                </a:ext>
              </a:extLst>
            </p:cNvPr>
            <p:cNvSpPr>
              <a:spLocks/>
            </p:cNvSpPr>
            <p:nvPr/>
          </p:nvSpPr>
          <p:spPr bwMode="auto">
            <a:xfrm>
              <a:off x="3617" y="1940"/>
              <a:ext cx="276" cy="215"/>
            </a:xfrm>
            <a:custGeom>
              <a:avLst/>
              <a:gdLst>
                <a:gd name="T0" fmla="*/ 78 w 180"/>
                <a:gd name="T1" fmla="*/ 144 h 144"/>
                <a:gd name="T2" fmla="*/ 6 w 180"/>
                <a:gd name="T3" fmla="*/ 144 h 144"/>
                <a:gd name="T4" fmla="*/ 0 w 180"/>
                <a:gd name="T5" fmla="*/ 138 h 144"/>
                <a:gd name="T6" fmla="*/ 0 w 180"/>
                <a:gd name="T7" fmla="*/ 6 h 144"/>
                <a:gd name="T8" fmla="*/ 6 w 180"/>
                <a:gd name="T9" fmla="*/ 0 h 144"/>
                <a:gd name="T10" fmla="*/ 174 w 180"/>
                <a:gd name="T11" fmla="*/ 0 h 144"/>
                <a:gd name="T12" fmla="*/ 180 w 180"/>
                <a:gd name="T13" fmla="*/ 6 h 144"/>
                <a:gd name="T14" fmla="*/ 180 w 180"/>
                <a:gd name="T15" fmla="*/ 66 h 144"/>
                <a:gd name="T16" fmla="*/ 174 w 180"/>
                <a:gd name="T17" fmla="*/ 72 h 144"/>
                <a:gd name="T18" fmla="*/ 168 w 180"/>
                <a:gd name="T19" fmla="*/ 66 h 144"/>
                <a:gd name="T20" fmla="*/ 168 w 180"/>
                <a:gd name="T21" fmla="*/ 12 h 144"/>
                <a:gd name="T22" fmla="*/ 12 w 180"/>
                <a:gd name="T23" fmla="*/ 12 h 144"/>
                <a:gd name="T24" fmla="*/ 12 w 180"/>
                <a:gd name="T25" fmla="*/ 132 h 144"/>
                <a:gd name="T26" fmla="*/ 78 w 180"/>
                <a:gd name="T27" fmla="*/ 132 h 144"/>
                <a:gd name="T28" fmla="*/ 84 w 180"/>
                <a:gd name="T29" fmla="*/ 138 h 144"/>
                <a:gd name="T30" fmla="*/ 78 w 180"/>
                <a:gd name="T3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44">
                  <a:moveTo>
                    <a:pt x="78" y="144"/>
                  </a:moveTo>
                  <a:cubicBezTo>
                    <a:pt x="6" y="144"/>
                    <a:pt x="6" y="144"/>
                    <a:pt x="6" y="144"/>
                  </a:cubicBezTo>
                  <a:cubicBezTo>
                    <a:pt x="3" y="144"/>
                    <a:pt x="0" y="141"/>
                    <a:pt x="0" y="138"/>
                  </a:cubicBezTo>
                  <a:cubicBezTo>
                    <a:pt x="0" y="6"/>
                    <a:pt x="0" y="6"/>
                    <a:pt x="0" y="6"/>
                  </a:cubicBezTo>
                  <a:cubicBezTo>
                    <a:pt x="0" y="2"/>
                    <a:pt x="3" y="0"/>
                    <a:pt x="6" y="0"/>
                  </a:cubicBezTo>
                  <a:cubicBezTo>
                    <a:pt x="174" y="0"/>
                    <a:pt x="174" y="0"/>
                    <a:pt x="174" y="0"/>
                  </a:cubicBezTo>
                  <a:cubicBezTo>
                    <a:pt x="178" y="0"/>
                    <a:pt x="180" y="2"/>
                    <a:pt x="180" y="6"/>
                  </a:cubicBezTo>
                  <a:cubicBezTo>
                    <a:pt x="180" y="66"/>
                    <a:pt x="180" y="66"/>
                    <a:pt x="180" y="66"/>
                  </a:cubicBezTo>
                  <a:cubicBezTo>
                    <a:pt x="180" y="69"/>
                    <a:pt x="178" y="72"/>
                    <a:pt x="174" y="72"/>
                  </a:cubicBezTo>
                  <a:cubicBezTo>
                    <a:pt x="171" y="72"/>
                    <a:pt x="168" y="69"/>
                    <a:pt x="168" y="66"/>
                  </a:cubicBezTo>
                  <a:cubicBezTo>
                    <a:pt x="168" y="12"/>
                    <a:pt x="168" y="12"/>
                    <a:pt x="168" y="12"/>
                  </a:cubicBezTo>
                  <a:cubicBezTo>
                    <a:pt x="12" y="12"/>
                    <a:pt x="12" y="12"/>
                    <a:pt x="12" y="12"/>
                  </a:cubicBezTo>
                  <a:cubicBezTo>
                    <a:pt x="12" y="132"/>
                    <a:pt x="12" y="132"/>
                    <a:pt x="12" y="132"/>
                  </a:cubicBezTo>
                  <a:cubicBezTo>
                    <a:pt x="78" y="132"/>
                    <a:pt x="78" y="132"/>
                    <a:pt x="78" y="132"/>
                  </a:cubicBezTo>
                  <a:cubicBezTo>
                    <a:pt x="82" y="132"/>
                    <a:pt x="84" y="134"/>
                    <a:pt x="84" y="138"/>
                  </a:cubicBezTo>
                  <a:cubicBezTo>
                    <a:pt x="84" y="141"/>
                    <a:pt x="82" y="144"/>
                    <a:pt x="78"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 name="Freeform 101">
              <a:extLst>
                <a:ext uri="{FF2B5EF4-FFF2-40B4-BE49-F238E27FC236}">
                  <a16:creationId xmlns:a16="http://schemas.microsoft.com/office/drawing/2014/main" id="{3061FE34-1D00-06BC-364B-95568C017162}"/>
                </a:ext>
              </a:extLst>
            </p:cNvPr>
            <p:cNvSpPr>
              <a:spLocks noEditPoints="1"/>
            </p:cNvSpPr>
            <p:nvPr/>
          </p:nvSpPr>
          <p:spPr bwMode="auto">
            <a:xfrm>
              <a:off x="3617" y="1868"/>
              <a:ext cx="277" cy="90"/>
            </a:xfrm>
            <a:custGeom>
              <a:avLst/>
              <a:gdLst>
                <a:gd name="T0" fmla="*/ 174 w 181"/>
                <a:gd name="T1" fmla="*/ 60 h 60"/>
                <a:gd name="T2" fmla="*/ 6 w 181"/>
                <a:gd name="T3" fmla="*/ 60 h 60"/>
                <a:gd name="T4" fmla="*/ 1 w 181"/>
                <a:gd name="T5" fmla="*/ 56 h 60"/>
                <a:gd name="T6" fmla="*/ 2 w 181"/>
                <a:gd name="T7" fmla="*/ 49 h 60"/>
                <a:gd name="T8" fmla="*/ 50 w 181"/>
                <a:gd name="T9" fmla="*/ 1 h 60"/>
                <a:gd name="T10" fmla="*/ 54 w 181"/>
                <a:gd name="T11" fmla="*/ 0 h 60"/>
                <a:gd name="T12" fmla="*/ 126 w 181"/>
                <a:gd name="T13" fmla="*/ 0 h 60"/>
                <a:gd name="T14" fmla="*/ 130 w 181"/>
                <a:gd name="T15" fmla="*/ 1 h 60"/>
                <a:gd name="T16" fmla="*/ 178 w 181"/>
                <a:gd name="T17" fmla="*/ 49 h 60"/>
                <a:gd name="T18" fmla="*/ 180 w 181"/>
                <a:gd name="T19" fmla="*/ 56 h 60"/>
                <a:gd name="T20" fmla="*/ 174 w 181"/>
                <a:gd name="T21" fmla="*/ 60 h 60"/>
                <a:gd name="T22" fmla="*/ 21 w 181"/>
                <a:gd name="T23" fmla="*/ 48 h 60"/>
                <a:gd name="T24" fmla="*/ 160 w 181"/>
                <a:gd name="T25" fmla="*/ 48 h 60"/>
                <a:gd name="T26" fmla="*/ 124 w 181"/>
                <a:gd name="T27" fmla="*/ 12 h 60"/>
                <a:gd name="T28" fmla="*/ 57 w 181"/>
                <a:gd name="T29" fmla="*/ 12 h 60"/>
                <a:gd name="T30" fmla="*/ 21 w 181"/>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60">
                  <a:moveTo>
                    <a:pt x="174" y="60"/>
                  </a:moveTo>
                  <a:cubicBezTo>
                    <a:pt x="6" y="60"/>
                    <a:pt x="6" y="60"/>
                    <a:pt x="6" y="60"/>
                  </a:cubicBezTo>
                  <a:cubicBezTo>
                    <a:pt x="4" y="60"/>
                    <a:pt x="2" y="58"/>
                    <a:pt x="1" y="56"/>
                  </a:cubicBezTo>
                  <a:cubicBezTo>
                    <a:pt x="0" y="54"/>
                    <a:pt x="0" y="51"/>
                    <a:pt x="2" y="49"/>
                  </a:cubicBezTo>
                  <a:cubicBezTo>
                    <a:pt x="50" y="1"/>
                    <a:pt x="50" y="1"/>
                    <a:pt x="50" y="1"/>
                  </a:cubicBezTo>
                  <a:cubicBezTo>
                    <a:pt x="51" y="0"/>
                    <a:pt x="53" y="0"/>
                    <a:pt x="54" y="0"/>
                  </a:cubicBezTo>
                  <a:cubicBezTo>
                    <a:pt x="126" y="0"/>
                    <a:pt x="126" y="0"/>
                    <a:pt x="126" y="0"/>
                  </a:cubicBezTo>
                  <a:cubicBezTo>
                    <a:pt x="128" y="0"/>
                    <a:pt x="129" y="0"/>
                    <a:pt x="130" y="1"/>
                  </a:cubicBezTo>
                  <a:cubicBezTo>
                    <a:pt x="178" y="49"/>
                    <a:pt x="178" y="49"/>
                    <a:pt x="178" y="49"/>
                  </a:cubicBezTo>
                  <a:cubicBezTo>
                    <a:pt x="180" y="51"/>
                    <a:pt x="181" y="54"/>
                    <a:pt x="180" y="56"/>
                  </a:cubicBezTo>
                  <a:cubicBezTo>
                    <a:pt x="179" y="58"/>
                    <a:pt x="177" y="60"/>
                    <a:pt x="174" y="60"/>
                  </a:cubicBezTo>
                  <a:close/>
                  <a:moveTo>
                    <a:pt x="21" y="48"/>
                  </a:moveTo>
                  <a:cubicBezTo>
                    <a:pt x="160" y="48"/>
                    <a:pt x="160" y="48"/>
                    <a:pt x="160" y="48"/>
                  </a:cubicBezTo>
                  <a:cubicBezTo>
                    <a:pt x="124" y="12"/>
                    <a:pt x="124" y="12"/>
                    <a:pt x="124" y="12"/>
                  </a:cubicBezTo>
                  <a:cubicBezTo>
                    <a:pt x="57" y="12"/>
                    <a:pt x="57" y="12"/>
                    <a:pt x="57" y="12"/>
                  </a:cubicBezTo>
                  <a:lnTo>
                    <a:pt x="2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 name="Freeform 102">
              <a:extLst>
                <a:ext uri="{FF2B5EF4-FFF2-40B4-BE49-F238E27FC236}">
                  <a16:creationId xmlns:a16="http://schemas.microsoft.com/office/drawing/2014/main" id="{C7FC49B5-E3F0-67AC-99C9-0B2C0271BA1E}"/>
                </a:ext>
              </a:extLst>
            </p:cNvPr>
            <p:cNvSpPr>
              <a:spLocks/>
            </p:cNvSpPr>
            <p:nvPr/>
          </p:nvSpPr>
          <p:spPr bwMode="auto">
            <a:xfrm>
              <a:off x="3746" y="1868"/>
              <a:ext cx="18" cy="90"/>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7"/>
                    <a:pt x="0" y="54"/>
                  </a:cubicBezTo>
                  <a:cubicBezTo>
                    <a:pt x="0" y="6"/>
                    <a:pt x="0" y="6"/>
                    <a:pt x="0" y="6"/>
                  </a:cubicBezTo>
                  <a:cubicBezTo>
                    <a:pt x="0" y="2"/>
                    <a:pt x="3" y="0"/>
                    <a:pt x="6" y="0"/>
                  </a:cubicBezTo>
                  <a:cubicBezTo>
                    <a:pt x="10" y="0"/>
                    <a:pt x="12" y="2"/>
                    <a:pt x="12" y="6"/>
                  </a:cubicBezTo>
                  <a:cubicBezTo>
                    <a:pt x="12" y="54"/>
                    <a:pt x="12" y="54"/>
                    <a:pt x="12" y="54"/>
                  </a:cubicBezTo>
                  <a:cubicBezTo>
                    <a:pt x="12" y="57"/>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6" name="Freeform 103">
              <a:extLst>
                <a:ext uri="{FF2B5EF4-FFF2-40B4-BE49-F238E27FC236}">
                  <a16:creationId xmlns:a16="http://schemas.microsoft.com/office/drawing/2014/main" id="{30BEC359-1634-4E29-1FA5-8E70DF2AF76D}"/>
                </a:ext>
              </a:extLst>
            </p:cNvPr>
            <p:cNvSpPr>
              <a:spLocks/>
            </p:cNvSpPr>
            <p:nvPr/>
          </p:nvSpPr>
          <p:spPr bwMode="auto">
            <a:xfrm>
              <a:off x="3938" y="2119"/>
              <a:ext cx="120" cy="144"/>
            </a:xfrm>
            <a:custGeom>
              <a:avLst/>
              <a:gdLst>
                <a:gd name="T0" fmla="*/ 72 w 78"/>
                <a:gd name="T1" fmla="*/ 96 h 96"/>
                <a:gd name="T2" fmla="*/ 53 w 78"/>
                <a:gd name="T3" fmla="*/ 96 h 96"/>
                <a:gd name="T4" fmla="*/ 53 w 78"/>
                <a:gd name="T5" fmla="*/ 84 h 96"/>
                <a:gd name="T6" fmla="*/ 66 w 78"/>
                <a:gd name="T7" fmla="*/ 84 h 96"/>
                <a:gd name="T8" fmla="*/ 66 w 78"/>
                <a:gd name="T9" fmla="*/ 55 h 96"/>
                <a:gd name="T10" fmla="*/ 50 w 78"/>
                <a:gd name="T11" fmla="*/ 12 h 96"/>
                <a:gd name="T12" fmla="*/ 0 w 78"/>
                <a:gd name="T13" fmla="*/ 12 h 96"/>
                <a:gd name="T14" fmla="*/ 0 w 78"/>
                <a:gd name="T15" fmla="*/ 0 h 96"/>
                <a:gd name="T16" fmla="*/ 54 w 78"/>
                <a:gd name="T17" fmla="*/ 0 h 96"/>
                <a:gd name="T18" fmla="*/ 60 w 78"/>
                <a:gd name="T19" fmla="*/ 4 h 96"/>
                <a:gd name="T20" fmla="*/ 78 w 78"/>
                <a:gd name="T21" fmla="*/ 51 h 96"/>
                <a:gd name="T22" fmla="*/ 78 w 78"/>
                <a:gd name="T23" fmla="*/ 53 h 96"/>
                <a:gd name="T24" fmla="*/ 78 w 78"/>
                <a:gd name="T25" fmla="*/ 90 h 96"/>
                <a:gd name="T26" fmla="*/ 72 w 78"/>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96">
                  <a:moveTo>
                    <a:pt x="72" y="96"/>
                  </a:moveTo>
                  <a:cubicBezTo>
                    <a:pt x="53" y="96"/>
                    <a:pt x="53" y="96"/>
                    <a:pt x="53" y="96"/>
                  </a:cubicBezTo>
                  <a:cubicBezTo>
                    <a:pt x="53" y="84"/>
                    <a:pt x="53" y="84"/>
                    <a:pt x="53" y="84"/>
                  </a:cubicBezTo>
                  <a:cubicBezTo>
                    <a:pt x="66" y="84"/>
                    <a:pt x="66" y="84"/>
                    <a:pt x="66" y="84"/>
                  </a:cubicBezTo>
                  <a:cubicBezTo>
                    <a:pt x="66" y="55"/>
                    <a:pt x="66" y="55"/>
                    <a:pt x="66" y="55"/>
                  </a:cubicBezTo>
                  <a:cubicBezTo>
                    <a:pt x="50" y="12"/>
                    <a:pt x="50" y="12"/>
                    <a:pt x="50" y="12"/>
                  </a:cubicBezTo>
                  <a:cubicBezTo>
                    <a:pt x="0" y="12"/>
                    <a:pt x="0" y="12"/>
                    <a:pt x="0" y="12"/>
                  </a:cubicBezTo>
                  <a:cubicBezTo>
                    <a:pt x="0" y="0"/>
                    <a:pt x="0" y="0"/>
                    <a:pt x="0" y="0"/>
                  </a:cubicBezTo>
                  <a:cubicBezTo>
                    <a:pt x="54" y="0"/>
                    <a:pt x="54" y="0"/>
                    <a:pt x="54" y="0"/>
                  </a:cubicBezTo>
                  <a:cubicBezTo>
                    <a:pt x="57" y="0"/>
                    <a:pt x="59" y="1"/>
                    <a:pt x="60" y="4"/>
                  </a:cubicBezTo>
                  <a:cubicBezTo>
                    <a:pt x="78" y="51"/>
                    <a:pt x="78" y="51"/>
                    <a:pt x="78" y="51"/>
                  </a:cubicBezTo>
                  <a:cubicBezTo>
                    <a:pt x="78" y="52"/>
                    <a:pt x="78" y="53"/>
                    <a:pt x="78" y="53"/>
                  </a:cubicBezTo>
                  <a:cubicBezTo>
                    <a:pt x="78" y="90"/>
                    <a:pt x="78" y="90"/>
                    <a:pt x="78" y="90"/>
                  </a:cubicBezTo>
                  <a:cubicBezTo>
                    <a:pt x="78" y="93"/>
                    <a:pt x="76" y="96"/>
                    <a:pt x="72"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7" name="Freeform 104">
              <a:extLst>
                <a:ext uri="{FF2B5EF4-FFF2-40B4-BE49-F238E27FC236}">
                  <a16:creationId xmlns:a16="http://schemas.microsoft.com/office/drawing/2014/main" id="{5CF968BD-A572-96BD-2C5B-57C81D2CC3A2}"/>
                </a:ext>
              </a:extLst>
            </p:cNvPr>
            <p:cNvSpPr>
              <a:spLocks/>
            </p:cNvSpPr>
            <p:nvPr/>
          </p:nvSpPr>
          <p:spPr bwMode="auto">
            <a:xfrm>
              <a:off x="3764" y="2084"/>
              <a:ext cx="184" cy="179"/>
            </a:xfrm>
            <a:custGeom>
              <a:avLst/>
              <a:gdLst>
                <a:gd name="T0" fmla="*/ 83 w 120"/>
                <a:gd name="T1" fmla="*/ 120 h 120"/>
                <a:gd name="T2" fmla="*/ 83 w 120"/>
                <a:gd name="T3" fmla="*/ 108 h 120"/>
                <a:gd name="T4" fmla="*/ 108 w 120"/>
                <a:gd name="T5" fmla="*/ 108 h 120"/>
                <a:gd name="T6" fmla="*/ 108 w 120"/>
                <a:gd name="T7" fmla="*/ 12 h 120"/>
                <a:gd name="T8" fmla="*/ 12 w 120"/>
                <a:gd name="T9" fmla="*/ 12 h 120"/>
                <a:gd name="T10" fmla="*/ 12 w 120"/>
                <a:gd name="T11" fmla="*/ 108 h 120"/>
                <a:gd name="T12" fmla="*/ 49 w 120"/>
                <a:gd name="T13" fmla="*/ 108 h 120"/>
                <a:gd name="T14" fmla="*/ 49 w 120"/>
                <a:gd name="T15" fmla="*/ 120 h 120"/>
                <a:gd name="T16" fmla="*/ 6 w 120"/>
                <a:gd name="T17" fmla="*/ 120 h 120"/>
                <a:gd name="T18" fmla="*/ 6 w 120"/>
                <a:gd name="T19" fmla="*/ 120 h 120"/>
                <a:gd name="T20" fmla="*/ 2 w 120"/>
                <a:gd name="T21" fmla="*/ 118 h 120"/>
                <a:gd name="T22" fmla="*/ 0 w 120"/>
                <a:gd name="T23" fmla="*/ 114 h 120"/>
                <a:gd name="T24" fmla="*/ 0 w 120"/>
                <a:gd name="T25" fmla="*/ 6 h 120"/>
                <a:gd name="T26" fmla="*/ 6 w 120"/>
                <a:gd name="T27" fmla="*/ 0 h 120"/>
                <a:gd name="T28" fmla="*/ 114 w 120"/>
                <a:gd name="T29" fmla="*/ 0 h 120"/>
                <a:gd name="T30" fmla="*/ 120 w 120"/>
                <a:gd name="T31" fmla="*/ 6 h 120"/>
                <a:gd name="T32" fmla="*/ 120 w 120"/>
                <a:gd name="T33" fmla="*/ 114 h 120"/>
                <a:gd name="T34" fmla="*/ 114 w 120"/>
                <a:gd name="T35" fmla="*/ 120 h 120"/>
                <a:gd name="T36" fmla="*/ 83 w 120"/>
                <a:gd name="T3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120">
                  <a:moveTo>
                    <a:pt x="83" y="120"/>
                  </a:moveTo>
                  <a:cubicBezTo>
                    <a:pt x="83" y="108"/>
                    <a:pt x="83" y="108"/>
                    <a:pt x="83" y="108"/>
                  </a:cubicBezTo>
                  <a:cubicBezTo>
                    <a:pt x="108" y="108"/>
                    <a:pt x="108" y="108"/>
                    <a:pt x="108" y="108"/>
                  </a:cubicBezTo>
                  <a:cubicBezTo>
                    <a:pt x="108" y="12"/>
                    <a:pt x="108" y="12"/>
                    <a:pt x="108" y="12"/>
                  </a:cubicBezTo>
                  <a:cubicBezTo>
                    <a:pt x="12" y="12"/>
                    <a:pt x="12" y="12"/>
                    <a:pt x="12" y="12"/>
                  </a:cubicBezTo>
                  <a:cubicBezTo>
                    <a:pt x="12" y="108"/>
                    <a:pt x="12" y="108"/>
                    <a:pt x="12" y="108"/>
                  </a:cubicBezTo>
                  <a:cubicBezTo>
                    <a:pt x="49" y="108"/>
                    <a:pt x="49" y="108"/>
                    <a:pt x="49" y="108"/>
                  </a:cubicBezTo>
                  <a:cubicBezTo>
                    <a:pt x="49" y="120"/>
                    <a:pt x="49" y="120"/>
                    <a:pt x="49" y="120"/>
                  </a:cubicBezTo>
                  <a:cubicBezTo>
                    <a:pt x="6" y="120"/>
                    <a:pt x="6" y="120"/>
                    <a:pt x="6" y="120"/>
                  </a:cubicBezTo>
                  <a:cubicBezTo>
                    <a:pt x="6" y="120"/>
                    <a:pt x="6" y="120"/>
                    <a:pt x="6" y="120"/>
                  </a:cubicBezTo>
                  <a:cubicBezTo>
                    <a:pt x="5" y="120"/>
                    <a:pt x="3" y="119"/>
                    <a:pt x="2" y="118"/>
                  </a:cubicBezTo>
                  <a:cubicBezTo>
                    <a:pt x="1" y="117"/>
                    <a:pt x="0" y="115"/>
                    <a:pt x="0" y="114"/>
                  </a:cubicBezTo>
                  <a:cubicBezTo>
                    <a:pt x="0" y="6"/>
                    <a:pt x="0" y="6"/>
                    <a:pt x="0" y="6"/>
                  </a:cubicBezTo>
                  <a:cubicBezTo>
                    <a:pt x="0" y="2"/>
                    <a:pt x="3" y="0"/>
                    <a:pt x="6" y="0"/>
                  </a:cubicBezTo>
                  <a:cubicBezTo>
                    <a:pt x="114" y="0"/>
                    <a:pt x="114" y="0"/>
                    <a:pt x="114" y="0"/>
                  </a:cubicBezTo>
                  <a:cubicBezTo>
                    <a:pt x="118" y="0"/>
                    <a:pt x="120" y="2"/>
                    <a:pt x="120" y="6"/>
                  </a:cubicBezTo>
                  <a:cubicBezTo>
                    <a:pt x="120" y="114"/>
                    <a:pt x="120" y="114"/>
                    <a:pt x="120" y="114"/>
                  </a:cubicBezTo>
                  <a:cubicBezTo>
                    <a:pt x="120" y="117"/>
                    <a:pt x="118" y="120"/>
                    <a:pt x="114" y="120"/>
                  </a:cubicBezTo>
                  <a:lnTo>
                    <a:pt x="83"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8" name="Freeform 105">
              <a:extLst>
                <a:ext uri="{FF2B5EF4-FFF2-40B4-BE49-F238E27FC236}">
                  <a16:creationId xmlns:a16="http://schemas.microsoft.com/office/drawing/2014/main" id="{9117AD94-5663-079D-A55B-0C788870D9F2}"/>
                </a:ext>
              </a:extLst>
            </p:cNvPr>
            <p:cNvSpPr>
              <a:spLocks noEditPoints="1"/>
            </p:cNvSpPr>
            <p:nvPr/>
          </p:nvSpPr>
          <p:spPr bwMode="auto">
            <a:xfrm>
              <a:off x="3957" y="2227"/>
              <a:ext cx="73" cy="72"/>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9" name="Freeform 106">
              <a:extLst>
                <a:ext uri="{FF2B5EF4-FFF2-40B4-BE49-F238E27FC236}">
                  <a16:creationId xmlns:a16="http://schemas.microsoft.com/office/drawing/2014/main" id="{6DFC24BA-5F5D-F7BE-7CBF-2B247EE11C22}"/>
                </a:ext>
              </a:extLst>
            </p:cNvPr>
            <p:cNvSpPr>
              <a:spLocks noEditPoints="1"/>
            </p:cNvSpPr>
            <p:nvPr/>
          </p:nvSpPr>
          <p:spPr bwMode="auto">
            <a:xfrm>
              <a:off x="3828" y="2227"/>
              <a:ext cx="74" cy="72"/>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0" name="Rectangle 107">
              <a:extLst>
                <a:ext uri="{FF2B5EF4-FFF2-40B4-BE49-F238E27FC236}">
                  <a16:creationId xmlns:a16="http://schemas.microsoft.com/office/drawing/2014/main" id="{065FE4FE-B75A-EA90-04B8-C7FCF570D86C}"/>
                </a:ext>
              </a:extLst>
            </p:cNvPr>
            <p:cNvSpPr>
              <a:spLocks noChangeArrowheads="1"/>
            </p:cNvSpPr>
            <p:nvPr/>
          </p:nvSpPr>
          <p:spPr bwMode="auto">
            <a:xfrm>
              <a:off x="3938" y="2191"/>
              <a:ext cx="11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1" name="Rectangle 108">
              <a:extLst>
                <a:ext uri="{FF2B5EF4-FFF2-40B4-BE49-F238E27FC236}">
                  <a16:creationId xmlns:a16="http://schemas.microsoft.com/office/drawing/2014/main" id="{B96CF983-7B3A-7AA7-FFE9-9B71049894D1}"/>
                </a:ext>
              </a:extLst>
            </p:cNvPr>
            <p:cNvSpPr>
              <a:spLocks noChangeArrowheads="1"/>
            </p:cNvSpPr>
            <p:nvPr/>
          </p:nvSpPr>
          <p:spPr bwMode="auto">
            <a:xfrm>
              <a:off x="3935" y="2245"/>
              <a:ext cx="3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2" name="Group 71">
            <a:extLst>
              <a:ext uri="{FF2B5EF4-FFF2-40B4-BE49-F238E27FC236}">
                <a16:creationId xmlns:a16="http://schemas.microsoft.com/office/drawing/2014/main" id="{B4C37C1A-2B91-BF53-F1EA-C25823CC01D1}"/>
              </a:ext>
            </a:extLst>
          </p:cNvPr>
          <p:cNvGrpSpPr>
            <a:grpSpLocks noChangeAspect="1"/>
          </p:cNvGrpSpPr>
          <p:nvPr/>
        </p:nvGrpSpPr>
        <p:grpSpPr bwMode="auto">
          <a:xfrm>
            <a:off x="4529737" y="4330823"/>
            <a:ext cx="658656" cy="627222"/>
            <a:chOff x="6721" y="1874"/>
            <a:chExt cx="440" cy="419"/>
          </a:xfrm>
          <a:solidFill>
            <a:schemeClr val="tx2"/>
          </a:solidFill>
        </p:grpSpPr>
        <p:sp>
          <p:nvSpPr>
            <p:cNvPr id="103" name="Freeform 72">
              <a:extLst>
                <a:ext uri="{FF2B5EF4-FFF2-40B4-BE49-F238E27FC236}">
                  <a16:creationId xmlns:a16="http://schemas.microsoft.com/office/drawing/2014/main" id="{CB070435-ADED-B476-3058-041DE237246B}"/>
                </a:ext>
              </a:extLst>
            </p:cNvPr>
            <p:cNvSpPr>
              <a:spLocks noEditPoints="1"/>
            </p:cNvSpPr>
            <p:nvPr/>
          </p:nvSpPr>
          <p:spPr bwMode="auto">
            <a:xfrm>
              <a:off x="7033" y="1952"/>
              <a:ext cx="73" cy="72"/>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8" y="0"/>
                    <a:pt x="48" y="10"/>
                    <a:pt x="48" y="24"/>
                  </a:cubicBezTo>
                  <a:cubicBezTo>
                    <a:pt x="48" y="37"/>
                    <a:pt x="38"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Freeform 73">
              <a:extLst>
                <a:ext uri="{FF2B5EF4-FFF2-40B4-BE49-F238E27FC236}">
                  <a16:creationId xmlns:a16="http://schemas.microsoft.com/office/drawing/2014/main" id="{54E20E23-1563-39B7-5A04-109ABF79398A}"/>
                </a:ext>
              </a:extLst>
            </p:cNvPr>
            <p:cNvSpPr>
              <a:spLocks noEditPoints="1"/>
            </p:cNvSpPr>
            <p:nvPr/>
          </p:nvSpPr>
          <p:spPr bwMode="auto">
            <a:xfrm>
              <a:off x="6979" y="1898"/>
              <a:ext cx="182" cy="180"/>
            </a:xfrm>
            <a:custGeom>
              <a:avLst/>
              <a:gdLst>
                <a:gd name="T0" fmla="*/ 48 w 119"/>
                <a:gd name="T1" fmla="*/ 120 h 120"/>
                <a:gd name="T2" fmla="*/ 42 w 119"/>
                <a:gd name="T3" fmla="*/ 104 h 120"/>
                <a:gd name="T4" fmla="*/ 22 w 119"/>
                <a:gd name="T5" fmla="*/ 102 h 120"/>
                <a:gd name="T6" fmla="*/ 1 w 119"/>
                <a:gd name="T7" fmla="*/ 79 h 120"/>
                <a:gd name="T8" fmla="*/ 4 w 119"/>
                <a:gd name="T9" fmla="*/ 71 h 120"/>
                <a:gd name="T10" fmla="*/ 11 w 119"/>
                <a:gd name="T11" fmla="*/ 60 h 120"/>
                <a:gd name="T12" fmla="*/ 4 w 119"/>
                <a:gd name="T13" fmla="*/ 48 h 120"/>
                <a:gd name="T14" fmla="*/ 2 w 119"/>
                <a:gd name="T15" fmla="*/ 40 h 120"/>
                <a:gd name="T16" fmla="*/ 22 w 119"/>
                <a:gd name="T17" fmla="*/ 17 h 120"/>
                <a:gd name="T18" fmla="*/ 42 w 119"/>
                <a:gd name="T19" fmla="*/ 15 h 120"/>
                <a:gd name="T20" fmla="*/ 48 w 119"/>
                <a:gd name="T21" fmla="*/ 0 h 120"/>
                <a:gd name="T22" fmla="*/ 78 w 119"/>
                <a:gd name="T23" fmla="*/ 6 h 120"/>
                <a:gd name="T24" fmla="*/ 89 w 119"/>
                <a:gd name="T25" fmla="*/ 22 h 120"/>
                <a:gd name="T26" fmla="*/ 102 w 119"/>
                <a:gd name="T27" fmla="*/ 16 h 120"/>
                <a:gd name="T28" fmla="*/ 117 w 119"/>
                <a:gd name="T29" fmla="*/ 40 h 120"/>
                <a:gd name="T30" fmla="*/ 115 w 119"/>
                <a:gd name="T31" fmla="*/ 48 h 120"/>
                <a:gd name="T32" fmla="*/ 107 w 119"/>
                <a:gd name="T33" fmla="*/ 60 h 120"/>
                <a:gd name="T34" fmla="*/ 115 w 119"/>
                <a:gd name="T35" fmla="*/ 71 h 120"/>
                <a:gd name="T36" fmla="*/ 106 w 119"/>
                <a:gd name="T37" fmla="*/ 100 h 120"/>
                <a:gd name="T38" fmla="*/ 97 w 119"/>
                <a:gd name="T39" fmla="*/ 102 h 120"/>
                <a:gd name="T40" fmla="*/ 78 w 119"/>
                <a:gd name="T41" fmla="*/ 104 h 120"/>
                <a:gd name="T42" fmla="*/ 72 w 119"/>
                <a:gd name="T43" fmla="*/ 120 h 120"/>
                <a:gd name="T44" fmla="*/ 66 w 119"/>
                <a:gd name="T45" fmla="*/ 108 h 120"/>
                <a:gd name="T46" fmla="*/ 71 w 119"/>
                <a:gd name="T47" fmla="*/ 94 h 120"/>
                <a:gd name="T48" fmla="*/ 92 w 119"/>
                <a:gd name="T49" fmla="*/ 85 h 120"/>
                <a:gd name="T50" fmla="*/ 104 w 119"/>
                <a:gd name="T51" fmla="*/ 78 h 120"/>
                <a:gd name="T52" fmla="*/ 95 w 119"/>
                <a:gd name="T53" fmla="*/ 68 h 120"/>
                <a:gd name="T54" fmla="*/ 94 w 119"/>
                <a:gd name="T55" fmla="*/ 51 h 120"/>
                <a:gd name="T56" fmla="*/ 104 w 119"/>
                <a:gd name="T57" fmla="*/ 41 h 120"/>
                <a:gd name="T58" fmla="*/ 92 w 119"/>
                <a:gd name="T59" fmla="*/ 34 h 120"/>
                <a:gd name="T60" fmla="*/ 70 w 119"/>
                <a:gd name="T61" fmla="*/ 25 h 120"/>
                <a:gd name="T62" fmla="*/ 66 w 119"/>
                <a:gd name="T63" fmla="*/ 12 h 120"/>
                <a:gd name="T64" fmla="*/ 54 w 119"/>
                <a:gd name="T65" fmla="*/ 19 h 120"/>
                <a:gd name="T66" fmla="*/ 35 w 119"/>
                <a:gd name="T67" fmla="*/ 33 h 120"/>
                <a:gd name="T68" fmla="*/ 21 w 119"/>
                <a:gd name="T69" fmla="*/ 30 h 120"/>
                <a:gd name="T70" fmla="*/ 22 w 119"/>
                <a:gd name="T71" fmla="*/ 45 h 120"/>
                <a:gd name="T72" fmla="*/ 23 w 119"/>
                <a:gd name="T73" fmla="*/ 60 h 120"/>
                <a:gd name="T74" fmla="*/ 22 w 119"/>
                <a:gd name="T75" fmla="*/ 74 h 120"/>
                <a:gd name="T76" fmla="*/ 21 w 119"/>
                <a:gd name="T77" fmla="*/ 89 h 120"/>
                <a:gd name="T78" fmla="*/ 35 w 119"/>
                <a:gd name="T79" fmla="*/ 86 h 120"/>
                <a:gd name="T80" fmla="*/ 54 w 119"/>
                <a:gd name="T81" fmla="*/ 10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20">
                  <a:moveTo>
                    <a:pt x="72" y="120"/>
                  </a:moveTo>
                  <a:cubicBezTo>
                    <a:pt x="48" y="120"/>
                    <a:pt x="48" y="120"/>
                    <a:pt x="48" y="120"/>
                  </a:cubicBezTo>
                  <a:cubicBezTo>
                    <a:pt x="45" y="120"/>
                    <a:pt x="42" y="117"/>
                    <a:pt x="42" y="114"/>
                  </a:cubicBezTo>
                  <a:cubicBezTo>
                    <a:pt x="42" y="104"/>
                    <a:pt x="42" y="104"/>
                    <a:pt x="42" y="104"/>
                  </a:cubicBezTo>
                  <a:cubicBezTo>
                    <a:pt x="38" y="102"/>
                    <a:pt x="34" y="100"/>
                    <a:pt x="30" y="97"/>
                  </a:cubicBezTo>
                  <a:cubicBezTo>
                    <a:pt x="22" y="102"/>
                    <a:pt x="22" y="102"/>
                    <a:pt x="22" y="102"/>
                  </a:cubicBezTo>
                  <a:cubicBezTo>
                    <a:pt x="19" y="104"/>
                    <a:pt x="15" y="103"/>
                    <a:pt x="13" y="100"/>
                  </a:cubicBezTo>
                  <a:cubicBezTo>
                    <a:pt x="1" y="79"/>
                    <a:pt x="1" y="79"/>
                    <a:pt x="1" y="79"/>
                  </a:cubicBezTo>
                  <a:cubicBezTo>
                    <a:pt x="1" y="78"/>
                    <a:pt x="0" y="76"/>
                    <a:pt x="1" y="75"/>
                  </a:cubicBezTo>
                  <a:cubicBezTo>
                    <a:pt x="1" y="73"/>
                    <a:pt x="2" y="72"/>
                    <a:pt x="4" y="71"/>
                  </a:cubicBezTo>
                  <a:cubicBezTo>
                    <a:pt x="12" y="66"/>
                    <a:pt x="12" y="66"/>
                    <a:pt x="12" y="66"/>
                  </a:cubicBezTo>
                  <a:cubicBezTo>
                    <a:pt x="12" y="64"/>
                    <a:pt x="11" y="62"/>
                    <a:pt x="11" y="60"/>
                  </a:cubicBezTo>
                  <a:cubicBezTo>
                    <a:pt x="11" y="57"/>
                    <a:pt x="12" y="55"/>
                    <a:pt x="12" y="53"/>
                  </a:cubicBezTo>
                  <a:cubicBezTo>
                    <a:pt x="4" y="48"/>
                    <a:pt x="4" y="48"/>
                    <a:pt x="4" y="48"/>
                  </a:cubicBezTo>
                  <a:cubicBezTo>
                    <a:pt x="2" y="47"/>
                    <a:pt x="1" y="46"/>
                    <a:pt x="1" y="44"/>
                  </a:cubicBezTo>
                  <a:cubicBezTo>
                    <a:pt x="1" y="43"/>
                    <a:pt x="1" y="41"/>
                    <a:pt x="2" y="40"/>
                  </a:cubicBezTo>
                  <a:cubicBezTo>
                    <a:pt x="14" y="19"/>
                    <a:pt x="14" y="19"/>
                    <a:pt x="14" y="19"/>
                  </a:cubicBezTo>
                  <a:cubicBezTo>
                    <a:pt x="15" y="16"/>
                    <a:pt x="19" y="15"/>
                    <a:pt x="22" y="17"/>
                  </a:cubicBezTo>
                  <a:cubicBezTo>
                    <a:pt x="30" y="22"/>
                    <a:pt x="30" y="22"/>
                    <a:pt x="30" y="22"/>
                  </a:cubicBezTo>
                  <a:cubicBezTo>
                    <a:pt x="34" y="19"/>
                    <a:pt x="38" y="17"/>
                    <a:pt x="42" y="15"/>
                  </a:cubicBezTo>
                  <a:cubicBezTo>
                    <a:pt x="42" y="6"/>
                    <a:pt x="42" y="6"/>
                    <a:pt x="42" y="6"/>
                  </a:cubicBezTo>
                  <a:cubicBezTo>
                    <a:pt x="42" y="2"/>
                    <a:pt x="45" y="0"/>
                    <a:pt x="48" y="0"/>
                  </a:cubicBezTo>
                  <a:cubicBezTo>
                    <a:pt x="72" y="0"/>
                    <a:pt x="72" y="0"/>
                    <a:pt x="72" y="0"/>
                  </a:cubicBezTo>
                  <a:cubicBezTo>
                    <a:pt x="76" y="0"/>
                    <a:pt x="78" y="2"/>
                    <a:pt x="78" y="6"/>
                  </a:cubicBezTo>
                  <a:cubicBezTo>
                    <a:pt x="78" y="15"/>
                    <a:pt x="78" y="15"/>
                    <a:pt x="78" y="15"/>
                  </a:cubicBezTo>
                  <a:cubicBezTo>
                    <a:pt x="82" y="17"/>
                    <a:pt x="86" y="19"/>
                    <a:pt x="89" y="22"/>
                  </a:cubicBezTo>
                  <a:cubicBezTo>
                    <a:pt x="97" y="17"/>
                    <a:pt x="97" y="17"/>
                    <a:pt x="97" y="17"/>
                  </a:cubicBezTo>
                  <a:cubicBezTo>
                    <a:pt x="99" y="16"/>
                    <a:pt x="100" y="16"/>
                    <a:pt x="102" y="16"/>
                  </a:cubicBezTo>
                  <a:cubicBezTo>
                    <a:pt x="103" y="17"/>
                    <a:pt x="105" y="18"/>
                    <a:pt x="105" y="19"/>
                  </a:cubicBezTo>
                  <a:cubicBezTo>
                    <a:pt x="117" y="40"/>
                    <a:pt x="117" y="40"/>
                    <a:pt x="117" y="40"/>
                  </a:cubicBezTo>
                  <a:cubicBezTo>
                    <a:pt x="118" y="41"/>
                    <a:pt x="118" y="43"/>
                    <a:pt x="118" y="44"/>
                  </a:cubicBezTo>
                  <a:cubicBezTo>
                    <a:pt x="118" y="46"/>
                    <a:pt x="117" y="47"/>
                    <a:pt x="115" y="48"/>
                  </a:cubicBezTo>
                  <a:cubicBezTo>
                    <a:pt x="107" y="53"/>
                    <a:pt x="107" y="53"/>
                    <a:pt x="107" y="53"/>
                  </a:cubicBezTo>
                  <a:cubicBezTo>
                    <a:pt x="107" y="55"/>
                    <a:pt x="107" y="57"/>
                    <a:pt x="107" y="60"/>
                  </a:cubicBezTo>
                  <a:cubicBezTo>
                    <a:pt x="107" y="62"/>
                    <a:pt x="107" y="64"/>
                    <a:pt x="107" y="66"/>
                  </a:cubicBezTo>
                  <a:cubicBezTo>
                    <a:pt x="115" y="71"/>
                    <a:pt x="115" y="71"/>
                    <a:pt x="115" y="71"/>
                  </a:cubicBezTo>
                  <a:cubicBezTo>
                    <a:pt x="118" y="73"/>
                    <a:pt x="119" y="76"/>
                    <a:pt x="118" y="79"/>
                  </a:cubicBezTo>
                  <a:cubicBezTo>
                    <a:pt x="106" y="100"/>
                    <a:pt x="106" y="100"/>
                    <a:pt x="106" y="100"/>
                  </a:cubicBezTo>
                  <a:cubicBezTo>
                    <a:pt x="105" y="101"/>
                    <a:pt x="104" y="102"/>
                    <a:pt x="102" y="103"/>
                  </a:cubicBezTo>
                  <a:cubicBezTo>
                    <a:pt x="100" y="103"/>
                    <a:pt x="99" y="103"/>
                    <a:pt x="97" y="102"/>
                  </a:cubicBezTo>
                  <a:cubicBezTo>
                    <a:pt x="89" y="97"/>
                    <a:pt x="89" y="97"/>
                    <a:pt x="89" y="97"/>
                  </a:cubicBezTo>
                  <a:cubicBezTo>
                    <a:pt x="86" y="100"/>
                    <a:pt x="82" y="102"/>
                    <a:pt x="78" y="104"/>
                  </a:cubicBezTo>
                  <a:cubicBezTo>
                    <a:pt x="78" y="114"/>
                    <a:pt x="78" y="114"/>
                    <a:pt x="78" y="114"/>
                  </a:cubicBezTo>
                  <a:cubicBezTo>
                    <a:pt x="78" y="117"/>
                    <a:pt x="76" y="120"/>
                    <a:pt x="72" y="120"/>
                  </a:cubicBezTo>
                  <a:close/>
                  <a:moveTo>
                    <a:pt x="54" y="108"/>
                  </a:moveTo>
                  <a:cubicBezTo>
                    <a:pt x="66" y="108"/>
                    <a:pt x="66" y="108"/>
                    <a:pt x="66" y="108"/>
                  </a:cubicBezTo>
                  <a:cubicBezTo>
                    <a:pt x="66" y="100"/>
                    <a:pt x="66" y="100"/>
                    <a:pt x="66" y="100"/>
                  </a:cubicBezTo>
                  <a:cubicBezTo>
                    <a:pt x="66" y="97"/>
                    <a:pt x="68" y="95"/>
                    <a:pt x="71" y="94"/>
                  </a:cubicBezTo>
                  <a:cubicBezTo>
                    <a:pt x="76" y="92"/>
                    <a:pt x="81" y="90"/>
                    <a:pt x="85" y="86"/>
                  </a:cubicBezTo>
                  <a:cubicBezTo>
                    <a:pt x="87" y="84"/>
                    <a:pt x="89" y="83"/>
                    <a:pt x="92" y="85"/>
                  </a:cubicBezTo>
                  <a:cubicBezTo>
                    <a:pt x="98" y="89"/>
                    <a:pt x="98" y="89"/>
                    <a:pt x="98" y="89"/>
                  </a:cubicBezTo>
                  <a:cubicBezTo>
                    <a:pt x="104" y="78"/>
                    <a:pt x="104" y="78"/>
                    <a:pt x="104" y="78"/>
                  </a:cubicBezTo>
                  <a:cubicBezTo>
                    <a:pt x="97" y="74"/>
                    <a:pt x="97" y="74"/>
                    <a:pt x="97" y="74"/>
                  </a:cubicBezTo>
                  <a:cubicBezTo>
                    <a:pt x="95" y="73"/>
                    <a:pt x="94" y="70"/>
                    <a:pt x="95" y="68"/>
                  </a:cubicBezTo>
                  <a:cubicBezTo>
                    <a:pt x="95" y="65"/>
                    <a:pt x="95" y="62"/>
                    <a:pt x="95" y="60"/>
                  </a:cubicBezTo>
                  <a:cubicBezTo>
                    <a:pt x="95" y="57"/>
                    <a:pt x="95" y="54"/>
                    <a:pt x="94" y="51"/>
                  </a:cubicBezTo>
                  <a:cubicBezTo>
                    <a:pt x="94" y="49"/>
                    <a:pt x="95" y="46"/>
                    <a:pt x="97" y="45"/>
                  </a:cubicBezTo>
                  <a:cubicBezTo>
                    <a:pt x="104" y="41"/>
                    <a:pt x="104" y="41"/>
                    <a:pt x="104" y="41"/>
                  </a:cubicBezTo>
                  <a:cubicBezTo>
                    <a:pt x="98" y="30"/>
                    <a:pt x="98" y="30"/>
                    <a:pt x="98" y="30"/>
                  </a:cubicBezTo>
                  <a:cubicBezTo>
                    <a:pt x="92" y="34"/>
                    <a:pt x="92" y="34"/>
                    <a:pt x="92" y="34"/>
                  </a:cubicBezTo>
                  <a:cubicBezTo>
                    <a:pt x="89" y="36"/>
                    <a:pt x="87" y="35"/>
                    <a:pt x="85" y="33"/>
                  </a:cubicBezTo>
                  <a:cubicBezTo>
                    <a:pt x="81" y="30"/>
                    <a:pt x="76" y="27"/>
                    <a:pt x="70" y="25"/>
                  </a:cubicBezTo>
                  <a:cubicBezTo>
                    <a:pt x="68" y="24"/>
                    <a:pt x="66" y="22"/>
                    <a:pt x="66" y="19"/>
                  </a:cubicBezTo>
                  <a:cubicBezTo>
                    <a:pt x="66" y="12"/>
                    <a:pt x="66" y="12"/>
                    <a:pt x="66" y="12"/>
                  </a:cubicBezTo>
                  <a:cubicBezTo>
                    <a:pt x="54" y="12"/>
                    <a:pt x="54" y="12"/>
                    <a:pt x="54" y="12"/>
                  </a:cubicBezTo>
                  <a:cubicBezTo>
                    <a:pt x="54" y="19"/>
                    <a:pt x="54" y="19"/>
                    <a:pt x="54" y="19"/>
                  </a:cubicBezTo>
                  <a:cubicBezTo>
                    <a:pt x="54" y="22"/>
                    <a:pt x="53" y="24"/>
                    <a:pt x="50" y="25"/>
                  </a:cubicBezTo>
                  <a:cubicBezTo>
                    <a:pt x="44" y="27"/>
                    <a:pt x="39" y="30"/>
                    <a:pt x="35" y="33"/>
                  </a:cubicBezTo>
                  <a:cubicBezTo>
                    <a:pt x="33" y="35"/>
                    <a:pt x="30" y="36"/>
                    <a:pt x="28" y="34"/>
                  </a:cubicBezTo>
                  <a:cubicBezTo>
                    <a:pt x="21" y="30"/>
                    <a:pt x="21" y="30"/>
                    <a:pt x="21" y="30"/>
                  </a:cubicBezTo>
                  <a:cubicBezTo>
                    <a:pt x="15" y="41"/>
                    <a:pt x="15" y="41"/>
                    <a:pt x="15" y="41"/>
                  </a:cubicBezTo>
                  <a:cubicBezTo>
                    <a:pt x="22" y="45"/>
                    <a:pt x="22" y="45"/>
                    <a:pt x="22" y="45"/>
                  </a:cubicBezTo>
                  <a:cubicBezTo>
                    <a:pt x="24" y="46"/>
                    <a:pt x="25" y="49"/>
                    <a:pt x="25" y="51"/>
                  </a:cubicBezTo>
                  <a:cubicBezTo>
                    <a:pt x="24" y="54"/>
                    <a:pt x="23" y="57"/>
                    <a:pt x="23" y="60"/>
                  </a:cubicBezTo>
                  <a:cubicBezTo>
                    <a:pt x="23" y="62"/>
                    <a:pt x="24" y="65"/>
                    <a:pt x="24" y="68"/>
                  </a:cubicBezTo>
                  <a:cubicBezTo>
                    <a:pt x="25" y="70"/>
                    <a:pt x="24" y="73"/>
                    <a:pt x="22" y="74"/>
                  </a:cubicBezTo>
                  <a:cubicBezTo>
                    <a:pt x="15" y="78"/>
                    <a:pt x="15" y="78"/>
                    <a:pt x="15" y="78"/>
                  </a:cubicBezTo>
                  <a:cubicBezTo>
                    <a:pt x="21" y="89"/>
                    <a:pt x="21" y="89"/>
                    <a:pt x="21" y="89"/>
                  </a:cubicBezTo>
                  <a:cubicBezTo>
                    <a:pt x="28" y="85"/>
                    <a:pt x="28" y="85"/>
                    <a:pt x="28" y="85"/>
                  </a:cubicBezTo>
                  <a:cubicBezTo>
                    <a:pt x="30" y="84"/>
                    <a:pt x="33" y="84"/>
                    <a:pt x="35" y="86"/>
                  </a:cubicBezTo>
                  <a:cubicBezTo>
                    <a:pt x="39" y="89"/>
                    <a:pt x="44" y="92"/>
                    <a:pt x="50" y="94"/>
                  </a:cubicBezTo>
                  <a:cubicBezTo>
                    <a:pt x="53" y="95"/>
                    <a:pt x="54" y="97"/>
                    <a:pt x="54" y="100"/>
                  </a:cubicBezTo>
                  <a:lnTo>
                    <a:pt x="5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Freeform 74">
              <a:extLst>
                <a:ext uri="{FF2B5EF4-FFF2-40B4-BE49-F238E27FC236}">
                  <a16:creationId xmlns:a16="http://schemas.microsoft.com/office/drawing/2014/main" id="{152AF108-B3C8-9ADF-3C71-72FE788C9CCB}"/>
                </a:ext>
              </a:extLst>
            </p:cNvPr>
            <p:cNvSpPr>
              <a:spLocks noEditPoints="1"/>
            </p:cNvSpPr>
            <p:nvPr/>
          </p:nvSpPr>
          <p:spPr bwMode="auto">
            <a:xfrm>
              <a:off x="6776" y="2095"/>
              <a:ext cx="330" cy="198"/>
            </a:xfrm>
            <a:custGeom>
              <a:avLst/>
              <a:gdLst>
                <a:gd name="T0" fmla="*/ 210 w 216"/>
                <a:gd name="T1" fmla="*/ 132 h 132"/>
                <a:gd name="T2" fmla="*/ 6 w 216"/>
                <a:gd name="T3" fmla="*/ 132 h 132"/>
                <a:gd name="T4" fmla="*/ 0 w 216"/>
                <a:gd name="T5" fmla="*/ 126 h 132"/>
                <a:gd name="T6" fmla="*/ 0 w 216"/>
                <a:gd name="T7" fmla="*/ 6 h 132"/>
                <a:gd name="T8" fmla="*/ 6 w 216"/>
                <a:gd name="T9" fmla="*/ 0 h 132"/>
                <a:gd name="T10" fmla="*/ 210 w 216"/>
                <a:gd name="T11" fmla="*/ 0 h 132"/>
                <a:gd name="T12" fmla="*/ 216 w 216"/>
                <a:gd name="T13" fmla="*/ 6 h 132"/>
                <a:gd name="T14" fmla="*/ 216 w 216"/>
                <a:gd name="T15" fmla="*/ 126 h 132"/>
                <a:gd name="T16" fmla="*/ 210 w 216"/>
                <a:gd name="T17" fmla="*/ 132 h 132"/>
                <a:gd name="T18" fmla="*/ 12 w 216"/>
                <a:gd name="T19" fmla="*/ 120 h 132"/>
                <a:gd name="T20" fmla="*/ 204 w 216"/>
                <a:gd name="T21" fmla="*/ 120 h 132"/>
                <a:gd name="T22" fmla="*/ 204 w 216"/>
                <a:gd name="T23" fmla="*/ 12 h 132"/>
                <a:gd name="T24" fmla="*/ 12 w 216"/>
                <a:gd name="T25" fmla="*/ 12 h 132"/>
                <a:gd name="T26" fmla="*/ 12 w 216"/>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 h="132">
                  <a:moveTo>
                    <a:pt x="210" y="132"/>
                  </a:moveTo>
                  <a:cubicBezTo>
                    <a:pt x="6" y="132"/>
                    <a:pt x="6" y="132"/>
                    <a:pt x="6" y="132"/>
                  </a:cubicBezTo>
                  <a:cubicBezTo>
                    <a:pt x="3" y="132"/>
                    <a:pt x="0" y="129"/>
                    <a:pt x="0" y="126"/>
                  </a:cubicBezTo>
                  <a:cubicBezTo>
                    <a:pt x="0" y="6"/>
                    <a:pt x="0" y="6"/>
                    <a:pt x="0" y="6"/>
                  </a:cubicBezTo>
                  <a:cubicBezTo>
                    <a:pt x="0" y="2"/>
                    <a:pt x="3" y="0"/>
                    <a:pt x="6" y="0"/>
                  </a:cubicBezTo>
                  <a:cubicBezTo>
                    <a:pt x="210" y="0"/>
                    <a:pt x="210" y="0"/>
                    <a:pt x="210" y="0"/>
                  </a:cubicBezTo>
                  <a:cubicBezTo>
                    <a:pt x="214" y="0"/>
                    <a:pt x="216" y="2"/>
                    <a:pt x="216" y="6"/>
                  </a:cubicBezTo>
                  <a:cubicBezTo>
                    <a:pt x="216" y="126"/>
                    <a:pt x="216" y="126"/>
                    <a:pt x="216" y="126"/>
                  </a:cubicBezTo>
                  <a:cubicBezTo>
                    <a:pt x="216" y="129"/>
                    <a:pt x="214" y="132"/>
                    <a:pt x="210" y="132"/>
                  </a:cubicBezTo>
                  <a:close/>
                  <a:moveTo>
                    <a:pt x="12" y="120"/>
                  </a:moveTo>
                  <a:cubicBezTo>
                    <a:pt x="204" y="120"/>
                    <a:pt x="204" y="120"/>
                    <a:pt x="204" y="120"/>
                  </a:cubicBezTo>
                  <a:cubicBezTo>
                    <a:pt x="204" y="12"/>
                    <a:pt x="204" y="12"/>
                    <a:pt x="204"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 name="Freeform 75">
              <a:extLst>
                <a:ext uri="{FF2B5EF4-FFF2-40B4-BE49-F238E27FC236}">
                  <a16:creationId xmlns:a16="http://schemas.microsoft.com/office/drawing/2014/main" id="{32996759-37E2-891C-8C27-2F98367D266E}"/>
                </a:ext>
              </a:extLst>
            </p:cNvPr>
            <p:cNvSpPr>
              <a:spLocks/>
            </p:cNvSpPr>
            <p:nvPr/>
          </p:nvSpPr>
          <p:spPr bwMode="auto">
            <a:xfrm>
              <a:off x="6776" y="2049"/>
              <a:ext cx="330" cy="64"/>
            </a:xfrm>
            <a:custGeom>
              <a:avLst/>
              <a:gdLst>
                <a:gd name="T0" fmla="*/ 210 w 216"/>
                <a:gd name="T1" fmla="*/ 43 h 43"/>
                <a:gd name="T2" fmla="*/ 6 w 216"/>
                <a:gd name="T3" fmla="*/ 43 h 43"/>
                <a:gd name="T4" fmla="*/ 1 w 216"/>
                <a:gd name="T5" fmla="*/ 40 h 43"/>
                <a:gd name="T6" fmla="*/ 1 w 216"/>
                <a:gd name="T7" fmla="*/ 35 h 43"/>
                <a:gd name="T8" fmla="*/ 11 w 216"/>
                <a:gd name="T9" fmla="*/ 5 h 43"/>
                <a:gd name="T10" fmla="*/ 18 w 216"/>
                <a:gd name="T11" fmla="*/ 1 h 43"/>
                <a:gd name="T12" fmla="*/ 22 w 216"/>
                <a:gd name="T13" fmla="*/ 8 h 43"/>
                <a:gd name="T14" fmla="*/ 15 w 216"/>
                <a:gd name="T15" fmla="*/ 31 h 43"/>
                <a:gd name="T16" fmla="*/ 210 w 216"/>
                <a:gd name="T17" fmla="*/ 31 h 43"/>
                <a:gd name="T18" fmla="*/ 216 w 216"/>
                <a:gd name="T19" fmla="*/ 37 h 43"/>
                <a:gd name="T20" fmla="*/ 210 w 216"/>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 h="43">
                  <a:moveTo>
                    <a:pt x="210" y="43"/>
                  </a:moveTo>
                  <a:cubicBezTo>
                    <a:pt x="6" y="43"/>
                    <a:pt x="6" y="43"/>
                    <a:pt x="6" y="43"/>
                  </a:cubicBezTo>
                  <a:cubicBezTo>
                    <a:pt x="4" y="43"/>
                    <a:pt x="3" y="42"/>
                    <a:pt x="1" y="40"/>
                  </a:cubicBezTo>
                  <a:cubicBezTo>
                    <a:pt x="0" y="38"/>
                    <a:pt x="0" y="36"/>
                    <a:pt x="1" y="35"/>
                  </a:cubicBezTo>
                  <a:cubicBezTo>
                    <a:pt x="11" y="5"/>
                    <a:pt x="11" y="5"/>
                    <a:pt x="11" y="5"/>
                  </a:cubicBezTo>
                  <a:cubicBezTo>
                    <a:pt x="12" y="2"/>
                    <a:pt x="15" y="0"/>
                    <a:pt x="18" y="1"/>
                  </a:cubicBezTo>
                  <a:cubicBezTo>
                    <a:pt x="21" y="2"/>
                    <a:pt x="23" y="5"/>
                    <a:pt x="22" y="8"/>
                  </a:cubicBezTo>
                  <a:cubicBezTo>
                    <a:pt x="15" y="31"/>
                    <a:pt x="15" y="31"/>
                    <a:pt x="15" y="31"/>
                  </a:cubicBezTo>
                  <a:cubicBezTo>
                    <a:pt x="210" y="31"/>
                    <a:pt x="210" y="31"/>
                    <a:pt x="210" y="31"/>
                  </a:cubicBezTo>
                  <a:cubicBezTo>
                    <a:pt x="214" y="31"/>
                    <a:pt x="216" y="33"/>
                    <a:pt x="216" y="37"/>
                  </a:cubicBezTo>
                  <a:cubicBezTo>
                    <a:pt x="216" y="40"/>
                    <a:pt x="214" y="43"/>
                    <a:pt x="21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 name="Freeform 76">
              <a:extLst>
                <a:ext uri="{FF2B5EF4-FFF2-40B4-BE49-F238E27FC236}">
                  <a16:creationId xmlns:a16="http://schemas.microsoft.com/office/drawing/2014/main" id="{516FB4BA-4ABD-D03B-74C6-27D3260B5A3B}"/>
                </a:ext>
              </a:extLst>
            </p:cNvPr>
            <p:cNvSpPr>
              <a:spLocks/>
            </p:cNvSpPr>
            <p:nvPr/>
          </p:nvSpPr>
          <p:spPr bwMode="auto">
            <a:xfrm>
              <a:off x="6897" y="1988"/>
              <a:ext cx="72" cy="18"/>
            </a:xfrm>
            <a:custGeom>
              <a:avLst/>
              <a:gdLst>
                <a:gd name="T0" fmla="*/ 41 w 47"/>
                <a:gd name="T1" fmla="*/ 12 h 12"/>
                <a:gd name="T2" fmla="*/ 6 w 47"/>
                <a:gd name="T3" fmla="*/ 12 h 12"/>
                <a:gd name="T4" fmla="*/ 0 w 47"/>
                <a:gd name="T5" fmla="*/ 6 h 12"/>
                <a:gd name="T6" fmla="*/ 6 w 47"/>
                <a:gd name="T7" fmla="*/ 0 h 12"/>
                <a:gd name="T8" fmla="*/ 41 w 47"/>
                <a:gd name="T9" fmla="*/ 0 h 12"/>
                <a:gd name="T10" fmla="*/ 47 w 47"/>
                <a:gd name="T11" fmla="*/ 6 h 12"/>
                <a:gd name="T12" fmla="*/ 41 w 4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7" h="12">
                  <a:moveTo>
                    <a:pt x="41" y="12"/>
                  </a:moveTo>
                  <a:cubicBezTo>
                    <a:pt x="6" y="12"/>
                    <a:pt x="6" y="12"/>
                    <a:pt x="6" y="12"/>
                  </a:cubicBezTo>
                  <a:cubicBezTo>
                    <a:pt x="2" y="12"/>
                    <a:pt x="0" y="9"/>
                    <a:pt x="0" y="6"/>
                  </a:cubicBezTo>
                  <a:cubicBezTo>
                    <a:pt x="0" y="2"/>
                    <a:pt x="2" y="0"/>
                    <a:pt x="6" y="0"/>
                  </a:cubicBezTo>
                  <a:cubicBezTo>
                    <a:pt x="41" y="0"/>
                    <a:pt x="41" y="0"/>
                    <a:pt x="41" y="0"/>
                  </a:cubicBezTo>
                  <a:cubicBezTo>
                    <a:pt x="45" y="0"/>
                    <a:pt x="47" y="2"/>
                    <a:pt x="47" y="6"/>
                  </a:cubicBezTo>
                  <a:cubicBezTo>
                    <a:pt x="47" y="9"/>
                    <a:pt x="45" y="12"/>
                    <a:pt x="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Freeform 77">
              <a:extLst>
                <a:ext uri="{FF2B5EF4-FFF2-40B4-BE49-F238E27FC236}">
                  <a16:creationId xmlns:a16="http://schemas.microsoft.com/office/drawing/2014/main" id="{721F2E33-7EF5-6FC2-5EA5-C6EBB4283924}"/>
                </a:ext>
              </a:extLst>
            </p:cNvPr>
            <p:cNvSpPr>
              <a:spLocks/>
            </p:cNvSpPr>
            <p:nvPr/>
          </p:nvSpPr>
          <p:spPr bwMode="auto">
            <a:xfrm>
              <a:off x="6846" y="1995"/>
              <a:ext cx="78" cy="77"/>
            </a:xfrm>
            <a:custGeom>
              <a:avLst/>
              <a:gdLst>
                <a:gd name="T0" fmla="*/ 44 w 51"/>
                <a:gd name="T1" fmla="*/ 51 h 51"/>
                <a:gd name="T2" fmla="*/ 40 w 51"/>
                <a:gd name="T3" fmla="*/ 49 h 51"/>
                <a:gd name="T4" fmla="*/ 2 w 51"/>
                <a:gd name="T5" fmla="*/ 11 h 51"/>
                <a:gd name="T6" fmla="*/ 2 w 51"/>
                <a:gd name="T7" fmla="*/ 2 h 51"/>
                <a:gd name="T8" fmla="*/ 11 w 51"/>
                <a:gd name="T9" fmla="*/ 2 h 51"/>
                <a:gd name="T10" fmla="*/ 48 w 51"/>
                <a:gd name="T11" fmla="*/ 40 h 51"/>
                <a:gd name="T12" fmla="*/ 48 w 51"/>
                <a:gd name="T13" fmla="*/ 49 h 51"/>
                <a:gd name="T14" fmla="*/ 44 w 5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1">
                  <a:moveTo>
                    <a:pt x="44" y="51"/>
                  </a:moveTo>
                  <a:cubicBezTo>
                    <a:pt x="43" y="51"/>
                    <a:pt x="41" y="50"/>
                    <a:pt x="40" y="49"/>
                  </a:cubicBezTo>
                  <a:cubicBezTo>
                    <a:pt x="2" y="11"/>
                    <a:pt x="2" y="11"/>
                    <a:pt x="2" y="11"/>
                  </a:cubicBezTo>
                  <a:cubicBezTo>
                    <a:pt x="0" y="9"/>
                    <a:pt x="0" y="5"/>
                    <a:pt x="2" y="2"/>
                  </a:cubicBezTo>
                  <a:cubicBezTo>
                    <a:pt x="4" y="0"/>
                    <a:pt x="8" y="0"/>
                    <a:pt x="11" y="2"/>
                  </a:cubicBezTo>
                  <a:cubicBezTo>
                    <a:pt x="48" y="40"/>
                    <a:pt x="48" y="40"/>
                    <a:pt x="48" y="40"/>
                  </a:cubicBezTo>
                  <a:cubicBezTo>
                    <a:pt x="51" y="43"/>
                    <a:pt x="51" y="47"/>
                    <a:pt x="48" y="49"/>
                  </a:cubicBezTo>
                  <a:cubicBezTo>
                    <a:pt x="47" y="50"/>
                    <a:pt x="46" y="51"/>
                    <a:pt x="44"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 name="Freeform 78">
              <a:extLst>
                <a:ext uri="{FF2B5EF4-FFF2-40B4-BE49-F238E27FC236}">
                  <a16:creationId xmlns:a16="http://schemas.microsoft.com/office/drawing/2014/main" id="{E51AE0AE-EB47-96E4-4C93-308ADA11EBA0}"/>
                </a:ext>
              </a:extLst>
            </p:cNvPr>
            <p:cNvSpPr>
              <a:spLocks noEditPoints="1"/>
            </p:cNvSpPr>
            <p:nvPr/>
          </p:nvSpPr>
          <p:spPr bwMode="auto">
            <a:xfrm>
              <a:off x="6721" y="1874"/>
              <a:ext cx="165" cy="162"/>
            </a:xfrm>
            <a:custGeom>
              <a:avLst/>
              <a:gdLst>
                <a:gd name="T0" fmla="*/ 54 w 108"/>
                <a:gd name="T1" fmla="*/ 108 h 108"/>
                <a:gd name="T2" fmla="*/ 0 w 108"/>
                <a:gd name="T3" fmla="*/ 54 h 108"/>
                <a:gd name="T4" fmla="*/ 54 w 108"/>
                <a:gd name="T5" fmla="*/ 0 h 108"/>
                <a:gd name="T6" fmla="*/ 108 w 108"/>
                <a:gd name="T7" fmla="*/ 54 h 108"/>
                <a:gd name="T8" fmla="*/ 54 w 108"/>
                <a:gd name="T9" fmla="*/ 108 h 108"/>
                <a:gd name="T10" fmla="*/ 54 w 108"/>
                <a:gd name="T11" fmla="*/ 12 h 108"/>
                <a:gd name="T12" fmla="*/ 12 w 108"/>
                <a:gd name="T13" fmla="*/ 54 h 108"/>
                <a:gd name="T14" fmla="*/ 54 w 108"/>
                <a:gd name="T15" fmla="*/ 96 h 108"/>
                <a:gd name="T16" fmla="*/ 96 w 108"/>
                <a:gd name="T17" fmla="*/ 54 h 108"/>
                <a:gd name="T18" fmla="*/ 54 w 108"/>
                <a:gd name="T19"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25" y="108"/>
                    <a:pt x="0" y="84"/>
                    <a:pt x="0" y="54"/>
                  </a:cubicBezTo>
                  <a:cubicBezTo>
                    <a:pt x="0" y="24"/>
                    <a:pt x="25" y="0"/>
                    <a:pt x="54" y="0"/>
                  </a:cubicBezTo>
                  <a:cubicBezTo>
                    <a:pt x="84" y="0"/>
                    <a:pt x="108" y="24"/>
                    <a:pt x="108" y="54"/>
                  </a:cubicBezTo>
                  <a:cubicBezTo>
                    <a:pt x="108" y="84"/>
                    <a:pt x="84" y="108"/>
                    <a:pt x="54" y="108"/>
                  </a:cubicBezTo>
                  <a:close/>
                  <a:moveTo>
                    <a:pt x="54" y="12"/>
                  </a:moveTo>
                  <a:cubicBezTo>
                    <a:pt x="31" y="12"/>
                    <a:pt x="12" y="31"/>
                    <a:pt x="12" y="54"/>
                  </a:cubicBezTo>
                  <a:cubicBezTo>
                    <a:pt x="12" y="77"/>
                    <a:pt x="31" y="96"/>
                    <a:pt x="54" y="96"/>
                  </a:cubicBezTo>
                  <a:cubicBezTo>
                    <a:pt x="78" y="96"/>
                    <a:pt x="96" y="77"/>
                    <a:pt x="96" y="54"/>
                  </a:cubicBezTo>
                  <a:cubicBezTo>
                    <a:pt x="96" y="31"/>
                    <a:pt x="7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 name="Freeform 79">
              <a:extLst>
                <a:ext uri="{FF2B5EF4-FFF2-40B4-BE49-F238E27FC236}">
                  <a16:creationId xmlns:a16="http://schemas.microsoft.com/office/drawing/2014/main" id="{64E6AF26-FCBD-5DCE-5AB3-09F96120E9F4}"/>
                </a:ext>
              </a:extLst>
            </p:cNvPr>
            <p:cNvSpPr>
              <a:spLocks noEditPoints="1"/>
            </p:cNvSpPr>
            <p:nvPr/>
          </p:nvSpPr>
          <p:spPr bwMode="auto">
            <a:xfrm>
              <a:off x="6941" y="2203"/>
              <a:ext cx="128" cy="54"/>
            </a:xfrm>
            <a:custGeom>
              <a:avLst/>
              <a:gdLst>
                <a:gd name="T0" fmla="*/ 78 w 84"/>
                <a:gd name="T1" fmla="*/ 36 h 36"/>
                <a:gd name="T2" fmla="*/ 6 w 84"/>
                <a:gd name="T3" fmla="*/ 36 h 36"/>
                <a:gd name="T4" fmla="*/ 0 w 84"/>
                <a:gd name="T5" fmla="*/ 30 h 36"/>
                <a:gd name="T6" fmla="*/ 0 w 84"/>
                <a:gd name="T7" fmla="*/ 6 h 36"/>
                <a:gd name="T8" fmla="*/ 6 w 84"/>
                <a:gd name="T9" fmla="*/ 0 h 36"/>
                <a:gd name="T10" fmla="*/ 78 w 84"/>
                <a:gd name="T11" fmla="*/ 0 h 36"/>
                <a:gd name="T12" fmla="*/ 84 w 84"/>
                <a:gd name="T13" fmla="*/ 6 h 36"/>
                <a:gd name="T14" fmla="*/ 84 w 84"/>
                <a:gd name="T15" fmla="*/ 30 h 36"/>
                <a:gd name="T16" fmla="*/ 78 w 84"/>
                <a:gd name="T17" fmla="*/ 36 h 36"/>
                <a:gd name="T18" fmla="*/ 12 w 84"/>
                <a:gd name="T19" fmla="*/ 24 h 36"/>
                <a:gd name="T20" fmla="*/ 72 w 84"/>
                <a:gd name="T21" fmla="*/ 24 h 36"/>
                <a:gd name="T22" fmla="*/ 72 w 84"/>
                <a:gd name="T23" fmla="*/ 12 h 36"/>
                <a:gd name="T24" fmla="*/ 12 w 84"/>
                <a:gd name="T25" fmla="*/ 12 h 36"/>
                <a:gd name="T26" fmla="*/ 12 w 84"/>
                <a:gd name="T2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36">
                  <a:moveTo>
                    <a:pt x="78" y="36"/>
                  </a:moveTo>
                  <a:cubicBezTo>
                    <a:pt x="6" y="36"/>
                    <a:pt x="6" y="36"/>
                    <a:pt x="6" y="36"/>
                  </a:cubicBezTo>
                  <a:cubicBezTo>
                    <a:pt x="3" y="36"/>
                    <a:pt x="0" y="33"/>
                    <a:pt x="0" y="30"/>
                  </a:cubicBezTo>
                  <a:cubicBezTo>
                    <a:pt x="0" y="6"/>
                    <a:pt x="0" y="6"/>
                    <a:pt x="0" y="6"/>
                  </a:cubicBezTo>
                  <a:cubicBezTo>
                    <a:pt x="0" y="2"/>
                    <a:pt x="3" y="0"/>
                    <a:pt x="6" y="0"/>
                  </a:cubicBezTo>
                  <a:cubicBezTo>
                    <a:pt x="78" y="0"/>
                    <a:pt x="78" y="0"/>
                    <a:pt x="78" y="0"/>
                  </a:cubicBezTo>
                  <a:cubicBezTo>
                    <a:pt x="82" y="0"/>
                    <a:pt x="84" y="2"/>
                    <a:pt x="84" y="6"/>
                  </a:cubicBezTo>
                  <a:cubicBezTo>
                    <a:pt x="84" y="30"/>
                    <a:pt x="84" y="30"/>
                    <a:pt x="84" y="30"/>
                  </a:cubicBezTo>
                  <a:cubicBezTo>
                    <a:pt x="84" y="33"/>
                    <a:pt x="82" y="36"/>
                    <a:pt x="78" y="36"/>
                  </a:cubicBezTo>
                  <a:close/>
                  <a:moveTo>
                    <a:pt x="12" y="24"/>
                  </a:moveTo>
                  <a:cubicBezTo>
                    <a:pt x="72" y="24"/>
                    <a:pt x="72" y="24"/>
                    <a:pt x="72" y="24"/>
                  </a:cubicBezTo>
                  <a:cubicBezTo>
                    <a:pt x="72" y="12"/>
                    <a:pt x="72" y="12"/>
                    <a:pt x="72" y="12"/>
                  </a:cubicBezTo>
                  <a:cubicBezTo>
                    <a:pt x="12" y="12"/>
                    <a:pt x="12" y="12"/>
                    <a:pt x="12" y="12"/>
                  </a:cubicBez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1" name="Group 111">
            <a:extLst>
              <a:ext uri="{FF2B5EF4-FFF2-40B4-BE49-F238E27FC236}">
                <a16:creationId xmlns:a16="http://schemas.microsoft.com/office/drawing/2014/main" id="{5CC47B78-900D-BF22-FEAF-C891A0F3B580}"/>
              </a:ext>
            </a:extLst>
          </p:cNvPr>
          <p:cNvGrpSpPr>
            <a:grpSpLocks noChangeAspect="1"/>
          </p:cNvGrpSpPr>
          <p:nvPr/>
        </p:nvGrpSpPr>
        <p:grpSpPr bwMode="auto">
          <a:xfrm>
            <a:off x="6198020" y="4390318"/>
            <a:ext cx="635901" cy="622894"/>
            <a:chOff x="2584" y="1869"/>
            <a:chExt cx="440" cy="431"/>
          </a:xfrm>
          <a:solidFill>
            <a:schemeClr val="tx2"/>
          </a:solidFill>
        </p:grpSpPr>
        <p:sp>
          <p:nvSpPr>
            <p:cNvPr id="112" name="Freeform 112">
              <a:extLst>
                <a:ext uri="{FF2B5EF4-FFF2-40B4-BE49-F238E27FC236}">
                  <a16:creationId xmlns:a16="http://schemas.microsoft.com/office/drawing/2014/main" id="{07CBB51D-BF9C-3141-037F-0BA8187AF57A}"/>
                </a:ext>
              </a:extLst>
            </p:cNvPr>
            <p:cNvSpPr>
              <a:spLocks/>
            </p:cNvSpPr>
            <p:nvPr/>
          </p:nvSpPr>
          <p:spPr bwMode="auto">
            <a:xfrm>
              <a:off x="2584" y="1941"/>
              <a:ext cx="275" cy="215"/>
            </a:xfrm>
            <a:custGeom>
              <a:avLst/>
              <a:gdLst>
                <a:gd name="T0" fmla="*/ 78 w 180"/>
                <a:gd name="T1" fmla="*/ 144 h 144"/>
                <a:gd name="T2" fmla="*/ 6 w 180"/>
                <a:gd name="T3" fmla="*/ 144 h 144"/>
                <a:gd name="T4" fmla="*/ 0 w 180"/>
                <a:gd name="T5" fmla="*/ 138 h 144"/>
                <a:gd name="T6" fmla="*/ 0 w 180"/>
                <a:gd name="T7" fmla="*/ 6 h 144"/>
                <a:gd name="T8" fmla="*/ 6 w 180"/>
                <a:gd name="T9" fmla="*/ 0 h 144"/>
                <a:gd name="T10" fmla="*/ 174 w 180"/>
                <a:gd name="T11" fmla="*/ 0 h 144"/>
                <a:gd name="T12" fmla="*/ 180 w 180"/>
                <a:gd name="T13" fmla="*/ 6 h 144"/>
                <a:gd name="T14" fmla="*/ 180 w 180"/>
                <a:gd name="T15" fmla="*/ 30 h 144"/>
                <a:gd name="T16" fmla="*/ 174 w 180"/>
                <a:gd name="T17" fmla="*/ 36 h 144"/>
                <a:gd name="T18" fmla="*/ 168 w 180"/>
                <a:gd name="T19" fmla="*/ 30 h 144"/>
                <a:gd name="T20" fmla="*/ 168 w 180"/>
                <a:gd name="T21" fmla="*/ 12 h 144"/>
                <a:gd name="T22" fmla="*/ 12 w 180"/>
                <a:gd name="T23" fmla="*/ 12 h 144"/>
                <a:gd name="T24" fmla="*/ 12 w 180"/>
                <a:gd name="T25" fmla="*/ 132 h 144"/>
                <a:gd name="T26" fmla="*/ 78 w 180"/>
                <a:gd name="T27" fmla="*/ 132 h 144"/>
                <a:gd name="T28" fmla="*/ 84 w 180"/>
                <a:gd name="T29" fmla="*/ 138 h 144"/>
                <a:gd name="T30" fmla="*/ 78 w 180"/>
                <a:gd name="T3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44">
                  <a:moveTo>
                    <a:pt x="78" y="144"/>
                  </a:moveTo>
                  <a:cubicBezTo>
                    <a:pt x="6" y="144"/>
                    <a:pt x="6" y="144"/>
                    <a:pt x="6" y="144"/>
                  </a:cubicBezTo>
                  <a:cubicBezTo>
                    <a:pt x="3" y="144"/>
                    <a:pt x="0" y="142"/>
                    <a:pt x="0" y="138"/>
                  </a:cubicBezTo>
                  <a:cubicBezTo>
                    <a:pt x="0" y="6"/>
                    <a:pt x="0" y="6"/>
                    <a:pt x="0" y="6"/>
                  </a:cubicBezTo>
                  <a:cubicBezTo>
                    <a:pt x="0" y="3"/>
                    <a:pt x="3" y="0"/>
                    <a:pt x="6" y="0"/>
                  </a:cubicBezTo>
                  <a:cubicBezTo>
                    <a:pt x="174" y="0"/>
                    <a:pt x="174" y="0"/>
                    <a:pt x="174" y="0"/>
                  </a:cubicBezTo>
                  <a:cubicBezTo>
                    <a:pt x="177" y="0"/>
                    <a:pt x="180" y="3"/>
                    <a:pt x="180" y="6"/>
                  </a:cubicBezTo>
                  <a:cubicBezTo>
                    <a:pt x="180" y="30"/>
                    <a:pt x="180" y="30"/>
                    <a:pt x="180" y="30"/>
                  </a:cubicBezTo>
                  <a:cubicBezTo>
                    <a:pt x="180" y="34"/>
                    <a:pt x="177" y="36"/>
                    <a:pt x="174" y="36"/>
                  </a:cubicBezTo>
                  <a:cubicBezTo>
                    <a:pt x="171" y="36"/>
                    <a:pt x="168" y="34"/>
                    <a:pt x="168" y="30"/>
                  </a:cubicBezTo>
                  <a:cubicBezTo>
                    <a:pt x="168" y="12"/>
                    <a:pt x="168" y="12"/>
                    <a:pt x="168" y="12"/>
                  </a:cubicBezTo>
                  <a:cubicBezTo>
                    <a:pt x="12" y="12"/>
                    <a:pt x="12" y="12"/>
                    <a:pt x="12" y="12"/>
                  </a:cubicBezTo>
                  <a:cubicBezTo>
                    <a:pt x="12" y="132"/>
                    <a:pt x="12" y="132"/>
                    <a:pt x="12" y="132"/>
                  </a:cubicBezTo>
                  <a:cubicBezTo>
                    <a:pt x="78" y="132"/>
                    <a:pt x="78" y="132"/>
                    <a:pt x="78" y="132"/>
                  </a:cubicBezTo>
                  <a:cubicBezTo>
                    <a:pt x="81" y="132"/>
                    <a:pt x="84" y="135"/>
                    <a:pt x="84" y="138"/>
                  </a:cubicBezTo>
                  <a:cubicBezTo>
                    <a:pt x="84" y="142"/>
                    <a:pt x="81" y="144"/>
                    <a:pt x="78"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3" name="Freeform 113">
              <a:extLst>
                <a:ext uri="{FF2B5EF4-FFF2-40B4-BE49-F238E27FC236}">
                  <a16:creationId xmlns:a16="http://schemas.microsoft.com/office/drawing/2014/main" id="{AC33FC16-7D0C-1B59-5C07-29FB5BC8C646}"/>
                </a:ext>
              </a:extLst>
            </p:cNvPr>
            <p:cNvSpPr>
              <a:spLocks noEditPoints="1"/>
            </p:cNvSpPr>
            <p:nvPr/>
          </p:nvSpPr>
          <p:spPr bwMode="auto">
            <a:xfrm>
              <a:off x="2584" y="1869"/>
              <a:ext cx="276" cy="90"/>
            </a:xfrm>
            <a:custGeom>
              <a:avLst/>
              <a:gdLst>
                <a:gd name="T0" fmla="*/ 174 w 181"/>
                <a:gd name="T1" fmla="*/ 60 h 60"/>
                <a:gd name="T2" fmla="*/ 6 w 181"/>
                <a:gd name="T3" fmla="*/ 60 h 60"/>
                <a:gd name="T4" fmla="*/ 0 w 181"/>
                <a:gd name="T5" fmla="*/ 57 h 60"/>
                <a:gd name="T6" fmla="*/ 2 w 181"/>
                <a:gd name="T7" fmla="*/ 50 h 60"/>
                <a:gd name="T8" fmla="*/ 50 w 181"/>
                <a:gd name="T9" fmla="*/ 2 h 60"/>
                <a:gd name="T10" fmla="*/ 54 w 181"/>
                <a:gd name="T11" fmla="*/ 0 h 60"/>
                <a:gd name="T12" fmla="*/ 126 w 181"/>
                <a:gd name="T13" fmla="*/ 0 h 60"/>
                <a:gd name="T14" fmla="*/ 130 w 181"/>
                <a:gd name="T15" fmla="*/ 2 h 60"/>
                <a:gd name="T16" fmla="*/ 178 w 181"/>
                <a:gd name="T17" fmla="*/ 50 h 60"/>
                <a:gd name="T18" fmla="*/ 180 w 181"/>
                <a:gd name="T19" fmla="*/ 57 h 60"/>
                <a:gd name="T20" fmla="*/ 174 w 181"/>
                <a:gd name="T21" fmla="*/ 60 h 60"/>
                <a:gd name="T22" fmla="*/ 21 w 181"/>
                <a:gd name="T23" fmla="*/ 48 h 60"/>
                <a:gd name="T24" fmla="*/ 160 w 181"/>
                <a:gd name="T25" fmla="*/ 48 h 60"/>
                <a:gd name="T26" fmla="*/ 124 w 181"/>
                <a:gd name="T27" fmla="*/ 12 h 60"/>
                <a:gd name="T28" fmla="*/ 57 w 181"/>
                <a:gd name="T29" fmla="*/ 12 h 60"/>
                <a:gd name="T30" fmla="*/ 21 w 181"/>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60">
                  <a:moveTo>
                    <a:pt x="174" y="60"/>
                  </a:moveTo>
                  <a:cubicBezTo>
                    <a:pt x="6" y="60"/>
                    <a:pt x="6" y="60"/>
                    <a:pt x="6" y="60"/>
                  </a:cubicBezTo>
                  <a:cubicBezTo>
                    <a:pt x="4" y="60"/>
                    <a:pt x="1" y="59"/>
                    <a:pt x="0" y="57"/>
                  </a:cubicBezTo>
                  <a:cubicBezTo>
                    <a:pt x="0" y="54"/>
                    <a:pt x="0" y="52"/>
                    <a:pt x="2" y="50"/>
                  </a:cubicBezTo>
                  <a:cubicBezTo>
                    <a:pt x="50" y="2"/>
                    <a:pt x="50" y="2"/>
                    <a:pt x="50" y="2"/>
                  </a:cubicBezTo>
                  <a:cubicBezTo>
                    <a:pt x="51" y="1"/>
                    <a:pt x="52" y="0"/>
                    <a:pt x="54" y="0"/>
                  </a:cubicBezTo>
                  <a:cubicBezTo>
                    <a:pt x="126" y="0"/>
                    <a:pt x="126" y="0"/>
                    <a:pt x="126" y="0"/>
                  </a:cubicBezTo>
                  <a:cubicBezTo>
                    <a:pt x="128" y="0"/>
                    <a:pt x="129" y="1"/>
                    <a:pt x="130" y="2"/>
                  </a:cubicBezTo>
                  <a:cubicBezTo>
                    <a:pt x="178" y="50"/>
                    <a:pt x="178" y="50"/>
                    <a:pt x="178" y="50"/>
                  </a:cubicBezTo>
                  <a:cubicBezTo>
                    <a:pt x="180" y="52"/>
                    <a:pt x="181" y="54"/>
                    <a:pt x="180" y="57"/>
                  </a:cubicBezTo>
                  <a:cubicBezTo>
                    <a:pt x="179" y="59"/>
                    <a:pt x="176" y="60"/>
                    <a:pt x="174" y="60"/>
                  </a:cubicBezTo>
                  <a:close/>
                  <a:moveTo>
                    <a:pt x="21" y="48"/>
                  </a:moveTo>
                  <a:cubicBezTo>
                    <a:pt x="160" y="48"/>
                    <a:pt x="160" y="48"/>
                    <a:pt x="160" y="48"/>
                  </a:cubicBezTo>
                  <a:cubicBezTo>
                    <a:pt x="124" y="12"/>
                    <a:pt x="124" y="12"/>
                    <a:pt x="124" y="12"/>
                  </a:cubicBezTo>
                  <a:cubicBezTo>
                    <a:pt x="57" y="12"/>
                    <a:pt x="57" y="12"/>
                    <a:pt x="57" y="12"/>
                  </a:cubicBezTo>
                  <a:lnTo>
                    <a:pt x="2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4" name="Freeform 114">
              <a:extLst>
                <a:ext uri="{FF2B5EF4-FFF2-40B4-BE49-F238E27FC236}">
                  <a16:creationId xmlns:a16="http://schemas.microsoft.com/office/drawing/2014/main" id="{9169987A-3F83-D73A-D020-2366C003F1F1}"/>
                </a:ext>
              </a:extLst>
            </p:cNvPr>
            <p:cNvSpPr>
              <a:spLocks/>
            </p:cNvSpPr>
            <p:nvPr/>
          </p:nvSpPr>
          <p:spPr bwMode="auto">
            <a:xfrm>
              <a:off x="2712" y="1869"/>
              <a:ext cx="18" cy="90"/>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8"/>
                    <a:pt x="0" y="54"/>
                  </a:cubicBezTo>
                  <a:cubicBezTo>
                    <a:pt x="0" y="6"/>
                    <a:pt x="0" y="6"/>
                    <a:pt x="0" y="6"/>
                  </a:cubicBezTo>
                  <a:cubicBezTo>
                    <a:pt x="0" y="3"/>
                    <a:pt x="3" y="0"/>
                    <a:pt x="6" y="0"/>
                  </a:cubicBezTo>
                  <a:cubicBezTo>
                    <a:pt x="9" y="0"/>
                    <a:pt x="12" y="3"/>
                    <a:pt x="12" y="6"/>
                  </a:cubicBezTo>
                  <a:cubicBezTo>
                    <a:pt x="12" y="54"/>
                    <a:pt x="12" y="54"/>
                    <a:pt x="12" y="54"/>
                  </a:cubicBezTo>
                  <a:cubicBezTo>
                    <a:pt x="12" y="58"/>
                    <a:pt x="9"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5" name="Freeform 115">
              <a:extLst>
                <a:ext uri="{FF2B5EF4-FFF2-40B4-BE49-F238E27FC236}">
                  <a16:creationId xmlns:a16="http://schemas.microsoft.com/office/drawing/2014/main" id="{A9280378-1D78-EF1B-F790-F3D850A9C4E9}"/>
                </a:ext>
              </a:extLst>
            </p:cNvPr>
            <p:cNvSpPr>
              <a:spLocks noEditPoints="1"/>
            </p:cNvSpPr>
            <p:nvPr/>
          </p:nvSpPr>
          <p:spPr bwMode="auto">
            <a:xfrm>
              <a:off x="2749" y="2031"/>
              <a:ext cx="275" cy="269"/>
            </a:xfrm>
            <a:custGeom>
              <a:avLst/>
              <a:gdLst>
                <a:gd name="T0" fmla="*/ 90 w 180"/>
                <a:gd name="T1" fmla="*/ 180 h 180"/>
                <a:gd name="T2" fmla="*/ 0 w 180"/>
                <a:gd name="T3" fmla="*/ 90 h 180"/>
                <a:gd name="T4" fmla="*/ 90 w 180"/>
                <a:gd name="T5" fmla="*/ 0 h 180"/>
                <a:gd name="T6" fmla="*/ 180 w 180"/>
                <a:gd name="T7" fmla="*/ 90 h 180"/>
                <a:gd name="T8" fmla="*/ 90 w 180"/>
                <a:gd name="T9" fmla="*/ 180 h 180"/>
                <a:gd name="T10" fmla="*/ 90 w 180"/>
                <a:gd name="T11" fmla="*/ 12 h 180"/>
                <a:gd name="T12" fmla="*/ 12 w 180"/>
                <a:gd name="T13" fmla="*/ 90 h 180"/>
                <a:gd name="T14" fmla="*/ 90 w 180"/>
                <a:gd name="T15" fmla="*/ 168 h 180"/>
                <a:gd name="T16" fmla="*/ 168 w 180"/>
                <a:gd name="T17" fmla="*/ 90 h 180"/>
                <a:gd name="T18" fmla="*/ 90 w 180"/>
                <a:gd name="T19" fmla="*/ 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180"/>
                  </a:moveTo>
                  <a:cubicBezTo>
                    <a:pt x="40" y="180"/>
                    <a:pt x="0" y="140"/>
                    <a:pt x="0" y="90"/>
                  </a:cubicBezTo>
                  <a:cubicBezTo>
                    <a:pt x="0" y="41"/>
                    <a:pt x="40" y="0"/>
                    <a:pt x="90" y="0"/>
                  </a:cubicBezTo>
                  <a:cubicBezTo>
                    <a:pt x="140" y="0"/>
                    <a:pt x="180" y="41"/>
                    <a:pt x="180" y="90"/>
                  </a:cubicBezTo>
                  <a:cubicBezTo>
                    <a:pt x="180" y="140"/>
                    <a:pt x="140" y="180"/>
                    <a:pt x="90" y="180"/>
                  </a:cubicBezTo>
                  <a:close/>
                  <a:moveTo>
                    <a:pt x="90" y="12"/>
                  </a:moveTo>
                  <a:cubicBezTo>
                    <a:pt x="47" y="12"/>
                    <a:pt x="12" y="47"/>
                    <a:pt x="12" y="90"/>
                  </a:cubicBezTo>
                  <a:cubicBezTo>
                    <a:pt x="12" y="133"/>
                    <a:pt x="47" y="168"/>
                    <a:pt x="90" y="168"/>
                  </a:cubicBezTo>
                  <a:cubicBezTo>
                    <a:pt x="133" y="168"/>
                    <a:pt x="168" y="133"/>
                    <a:pt x="168" y="90"/>
                  </a:cubicBezTo>
                  <a:cubicBezTo>
                    <a:pt x="168" y="47"/>
                    <a:pt x="133" y="12"/>
                    <a:pt x="9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6" name="Freeform 116">
              <a:extLst>
                <a:ext uri="{FF2B5EF4-FFF2-40B4-BE49-F238E27FC236}">
                  <a16:creationId xmlns:a16="http://schemas.microsoft.com/office/drawing/2014/main" id="{785669D9-F357-8239-B176-A4CC6F9C54D1}"/>
                </a:ext>
              </a:extLst>
            </p:cNvPr>
            <p:cNvSpPr>
              <a:spLocks/>
            </p:cNvSpPr>
            <p:nvPr/>
          </p:nvSpPr>
          <p:spPr bwMode="auto">
            <a:xfrm>
              <a:off x="2877" y="2083"/>
              <a:ext cx="62" cy="91"/>
            </a:xfrm>
            <a:custGeom>
              <a:avLst/>
              <a:gdLst>
                <a:gd name="T0" fmla="*/ 34 w 40"/>
                <a:gd name="T1" fmla="*/ 61 h 61"/>
                <a:gd name="T2" fmla="*/ 6 w 40"/>
                <a:gd name="T3" fmla="*/ 61 h 61"/>
                <a:gd name="T4" fmla="*/ 0 w 40"/>
                <a:gd name="T5" fmla="*/ 55 h 61"/>
                <a:gd name="T6" fmla="*/ 0 w 40"/>
                <a:gd name="T7" fmla="*/ 6 h 61"/>
                <a:gd name="T8" fmla="*/ 6 w 40"/>
                <a:gd name="T9" fmla="*/ 0 h 61"/>
                <a:gd name="T10" fmla="*/ 12 w 40"/>
                <a:gd name="T11" fmla="*/ 6 h 61"/>
                <a:gd name="T12" fmla="*/ 12 w 40"/>
                <a:gd name="T13" fmla="*/ 49 h 61"/>
                <a:gd name="T14" fmla="*/ 34 w 40"/>
                <a:gd name="T15" fmla="*/ 49 h 61"/>
                <a:gd name="T16" fmla="*/ 40 w 40"/>
                <a:gd name="T17" fmla="*/ 55 h 61"/>
                <a:gd name="T18" fmla="*/ 34 w 40"/>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61">
                  <a:moveTo>
                    <a:pt x="34" y="61"/>
                  </a:moveTo>
                  <a:cubicBezTo>
                    <a:pt x="6" y="61"/>
                    <a:pt x="6" y="61"/>
                    <a:pt x="6" y="61"/>
                  </a:cubicBezTo>
                  <a:cubicBezTo>
                    <a:pt x="3" y="61"/>
                    <a:pt x="0" y="59"/>
                    <a:pt x="0" y="55"/>
                  </a:cubicBezTo>
                  <a:cubicBezTo>
                    <a:pt x="0" y="6"/>
                    <a:pt x="0" y="6"/>
                    <a:pt x="0" y="6"/>
                  </a:cubicBezTo>
                  <a:cubicBezTo>
                    <a:pt x="0" y="3"/>
                    <a:pt x="3" y="0"/>
                    <a:pt x="6" y="0"/>
                  </a:cubicBezTo>
                  <a:cubicBezTo>
                    <a:pt x="9" y="0"/>
                    <a:pt x="12" y="3"/>
                    <a:pt x="12" y="6"/>
                  </a:cubicBezTo>
                  <a:cubicBezTo>
                    <a:pt x="12" y="49"/>
                    <a:pt x="12" y="49"/>
                    <a:pt x="12" y="49"/>
                  </a:cubicBezTo>
                  <a:cubicBezTo>
                    <a:pt x="34" y="49"/>
                    <a:pt x="34" y="49"/>
                    <a:pt x="34" y="49"/>
                  </a:cubicBezTo>
                  <a:cubicBezTo>
                    <a:pt x="37" y="49"/>
                    <a:pt x="40" y="52"/>
                    <a:pt x="40" y="55"/>
                  </a:cubicBezTo>
                  <a:cubicBezTo>
                    <a:pt x="40" y="59"/>
                    <a:pt x="37" y="61"/>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7" name="Group 213">
            <a:extLst>
              <a:ext uri="{FF2B5EF4-FFF2-40B4-BE49-F238E27FC236}">
                <a16:creationId xmlns:a16="http://schemas.microsoft.com/office/drawing/2014/main" id="{D60C775F-C399-7F5C-614F-B281A3767EE5}"/>
              </a:ext>
            </a:extLst>
          </p:cNvPr>
          <p:cNvGrpSpPr>
            <a:grpSpLocks noChangeAspect="1"/>
          </p:cNvGrpSpPr>
          <p:nvPr/>
        </p:nvGrpSpPr>
        <p:grpSpPr bwMode="auto">
          <a:xfrm>
            <a:off x="7911731" y="4345174"/>
            <a:ext cx="756385" cy="553998"/>
            <a:chOff x="6719" y="3204"/>
            <a:chExt cx="441" cy="323"/>
          </a:xfrm>
          <a:solidFill>
            <a:schemeClr val="tx2"/>
          </a:solidFill>
        </p:grpSpPr>
        <p:sp>
          <p:nvSpPr>
            <p:cNvPr id="118" name="Freeform 214">
              <a:extLst>
                <a:ext uri="{FF2B5EF4-FFF2-40B4-BE49-F238E27FC236}">
                  <a16:creationId xmlns:a16="http://schemas.microsoft.com/office/drawing/2014/main" id="{A3F40732-F50A-49C7-521F-E3EE19D35DAE}"/>
                </a:ext>
              </a:extLst>
            </p:cNvPr>
            <p:cNvSpPr>
              <a:spLocks noEditPoints="1"/>
            </p:cNvSpPr>
            <p:nvPr/>
          </p:nvSpPr>
          <p:spPr bwMode="auto">
            <a:xfrm>
              <a:off x="6811" y="3419"/>
              <a:ext cx="110" cy="108"/>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3"/>
                    <a:pt x="12" y="36"/>
                  </a:cubicBezTo>
                  <a:cubicBezTo>
                    <a:pt x="12" y="49"/>
                    <a:pt x="23"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9" name="Freeform 215">
              <a:extLst>
                <a:ext uri="{FF2B5EF4-FFF2-40B4-BE49-F238E27FC236}">
                  <a16:creationId xmlns:a16="http://schemas.microsoft.com/office/drawing/2014/main" id="{CB8E8552-CB14-E783-1292-C03C8AAE0CD9}"/>
                </a:ext>
              </a:extLst>
            </p:cNvPr>
            <p:cNvSpPr>
              <a:spLocks noEditPoints="1"/>
            </p:cNvSpPr>
            <p:nvPr/>
          </p:nvSpPr>
          <p:spPr bwMode="auto">
            <a:xfrm>
              <a:off x="7013" y="3419"/>
              <a:ext cx="110" cy="108"/>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3"/>
                    <a:pt x="12" y="36"/>
                  </a:cubicBezTo>
                  <a:cubicBezTo>
                    <a:pt x="12" y="49"/>
                    <a:pt x="23"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0" name="Freeform 216">
              <a:extLst>
                <a:ext uri="{FF2B5EF4-FFF2-40B4-BE49-F238E27FC236}">
                  <a16:creationId xmlns:a16="http://schemas.microsoft.com/office/drawing/2014/main" id="{F4794824-EC54-C083-D2CA-1A5E48FEE687}"/>
                </a:ext>
              </a:extLst>
            </p:cNvPr>
            <p:cNvSpPr>
              <a:spLocks/>
            </p:cNvSpPr>
            <p:nvPr/>
          </p:nvSpPr>
          <p:spPr bwMode="auto">
            <a:xfrm>
              <a:off x="6866" y="3204"/>
              <a:ext cx="294" cy="269"/>
            </a:xfrm>
            <a:custGeom>
              <a:avLst/>
              <a:gdLst>
                <a:gd name="T0" fmla="*/ 186 w 192"/>
                <a:gd name="T1" fmla="*/ 180 h 180"/>
                <a:gd name="T2" fmla="*/ 180 w 192"/>
                <a:gd name="T3" fmla="*/ 174 h 180"/>
                <a:gd name="T4" fmla="*/ 180 w 192"/>
                <a:gd name="T5" fmla="*/ 12 h 180"/>
                <a:gd name="T6" fmla="*/ 12 w 192"/>
                <a:gd name="T7" fmla="*/ 12 h 180"/>
                <a:gd name="T8" fmla="*/ 12 w 192"/>
                <a:gd name="T9" fmla="*/ 126 h 180"/>
                <a:gd name="T10" fmla="*/ 6 w 192"/>
                <a:gd name="T11" fmla="*/ 132 h 180"/>
                <a:gd name="T12" fmla="*/ 0 w 192"/>
                <a:gd name="T13" fmla="*/ 126 h 180"/>
                <a:gd name="T14" fmla="*/ 0 w 192"/>
                <a:gd name="T15" fmla="*/ 6 h 180"/>
                <a:gd name="T16" fmla="*/ 6 w 192"/>
                <a:gd name="T17" fmla="*/ 0 h 180"/>
                <a:gd name="T18" fmla="*/ 186 w 192"/>
                <a:gd name="T19" fmla="*/ 0 h 180"/>
                <a:gd name="T20" fmla="*/ 192 w 192"/>
                <a:gd name="T21" fmla="*/ 6 h 180"/>
                <a:gd name="T22" fmla="*/ 192 w 192"/>
                <a:gd name="T23" fmla="*/ 174 h 180"/>
                <a:gd name="T24" fmla="*/ 186 w 192"/>
                <a:gd name="T2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180">
                  <a:moveTo>
                    <a:pt x="186" y="180"/>
                  </a:moveTo>
                  <a:cubicBezTo>
                    <a:pt x="183" y="180"/>
                    <a:pt x="180" y="177"/>
                    <a:pt x="180" y="174"/>
                  </a:cubicBezTo>
                  <a:cubicBezTo>
                    <a:pt x="180" y="12"/>
                    <a:pt x="180" y="12"/>
                    <a:pt x="180" y="12"/>
                  </a:cubicBezTo>
                  <a:cubicBezTo>
                    <a:pt x="12" y="12"/>
                    <a:pt x="12" y="12"/>
                    <a:pt x="12" y="12"/>
                  </a:cubicBezTo>
                  <a:cubicBezTo>
                    <a:pt x="12" y="126"/>
                    <a:pt x="12" y="126"/>
                    <a:pt x="12" y="126"/>
                  </a:cubicBezTo>
                  <a:cubicBezTo>
                    <a:pt x="12" y="129"/>
                    <a:pt x="10" y="132"/>
                    <a:pt x="6" y="132"/>
                  </a:cubicBezTo>
                  <a:cubicBezTo>
                    <a:pt x="3" y="132"/>
                    <a:pt x="0" y="129"/>
                    <a:pt x="0" y="126"/>
                  </a:cubicBezTo>
                  <a:cubicBezTo>
                    <a:pt x="0" y="6"/>
                    <a:pt x="0" y="6"/>
                    <a:pt x="0" y="6"/>
                  </a:cubicBezTo>
                  <a:cubicBezTo>
                    <a:pt x="0" y="3"/>
                    <a:pt x="3" y="0"/>
                    <a:pt x="6" y="0"/>
                  </a:cubicBezTo>
                  <a:cubicBezTo>
                    <a:pt x="186" y="0"/>
                    <a:pt x="186" y="0"/>
                    <a:pt x="186" y="0"/>
                  </a:cubicBezTo>
                  <a:cubicBezTo>
                    <a:pt x="190" y="0"/>
                    <a:pt x="192" y="3"/>
                    <a:pt x="192" y="6"/>
                  </a:cubicBezTo>
                  <a:cubicBezTo>
                    <a:pt x="192" y="174"/>
                    <a:pt x="192" y="174"/>
                    <a:pt x="192" y="174"/>
                  </a:cubicBezTo>
                  <a:cubicBezTo>
                    <a:pt x="192" y="177"/>
                    <a:pt x="190" y="180"/>
                    <a:pt x="186"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 name="Freeform 217">
              <a:extLst>
                <a:ext uri="{FF2B5EF4-FFF2-40B4-BE49-F238E27FC236}">
                  <a16:creationId xmlns:a16="http://schemas.microsoft.com/office/drawing/2014/main" id="{EBF98EFF-7D65-7811-1488-63B9378504EF}"/>
                </a:ext>
              </a:extLst>
            </p:cNvPr>
            <p:cNvSpPr>
              <a:spLocks/>
            </p:cNvSpPr>
            <p:nvPr/>
          </p:nvSpPr>
          <p:spPr bwMode="auto">
            <a:xfrm>
              <a:off x="6719" y="3276"/>
              <a:ext cx="165" cy="215"/>
            </a:xfrm>
            <a:custGeom>
              <a:avLst/>
              <a:gdLst>
                <a:gd name="T0" fmla="*/ 6 w 108"/>
                <a:gd name="T1" fmla="*/ 144 h 144"/>
                <a:gd name="T2" fmla="*/ 0 w 108"/>
                <a:gd name="T3" fmla="*/ 138 h 144"/>
                <a:gd name="T4" fmla="*/ 0 w 108"/>
                <a:gd name="T5" fmla="*/ 54 h 144"/>
                <a:gd name="T6" fmla="*/ 54 w 108"/>
                <a:gd name="T7" fmla="*/ 0 h 144"/>
                <a:gd name="T8" fmla="*/ 102 w 108"/>
                <a:gd name="T9" fmla="*/ 0 h 144"/>
                <a:gd name="T10" fmla="*/ 108 w 108"/>
                <a:gd name="T11" fmla="*/ 6 h 144"/>
                <a:gd name="T12" fmla="*/ 102 w 108"/>
                <a:gd name="T13" fmla="*/ 12 h 144"/>
                <a:gd name="T14" fmla="*/ 54 w 108"/>
                <a:gd name="T15" fmla="*/ 12 h 144"/>
                <a:gd name="T16" fmla="*/ 12 w 108"/>
                <a:gd name="T17" fmla="*/ 54 h 144"/>
                <a:gd name="T18" fmla="*/ 12 w 108"/>
                <a:gd name="T19" fmla="*/ 138 h 144"/>
                <a:gd name="T20" fmla="*/ 6 w 108"/>
                <a:gd name="T2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44">
                  <a:moveTo>
                    <a:pt x="6" y="144"/>
                  </a:moveTo>
                  <a:cubicBezTo>
                    <a:pt x="3" y="144"/>
                    <a:pt x="0" y="141"/>
                    <a:pt x="0" y="138"/>
                  </a:cubicBezTo>
                  <a:cubicBezTo>
                    <a:pt x="0" y="54"/>
                    <a:pt x="0" y="54"/>
                    <a:pt x="0" y="54"/>
                  </a:cubicBezTo>
                  <a:cubicBezTo>
                    <a:pt x="0" y="24"/>
                    <a:pt x="24" y="0"/>
                    <a:pt x="54" y="0"/>
                  </a:cubicBezTo>
                  <a:cubicBezTo>
                    <a:pt x="102" y="0"/>
                    <a:pt x="102" y="0"/>
                    <a:pt x="102" y="0"/>
                  </a:cubicBezTo>
                  <a:cubicBezTo>
                    <a:pt x="106" y="0"/>
                    <a:pt x="108" y="3"/>
                    <a:pt x="108" y="6"/>
                  </a:cubicBezTo>
                  <a:cubicBezTo>
                    <a:pt x="108" y="9"/>
                    <a:pt x="106" y="12"/>
                    <a:pt x="102" y="12"/>
                  </a:cubicBezTo>
                  <a:cubicBezTo>
                    <a:pt x="54" y="12"/>
                    <a:pt x="54" y="12"/>
                    <a:pt x="54" y="12"/>
                  </a:cubicBezTo>
                  <a:cubicBezTo>
                    <a:pt x="31" y="12"/>
                    <a:pt x="12" y="31"/>
                    <a:pt x="12" y="54"/>
                  </a:cubicBezTo>
                  <a:cubicBezTo>
                    <a:pt x="12" y="138"/>
                    <a:pt x="12" y="138"/>
                    <a:pt x="12" y="138"/>
                  </a:cubicBezTo>
                  <a:cubicBezTo>
                    <a:pt x="12" y="141"/>
                    <a:pt x="10" y="144"/>
                    <a:pt x="6"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2" name="Freeform 218">
              <a:extLst>
                <a:ext uri="{FF2B5EF4-FFF2-40B4-BE49-F238E27FC236}">
                  <a16:creationId xmlns:a16="http://schemas.microsoft.com/office/drawing/2014/main" id="{236E592B-5AD6-E35F-8948-9F64D8B73C29}"/>
                </a:ext>
              </a:extLst>
            </p:cNvPr>
            <p:cNvSpPr>
              <a:spLocks/>
            </p:cNvSpPr>
            <p:nvPr/>
          </p:nvSpPr>
          <p:spPr bwMode="auto">
            <a:xfrm>
              <a:off x="6940" y="3455"/>
              <a:ext cx="55"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3" name="Freeform 219">
              <a:extLst>
                <a:ext uri="{FF2B5EF4-FFF2-40B4-BE49-F238E27FC236}">
                  <a16:creationId xmlns:a16="http://schemas.microsoft.com/office/drawing/2014/main" id="{1D3634E2-4913-6F3A-6AAB-9DF4A06241A8}"/>
                </a:ext>
              </a:extLst>
            </p:cNvPr>
            <p:cNvSpPr>
              <a:spLocks/>
            </p:cNvSpPr>
            <p:nvPr/>
          </p:nvSpPr>
          <p:spPr bwMode="auto">
            <a:xfrm>
              <a:off x="6719" y="3473"/>
              <a:ext cx="74"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9"/>
                    <a:pt x="0" y="6"/>
                  </a:cubicBezTo>
                  <a:cubicBezTo>
                    <a:pt x="0" y="3"/>
                    <a:pt x="3" y="0"/>
                    <a:pt x="6" y="0"/>
                  </a:cubicBezTo>
                  <a:cubicBezTo>
                    <a:pt x="42" y="0"/>
                    <a:pt x="42" y="0"/>
                    <a:pt x="42" y="0"/>
                  </a:cubicBezTo>
                  <a:cubicBezTo>
                    <a:pt x="46" y="0"/>
                    <a:pt x="48" y="3"/>
                    <a:pt x="48" y="6"/>
                  </a:cubicBezTo>
                  <a:cubicBezTo>
                    <a:pt x="48" y="9"/>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4" name="Freeform 220">
              <a:extLst>
                <a:ext uri="{FF2B5EF4-FFF2-40B4-BE49-F238E27FC236}">
                  <a16:creationId xmlns:a16="http://schemas.microsoft.com/office/drawing/2014/main" id="{741FB9A3-EF69-37E6-3DBB-43684353912F}"/>
                </a:ext>
              </a:extLst>
            </p:cNvPr>
            <p:cNvSpPr>
              <a:spLocks/>
            </p:cNvSpPr>
            <p:nvPr/>
          </p:nvSpPr>
          <p:spPr bwMode="auto">
            <a:xfrm>
              <a:off x="6756" y="3312"/>
              <a:ext cx="92" cy="89"/>
            </a:xfrm>
            <a:custGeom>
              <a:avLst/>
              <a:gdLst>
                <a:gd name="T0" fmla="*/ 6 w 60"/>
                <a:gd name="T1" fmla="*/ 60 h 60"/>
                <a:gd name="T2" fmla="*/ 0 w 60"/>
                <a:gd name="T3" fmla="*/ 54 h 60"/>
                <a:gd name="T4" fmla="*/ 0 w 60"/>
                <a:gd name="T5" fmla="*/ 24 h 60"/>
                <a:gd name="T6" fmla="*/ 24 w 60"/>
                <a:gd name="T7" fmla="*/ 0 h 60"/>
                <a:gd name="T8" fmla="*/ 54 w 60"/>
                <a:gd name="T9" fmla="*/ 0 h 60"/>
                <a:gd name="T10" fmla="*/ 60 w 60"/>
                <a:gd name="T11" fmla="*/ 6 h 60"/>
                <a:gd name="T12" fmla="*/ 54 w 60"/>
                <a:gd name="T13" fmla="*/ 12 h 60"/>
                <a:gd name="T14" fmla="*/ 24 w 60"/>
                <a:gd name="T15" fmla="*/ 12 h 60"/>
                <a:gd name="T16" fmla="*/ 12 w 60"/>
                <a:gd name="T17" fmla="*/ 24 h 60"/>
                <a:gd name="T18" fmla="*/ 12 w 60"/>
                <a:gd name="T19" fmla="*/ 54 h 60"/>
                <a:gd name="T20" fmla="*/ 6 w 60"/>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6" y="60"/>
                  </a:moveTo>
                  <a:cubicBezTo>
                    <a:pt x="3" y="60"/>
                    <a:pt x="0" y="57"/>
                    <a:pt x="0" y="54"/>
                  </a:cubicBezTo>
                  <a:cubicBezTo>
                    <a:pt x="0" y="24"/>
                    <a:pt x="0" y="24"/>
                    <a:pt x="0" y="24"/>
                  </a:cubicBezTo>
                  <a:cubicBezTo>
                    <a:pt x="0" y="11"/>
                    <a:pt x="11" y="0"/>
                    <a:pt x="24" y="0"/>
                  </a:cubicBezTo>
                  <a:cubicBezTo>
                    <a:pt x="54" y="0"/>
                    <a:pt x="54" y="0"/>
                    <a:pt x="54" y="0"/>
                  </a:cubicBezTo>
                  <a:cubicBezTo>
                    <a:pt x="58" y="0"/>
                    <a:pt x="60" y="3"/>
                    <a:pt x="60" y="6"/>
                  </a:cubicBezTo>
                  <a:cubicBezTo>
                    <a:pt x="60" y="9"/>
                    <a:pt x="58" y="12"/>
                    <a:pt x="54" y="12"/>
                  </a:cubicBezTo>
                  <a:cubicBezTo>
                    <a:pt x="24" y="12"/>
                    <a:pt x="24" y="12"/>
                    <a:pt x="24" y="12"/>
                  </a:cubicBezTo>
                  <a:cubicBezTo>
                    <a:pt x="18" y="12"/>
                    <a:pt x="12" y="17"/>
                    <a:pt x="12" y="24"/>
                  </a:cubicBezTo>
                  <a:cubicBezTo>
                    <a:pt x="12" y="54"/>
                    <a:pt x="12" y="54"/>
                    <a:pt x="12" y="54"/>
                  </a:cubicBezTo>
                  <a:cubicBezTo>
                    <a:pt x="12" y="57"/>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 name="Freeform 221">
              <a:extLst>
                <a:ext uri="{FF2B5EF4-FFF2-40B4-BE49-F238E27FC236}">
                  <a16:creationId xmlns:a16="http://schemas.microsoft.com/office/drawing/2014/main" id="{B434CE29-5412-2BD9-572D-393BAEA9893E}"/>
                </a:ext>
              </a:extLst>
            </p:cNvPr>
            <p:cNvSpPr>
              <a:spLocks/>
            </p:cNvSpPr>
            <p:nvPr/>
          </p:nvSpPr>
          <p:spPr bwMode="auto">
            <a:xfrm>
              <a:off x="6719" y="3437"/>
              <a:ext cx="83" cy="18"/>
            </a:xfrm>
            <a:custGeom>
              <a:avLst/>
              <a:gdLst>
                <a:gd name="T0" fmla="*/ 48 w 54"/>
                <a:gd name="T1" fmla="*/ 12 h 12"/>
                <a:gd name="T2" fmla="*/ 6 w 54"/>
                <a:gd name="T3" fmla="*/ 12 h 12"/>
                <a:gd name="T4" fmla="*/ 0 w 54"/>
                <a:gd name="T5" fmla="*/ 6 h 12"/>
                <a:gd name="T6" fmla="*/ 6 w 54"/>
                <a:gd name="T7" fmla="*/ 0 h 12"/>
                <a:gd name="T8" fmla="*/ 48 w 54"/>
                <a:gd name="T9" fmla="*/ 0 h 12"/>
                <a:gd name="T10" fmla="*/ 54 w 54"/>
                <a:gd name="T11" fmla="*/ 6 h 12"/>
                <a:gd name="T12" fmla="*/ 48 w 5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48" y="12"/>
                  </a:moveTo>
                  <a:cubicBezTo>
                    <a:pt x="6" y="12"/>
                    <a:pt x="6" y="12"/>
                    <a:pt x="6" y="12"/>
                  </a:cubicBezTo>
                  <a:cubicBezTo>
                    <a:pt x="3" y="12"/>
                    <a:pt x="0" y="9"/>
                    <a:pt x="0" y="6"/>
                  </a:cubicBezTo>
                  <a:cubicBezTo>
                    <a:pt x="0" y="3"/>
                    <a:pt x="3" y="0"/>
                    <a:pt x="6" y="0"/>
                  </a:cubicBezTo>
                  <a:cubicBezTo>
                    <a:pt x="48" y="0"/>
                    <a:pt x="48" y="0"/>
                    <a:pt x="48" y="0"/>
                  </a:cubicBezTo>
                  <a:cubicBezTo>
                    <a:pt x="52" y="0"/>
                    <a:pt x="54" y="3"/>
                    <a:pt x="54" y="6"/>
                  </a:cubicBezTo>
                  <a:cubicBezTo>
                    <a:pt x="54" y="9"/>
                    <a:pt x="52" y="12"/>
                    <a:pt x="4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26" name="Group 125">
            <a:extLst>
              <a:ext uri="{FF2B5EF4-FFF2-40B4-BE49-F238E27FC236}">
                <a16:creationId xmlns:a16="http://schemas.microsoft.com/office/drawing/2014/main" id="{7EEB4BD5-70DF-A559-1DA3-E2BDDCE7EEA3}"/>
              </a:ext>
            </a:extLst>
          </p:cNvPr>
          <p:cNvGrpSpPr/>
          <p:nvPr/>
        </p:nvGrpSpPr>
        <p:grpSpPr>
          <a:xfrm>
            <a:off x="9906950" y="4315695"/>
            <a:ext cx="554447" cy="523164"/>
            <a:chOff x="2814638" y="766763"/>
            <a:chExt cx="635000" cy="595313"/>
          </a:xfrm>
          <a:solidFill>
            <a:schemeClr val="tx2"/>
          </a:solidFill>
        </p:grpSpPr>
        <p:sp>
          <p:nvSpPr>
            <p:cNvPr id="127" name="Freeform 13">
              <a:extLst>
                <a:ext uri="{FF2B5EF4-FFF2-40B4-BE49-F238E27FC236}">
                  <a16:creationId xmlns:a16="http://schemas.microsoft.com/office/drawing/2014/main" id="{DEB0874B-4386-6737-B335-DEC7BB3223EE}"/>
                </a:ext>
              </a:extLst>
            </p:cNvPr>
            <p:cNvSpPr>
              <a:spLocks noEditPoints="1"/>
            </p:cNvSpPr>
            <p:nvPr/>
          </p:nvSpPr>
          <p:spPr bwMode="auto">
            <a:xfrm>
              <a:off x="2814638" y="766763"/>
              <a:ext cx="635000" cy="595313"/>
            </a:xfrm>
            <a:custGeom>
              <a:avLst/>
              <a:gdLst>
                <a:gd name="T0" fmla="*/ 96 w 96"/>
                <a:gd name="T1" fmla="*/ 62 h 92"/>
                <a:gd name="T2" fmla="*/ 96 w 96"/>
                <a:gd name="T3" fmla="*/ 61 h 92"/>
                <a:gd name="T4" fmla="*/ 96 w 96"/>
                <a:gd name="T5" fmla="*/ 61 h 92"/>
                <a:gd name="T6" fmla="*/ 96 w 96"/>
                <a:gd name="T7" fmla="*/ 61 h 92"/>
                <a:gd name="T8" fmla="*/ 82 w 96"/>
                <a:gd name="T9" fmla="*/ 37 h 92"/>
                <a:gd name="T10" fmla="*/ 80 w 96"/>
                <a:gd name="T11" fmla="*/ 36 h 92"/>
                <a:gd name="T12" fmla="*/ 76 w 96"/>
                <a:gd name="T13" fmla="*/ 36 h 92"/>
                <a:gd name="T14" fmla="*/ 76 w 96"/>
                <a:gd name="T15" fmla="*/ 2 h 92"/>
                <a:gd name="T16" fmla="*/ 74 w 96"/>
                <a:gd name="T17" fmla="*/ 0 h 92"/>
                <a:gd name="T18" fmla="*/ 22 w 96"/>
                <a:gd name="T19" fmla="*/ 0 h 92"/>
                <a:gd name="T20" fmla="*/ 20 w 96"/>
                <a:gd name="T21" fmla="*/ 2 h 92"/>
                <a:gd name="T22" fmla="*/ 20 w 96"/>
                <a:gd name="T23" fmla="*/ 36 h 92"/>
                <a:gd name="T24" fmla="*/ 16 w 96"/>
                <a:gd name="T25" fmla="*/ 36 h 92"/>
                <a:gd name="T26" fmla="*/ 14 w 96"/>
                <a:gd name="T27" fmla="*/ 37 h 92"/>
                <a:gd name="T28" fmla="*/ 0 w 96"/>
                <a:gd name="T29" fmla="*/ 61 h 92"/>
                <a:gd name="T30" fmla="*/ 0 w 96"/>
                <a:gd name="T31" fmla="*/ 61 h 92"/>
                <a:gd name="T32" fmla="*/ 0 w 96"/>
                <a:gd name="T33" fmla="*/ 61 h 92"/>
                <a:gd name="T34" fmla="*/ 0 w 96"/>
                <a:gd name="T35" fmla="*/ 62 h 92"/>
                <a:gd name="T36" fmla="*/ 0 w 96"/>
                <a:gd name="T37" fmla="*/ 62 h 92"/>
                <a:gd name="T38" fmla="*/ 0 w 96"/>
                <a:gd name="T39" fmla="*/ 90 h 92"/>
                <a:gd name="T40" fmla="*/ 2 w 96"/>
                <a:gd name="T41" fmla="*/ 92 h 92"/>
                <a:gd name="T42" fmla="*/ 94 w 96"/>
                <a:gd name="T43" fmla="*/ 92 h 92"/>
                <a:gd name="T44" fmla="*/ 96 w 96"/>
                <a:gd name="T45" fmla="*/ 90 h 92"/>
                <a:gd name="T46" fmla="*/ 96 w 96"/>
                <a:gd name="T47" fmla="*/ 62 h 92"/>
                <a:gd name="T48" fmla="*/ 96 w 96"/>
                <a:gd name="T49" fmla="*/ 62 h 92"/>
                <a:gd name="T50" fmla="*/ 17 w 96"/>
                <a:gd name="T51" fmla="*/ 40 h 92"/>
                <a:gd name="T52" fmla="*/ 20 w 96"/>
                <a:gd name="T53" fmla="*/ 40 h 92"/>
                <a:gd name="T54" fmla="*/ 20 w 96"/>
                <a:gd name="T55" fmla="*/ 54 h 92"/>
                <a:gd name="T56" fmla="*/ 22 w 96"/>
                <a:gd name="T57" fmla="*/ 56 h 92"/>
                <a:gd name="T58" fmla="*/ 24 w 96"/>
                <a:gd name="T59" fmla="*/ 54 h 92"/>
                <a:gd name="T60" fmla="*/ 24 w 96"/>
                <a:gd name="T61" fmla="*/ 4 h 92"/>
                <a:gd name="T62" fmla="*/ 72 w 96"/>
                <a:gd name="T63" fmla="*/ 4 h 92"/>
                <a:gd name="T64" fmla="*/ 72 w 96"/>
                <a:gd name="T65" fmla="*/ 54 h 92"/>
                <a:gd name="T66" fmla="*/ 74 w 96"/>
                <a:gd name="T67" fmla="*/ 56 h 92"/>
                <a:gd name="T68" fmla="*/ 76 w 96"/>
                <a:gd name="T69" fmla="*/ 54 h 92"/>
                <a:gd name="T70" fmla="*/ 76 w 96"/>
                <a:gd name="T71" fmla="*/ 40 h 92"/>
                <a:gd name="T72" fmla="*/ 79 w 96"/>
                <a:gd name="T73" fmla="*/ 40 h 92"/>
                <a:gd name="T74" fmla="*/ 91 w 96"/>
                <a:gd name="T75" fmla="*/ 60 h 92"/>
                <a:gd name="T76" fmla="*/ 66 w 96"/>
                <a:gd name="T77" fmla="*/ 60 h 92"/>
                <a:gd name="T78" fmla="*/ 64 w 96"/>
                <a:gd name="T79" fmla="*/ 62 h 92"/>
                <a:gd name="T80" fmla="*/ 64 w 96"/>
                <a:gd name="T81" fmla="*/ 66 h 92"/>
                <a:gd name="T82" fmla="*/ 58 w 96"/>
                <a:gd name="T83" fmla="*/ 72 h 92"/>
                <a:gd name="T84" fmla="*/ 40 w 96"/>
                <a:gd name="T85" fmla="*/ 72 h 92"/>
                <a:gd name="T86" fmla="*/ 34 w 96"/>
                <a:gd name="T87" fmla="*/ 66 h 92"/>
                <a:gd name="T88" fmla="*/ 34 w 96"/>
                <a:gd name="T89" fmla="*/ 62 h 92"/>
                <a:gd name="T90" fmla="*/ 32 w 96"/>
                <a:gd name="T91" fmla="*/ 60 h 92"/>
                <a:gd name="T92" fmla="*/ 5 w 96"/>
                <a:gd name="T93" fmla="*/ 60 h 92"/>
                <a:gd name="T94" fmla="*/ 17 w 96"/>
                <a:gd name="T95" fmla="*/ 40 h 92"/>
                <a:gd name="T96" fmla="*/ 92 w 96"/>
                <a:gd name="T97" fmla="*/ 88 h 92"/>
                <a:gd name="T98" fmla="*/ 4 w 96"/>
                <a:gd name="T99" fmla="*/ 88 h 92"/>
                <a:gd name="T100" fmla="*/ 4 w 96"/>
                <a:gd name="T101" fmla="*/ 64 h 92"/>
                <a:gd name="T102" fmla="*/ 30 w 96"/>
                <a:gd name="T103" fmla="*/ 64 h 92"/>
                <a:gd name="T104" fmla="*/ 30 w 96"/>
                <a:gd name="T105" fmla="*/ 66 h 92"/>
                <a:gd name="T106" fmla="*/ 40 w 96"/>
                <a:gd name="T107" fmla="*/ 76 h 92"/>
                <a:gd name="T108" fmla="*/ 58 w 96"/>
                <a:gd name="T109" fmla="*/ 76 h 92"/>
                <a:gd name="T110" fmla="*/ 68 w 96"/>
                <a:gd name="T111" fmla="*/ 66 h 92"/>
                <a:gd name="T112" fmla="*/ 68 w 96"/>
                <a:gd name="T113" fmla="*/ 64 h 92"/>
                <a:gd name="T114" fmla="*/ 92 w 96"/>
                <a:gd name="T115" fmla="*/ 64 h 92"/>
                <a:gd name="T116" fmla="*/ 92 w 96"/>
                <a:gd name="T117"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92">
                  <a:moveTo>
                    <a:pt x="96" y="62"/>
                  </a:moveTo>
                  <a:cubicBezTo>
                    <a:pt x="96" y="62"/>
                    <a:pt x="96" y="62"/>
                    <a:pt x="96" y="61"/>
                  </a:cubicBezTo>
                  <a:cubicBezTo>
                    <a:pt x="96" y="61"/>
                    <a:pt x="96" y="61"/>
                    <a:pt x="96" y="61"/>
                  </a:cubicBezTo>
                  <a:cubicBezTo>
                    <a:pt x="96" y="61"/>
                    <a:pt x="96" y="61"/>
                    <a:pt x="96" y="61"/>
                  </a:cubicBezTo>
                  <a:cubicBezTo>
                    <a:pt x="82" y="37"/>
                    <a:pt x="82" y="37"/>
                    <a:pt x="82" y="37"/>
                  </a:cubicBezTo>
                  <a:cubicBezTo>
                    <a:pt x="81" y="36"/>
                    <a:pt x="81" y="36"/>
                    <a:pt x="80" y="36"/>
                  </a:cubicBezTo>
                  <a:cubicBezTo>
                    <a:pt x="76" y="36"/>
                    <a:pt x="76" y="36"/>
                    <a:pt x="76" y="36"/>
                  </a:cubicBezTo>
                  <a:cubicBezTo>
                    <a:pt x="76" y="2"/>
                    <a:pt x="76" y="2"/>
                    <a:pt x="76" y="2"/>
                  </a:cubicBezTo>
                  <a:cubicBezTo>
                    <a:pt x="76" y="1"/>
                    <a:pt x="75" y="0"/>
                    <a:pt x="74" y="0"/>
                  </a:cubicBezTo>
                  <a:cubicBezTo>
                    <a:pt x="22" y="0"/>
                    <a:pt x="22" y="0"/>
                    <a:pt x="22" y="0"/>
                  </a:cubicBezTo>
                  <a:cubicBezTo>
                    <a:pt x="21" y="0"/>
                    <a:pt x="20" y="1"/>
                    <a:pt x="20" y="2"/>
                  </a:cubicBezTo>
                  <a:cubicBezTo>
                    <a:pt x="20" y="36"/>
                    <a:pt x="20" y="36"/>
                    <a:pt x="20" y="36"/>
                  </a:cubicBezTo>
                  <a:cubicBezTo>
                    <a:pt x="16" y="36"/>
                    <a:pt x="16" y="36"/>
                    <a:pt x="16" y="36"/>
                  </a:cubicBezTo>
                  <a:cubicBezTo>
                    <a:pt x="15" y="36"/>
                    <a:pt x="15" y="36"/>
                    <a:pt x="14" y="37"/>
                  </a:cubicBezTo>
                  <a:cubicBezTo>
                    <a:pt x="0" y="61"/>
                    <a:pt x="0" y="61"/>
                    <a:pt x="0" y="61"/>
                  </a:cubicBezTo>
                  <a:cubicBezTo>
                    <a:pt x="0" y="61"/>
                    <a:pt x="0" y="61"/>
                    <a:pt x="0" y="61"/>
                  </a:cubicBezTo>
                  <a:cubicBezTo>
                    <a:pt x="0" y="61"/>
                    <a:pt x="0" y="61"/>
                    <a:pt x="0" y="61"/>
                  </a:cubicBezTo>
                  <a:cubicBezTo>
                    <a:pt x="0" y="62"/>
                    <a:pt x="0" y="62"/>
                    <a:pt x="0" y="62"/>
                  </a:cubicBezTo>
                  <a:cubicBezTo>
                    <a:pt x="0" y="62"/>
                    <a:pt x="0" y="62"/>
                    <a:pt x="0" y="62"/>
                  </a:cubicBezTo>
                  <a:cubicBezTo>
                    <a:pt x="0" y="90"/>
                    <a:pt x="0" y="90"/>
                    <a:pt x="0" y="90"/>
                  </a:cubicBezTo>
                  <a:cubicBezTo>
                    <a:pt x="0" y="91"/>
                    <a:pt x="1" y="92"/>
                    <a:pt x="2" y="92"/>
                  </a:cubicBezTo>
                  <a:cubicBezTo>
                    <a:pt x="94" y="92"/>
                    <a:pt x="94" y="92"/>
                    <a:pt x="94" y="92"/>
                  </a:cubicBezTo>
                  <a:cubicBezTo>
                    <a:pt x="95" y="92"/>
                    <a:pt x="96" y="91"/>
                    <a:pt x="96" y="90"/>
                  </a:cubicBezTo>
                  <a:cubicBezTo>
                    <a:pt x="96" y="62"/>
                    <a:pt x="96" y="62"/>
                    <a:pt x="96" y="62"/>
                  </a:cubicBezTo>
                  <a:cubicBezTo>
                    <a:pt x="96" y="62"/>
                    <a:pt x="96" y="62"/>
                    <a:pt x="96" y="62"/>
                  </a:cubicBezTo>
                  <a:close/>
                  <a:moveTo>
                    <a:pt x="17" y="40"/>
                  </a:moveTo>
                  <a:cubicBezTo>
                    <a:pt x="20" y="40"/>
                    <a:pt x="20" y="40"/>
                    <a:pt x="20" y="40"/>
                  </a:cubicBezTo>
                  <a:cubicBezTo>
                    <a:pt x="20" y="54"/>
                    <a:pt x="20" y="54"/>
                    <a:pt x="20" y="54"/>
                  </a:cubicBezTo>
                  <a:cubicBezTo>
                    <a:pt x="20" y="55"/>
                    <a:pt x="21" y="56"/>
                    <a:pt x="22" y="56"/>
                  </a:cubicBezTo>
                  <a:cubicBezTo>
                    <a:pt x="23" y="56"/>
                    <a:pt x="24" y="55"/>
                    <a:pt x="24" y="54"/>
                  </a:cubicBezTo>
                  <a:cubicBezTo>
                    <a:pt x="24" y="4"/>
                    <a:pt x="24" y="4"/>
                    <a:pt x="24" y="4"/>
                  </a:cubicBezTo>
                  <a:cubicBezTo>
                    <a:pt x="72" y="4"/>
                    <a:pt x="72" y="4"/>
                    <a:pt x="72" y="4"/>
                  </a:cubicBezTo>
                  <a:cubicBezTo>
                    <a:pt x="72" y="54"/>
                    <a:pt x="72" y="54"/>
                    <a:pt x="72" y="54"/>
                  </a:cubicBezTo>
                  <a:cubicBezTo>
                    <a:pt x="72" y="55"/>
                    <a:pt x="73" y="56"/>
                    <a:pt x="74" y="56"/>
                  </a:cubicBezTo>
                  <a:cubicBezTo>
                    <a:pt x="75" y="56"/>
                    <a:pt x="76" y="55"/>
                    <a:pt x="76" y="54"/>
                  </a:cubicBezTo>
                  <a:cubicBezTo>
                    <a:pt x="76" y="40"/>
                    <a:pt x="76" y="40"/>
                    <a:pt x="76" y="40"/>
                  </a:cubicBezTo>
                  <a:cubicBezTo>
                    <a:pt x="79" y="40"/>
                    <a:pt x="79" y="40"/>
                    <a:pt x="79" y="40"/>
                  </a:cubicBezTo>
                  <a:cubicBezTo>
                    <a:pt x="91" y="60"/>
                    <a:pt x="91" y="60"/>
                    <a:pt x="91" y="60"/>
                  </a:cubicBezTo>
                  <a:cubicBezTo>
                    <a:pt x="66" y="60"/>
                    <a:pt x="66" y="60"/>
                    <a:pt x="66" y="60"/>
                  </a:cubicBezTo>
                  <a:cubicBezTo>
                    <a:pt x="65" y="60"/>
                    <a:pt x="64" y="61"/>
                    <a:pt x="64" y="62"/>
                  </a:cubicBezTo>
                  <a:cubicBezTo>
                    <a:pt x="64" y="66"/>
                    <a:pt x="64" y="66"/>
                    <a:pt x="64" y="66"/>
                  </a:cubicBezTo>
                  <a:cubicBezTo>
                    <a:pt x="64" y="69"/>
                    <a:pt x="61" y="72"/>
                    <a:pt x="58" y="72"/>
                  </a:cubicBezTo>
                  <a:cubicBezTo>
                    <a:pt x="40" y="72"/>
                    <a:pt x="40" y="72"/>
                    <a:pt x="40" y="72"/>
                  </a:cubicBezTo>
                  <a:cubicBezTo>
                    <a:pt x="37" y="72"/>
                    <a:pt x="34" y="69"/>
                    <a:pt x="34" y="66"/>
                  </a:cubicBezTo>
                  <a:cubicBezTo>
                    <a:pt x="34" y="62"/>
                    <a:pt x="34" y="62"/>
                    <a:pt x="34" y="62"/>
                  </a:cubicBezTo>
                  <a:cubicBezTo>
                    <a:pt x="34" y="61"/>
                    <a:pt x="33" y="60"/>
                    <a:pt x="32" y="60"/>
                  </a:cubicBezTo>
                  <a:cubicBezTo>
                    <a:pt x="5" y="60"/>
                    <a:pt x="5" y="60"/>
                    <a:pt x="5" y="60"/>
                  </a:cubicBezTo>
                  <a:lnTo>
                    <a:pt x="17" y="40"/>
                  </a:lnTo>
                  <a:close/>
                  <a:moveTo>
                    <a:pt x="92" y="88"/>
                  </a:moveTo>
                  <a:cubicBezTo>
                    <a:pt x="4" y="88"/>
                    <a:pt x="4" y="88"/>
                    <a:pt x="4" y="88"/>
                  </a:cubicBezTo>
                  <a:cubicBezTo>
                    <a:pt x="4" y="64"/>
                    <a:pt x="4" y="64"/>
                    <a:pt x="4" y="64"/>
                  </a:cubicBezTo>
                  <a:cubicBezTo>
                    <a:pt x="30" y="64"/>
                    <a:pt x="30" y="64"/>
                    <a:pt x="30" y="64"/>
                  </a:cubicBezTo>
                  <a:cubicBezTo>
                    <a:pt x="30" y="66"/>
                    <a:pt x="30" y="66"/>
                    <a:pt x="30" y="66"/>
                  </a:cubicBezTo>
                  <a:cubicBezTo>
                    <a:pt x="30" y="72"/>
                    <a:pt x="34" y="76"/>
                    <a:pt x="40" y="76"/>
                  </a:cubicBezTo>
                  <a:cubicBezTo>
                    <a:pt x="58" y="76"/>
                    <a:pt x="58" y="76"/>
                    <a:pt x="58" y="76"/>
                  </a:cubicBezTo>
                  <a:cubicBezTo>
                    <a:pt x="64" y="76"/>
                    <a:pt x="68" y="72"/>
                    <a:pt x="68" y="66"/>
                  </a:cubicBezTo>
                  <a:cubicBezTo>
                    <a:pt x="68" y="64"/>
                    <a:pt x="68" y="64"/>
                    <a:pt x="68" y="64"/>
                  </a:cubicBezTo>
                  <a:cubicBezTo>
                    <a:pt x="92" y="64"/>
                    <a:pt x="92" y="64"/>
                    <a:pt x="92" y="64"/>
                  </a:cubicBezTo>
                  <a:lnTo>
                    <a:pt x="92"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 name="Freeform 14">
              <a:extLst>
                <a:ext uri="{FF2B5EF4-FFF2-40B4-BE49-F238E27FC236}">
                  <a16:creationId xmlns:a16="http://schemas.microsoft.com/office/drawing/2014/main" id="{8119DCF9-8B0B-8A33-20B0-3B877B16842C}"/>
                </a:ext>
              </a:extLst>
            </p:cNvPr>
            <p:cNvSpPr>
              <a:spLocks/>
            </p:cNvSpPr>
            <p:nvPr/>
          </p:nvSpPr>
          <p:spPr bwMode="auto">
            <a:xfrm>
              <a:off x="3079751" y="831851"/>
              <a:ext cx="104775" cy="233363"/>
            </a:xfrm>
            <a:custGeom>
              <a:avLst/>
              <a:gdLst>
                <a:gd name="T0" fmla="*/ 8 w 16"/>
                <a:gd name="T1" fmla="*/ 28 h 36"/>
                <a:gd name="T2" fmla="*/ 4 w 16"/>
                <a:gd name="T3" fmla="*/ 24 h 36"/>
                <a:gd name="T4" fmla="*/ 2 w 16"/>
                <a:gd name="T5" fmla="*/ 22 h 36"/>
                <a:gd name="T6" fmla="*/ 0 w 16"/>
                <a:gd name="T7" fmla="*/ 24 h 36"/>
                <a:gd name="T8" fmla="*/ 6 w 16"/>
                <a:gd name="T9" fmla="*/ 32 h 36"/>
                <a:gd name="T10" fmla="*/ 6 w 16"/>
                <a:gd name="T11" fmla="*/ 34 h 36"/>
                <a:gd name="T12" fmla="*/ 8 w 16"/>
                <a:gd name="T13" fmla="*/ 36 h 36"/>
                <a:gd name="T14" fmla="*/ 10 w 16"/>
                <a:gd name="T15" fmla="*/ 34 h 36"/>
                <a:gd name="T16" fmla="*/ 10 w 16"/>
                <a:gd name="T17" fmla="*/ 32 h 36"/>
                <a:gd name="T18" fmla="*/ 16 w 16"/>
                <a:gd name="T19" fmla="*/ 24 h 36"/>
                <a:gd name="T20" fmla="*/ 8 w 16"/>
                <a:gd name="T21" fmla="*/ 16 h 36"/>
                <a:gd name="T22" fmla="*/ 4 w 16"/>
                <a:gd name="T23" fmla="*/ 12 h 36"/>
                <a:gd name="T24" fmla="*/ 8 w 16"/>
                <a:gd name="T25" fmla="*/ 8 h 36"/>
                <a:gd name="T26" fmla="*/ 12 w 16"/>
                <a:gd name="T27" fmla="*/ 12 h 36"/>
                <a:gd name="T28" fmla="*/ 14 w 16"/>
                <a:gd name="T29" fmla="*/ 14 h 36"/>
                <a:gd name="T30" fmla="*/ 16 w 16"/>
                <a:gd name="T31" fmla="*/ 12 h 36"/>
                <a:gd name="T32" fmla="*/ 10 w 16"/>
                <a:gd name="T33" fmla="*/ 4 h 36"/>
                <a:gd name="T34" fmla="*/ 10 w 16"/>
                <a:gd name="T35" fmla="*/ 2 h 36"/>
                <a:gd name="T36" fmla="*/ 8 w 16"/>
                <a:gd name="T37" fmla="*/ 0 h 36"/>
                <a:gd name="T38" fmla="*/ 6 w 16"/>
                <a:gd name="T39" fmla="*/ 2 h 36"/>
                <a:gd name="T40" fmla="*/ 6 w 16"/>
                <a:gd name="T41" fmla="*/ 4 h 36"/>
                <a:gd name="T42" fmla="*/ 0 w 16"/>
                <a:gd name="T43" fmla="*/ 12 h 36"/>
                <a:gd name="T44" fmla="*/ 8 w 16"/>
                <a:gd name="T45" fmla="*/ 20 h 36"/>
                <a:gd name="T46" fmla="*/ 12 w 16"/>
                <a:gd name="T47" fmla="*/ 24 h 36"/>
                <a:gd name="T48" fmla="*/ 8 w 16"/>
                <a:gd name="T49"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6">
                  <a:moveTo>
                    <a:pt x="8" y="28"/>
                  </a:moveTo>
                  <a:cubicBezTo>
                    <a:pt x="6" y="28"/>
                    <a:pt x="4" y="26"/>
                    <a:pt x="4" y="24"/>
                  </a:cubicBezTo>
                  <a:cubicBezTo>
                    <a:pt x="4" y="23"/>
                    <a:pt x="3" y="22"/>
                    <a:pt x="2" y="22"/>
                  </a:cubicBezTo>
                  <a:cubicBezTo>
                    <a:pt x="1" y="22"/>
                    <a:pt x="0" y="23"/>
                    <a:pt x="0" y="24"/>
                  </a:cubicBezTo>
                  <a:cubicBezTo>
                    <a:pt x="0" y="28"/>
                    <a:pt x="3" y="31"/>
                    <a:pt x="6" y="32"/>
                  </a:cubicBezTo>
                  <a:cubicBezTo>
                    <a:pt x="6" y="34"/>
                    <a:pt x="6" y="34"/>
                    <a:pt x="6" y="34"/>
                  </a:cubicBezTo>
                  <a:cubicBezTo>
                    <a:pt x="6" y="35"/>
                    <a:pt x="7" y="36"/>
                    <a:pt x="8" y="36"/>
                  </a:cubicBezTo>
                  <a:cubicBezTo>
                    <a:pt x="9" y="36"/>
                    <a:pt x="10" y="35"/>
                    <a:pt x="10" y="34"/>
                  </a:cubicBezTo>
                  <a:cubicBezTo>
                    <a:pt x="10" y="32"/>
                    <a:pt x="10" y="32"/>
                    <a:pt x="10" y="32"/>
                  </a:cubicBezTo>
                  <a:cubicBezTo>
                    <a:pt x="13" y="31"/>
                    <a:pt x="16" y="28"/>
                    <a:pt x="16" y="24"/>
                  </a:cubicBezTo>
                  <a:cubicBezTo>
                    <a:pt x="16" y="19"/>
                    <a:pt x="12" y="16"/>
                    <a:pt x="8" y="16"/>
                  </a:cubicBezTo>
                  <a:cubicBezTo>
                    <a:pt x="6" y="16"/>
                    <a:pt x="4" y="14"/>
                    <a:pt x="4" y="12"/>
                  </a:cubicBezTo>
                  <a:cubicBezTo>
                    <a:pt x="4" y="10"/>
                    <a:pt x="6" y="8"/>
                    <a:pt x="8" y="8"/>
                  </a:cubicBezTo>
                  <a:cubicBezTo>
                    <a:pt x="10" y="8"/>
                    <a:pt x="12" y="10"/>
                    <a:pt x="12" y="12"/>
                  </a:cubicBezTo>
                  <a:cubicBezTo>
                    <a:pt x="12" y="13"/>
                    <a:pt x="13" y="14"/>
                    <a:pt x="14" y="14"/>
                  </a:cubicBezTo>
                  <a:cubicBezTo>
                    <a:pt x="15" y="14"/>
                    <a:pt x="16" y="13"/>
                    <a:pt x="16" y="12"/>
                  </a:cubicBezTo>
                  <a:cubicBezTo>
                    <a:pt x="16" y="8"/>
                    <a:pt x="13" y="5"/>
                    <a:pt x="10" y="4"/>
                  </a:cubicBezTo>
                  <a:cubicBezTo>
                    <a:pt x="10" y="2"/>
                    <a:pt x="10" y="2"/>
                    <a:pt x="10" y="2"/>
                  </a:cubicBezTo>
                  <a:cubicBezTo>
                    <a:pt x="10" y="1"/>
                    <a:pt x="9" y="0"/>
                    <a:pt x="8" y="0"/>
                  </a:cubicBezTo>
                  <a:cubicBezTo>
                    <a:pt x="7" y="0"/>
                    <a:pt x="6" y="1"/>
                    <a:pt x="6" y="2"/>
                  </a:cubicBezTo>
                  <a:cubicBezTo>
                    <a:pt x="6" y="4"/>
                    <a:pt x="6" y="4"/>
                    <a:pt x="6" y="4"/>
                  </a:cubicBezTo>
                  <a:cubicBezTo>
                    <a:pt x="3" y="5"/>
                    <a:pt x="0" y="8"/>
                    <a:pt x="0" y="12"/>
                  </a:cubicBezTo>
                  <a:cubicBezTo>
                    <a:pt x="0" y="16"/>
                    <a:pt x="4" y="20"/>
                    <a:pt x="8" y="20"/>
                  </a:cubicBezTo>
                  <a:cubicBezTo>
                    <a:pt x="10" y="20"/>
                    <a:pt x="12" y="22"/>
                    <a:pt x="12" y="24"/>
                  </a:cubicBezTo>
                  <a:cubicBezTo>
                    <a:pt x="12" y="26"/>
                    <a:pt x="10" y="28"/>
                    <a:pt x="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129" name="Straight Arrow Connector 128">
            <a:extLst>
              <a:ext uri="{FF2B5EF4-FFF2-40B4-BE49-F238E27FC236}">
                <a16:creationId xmlns:a16="http://schemas.microsoft.com/office/drawing/2014/main" id="{51811F74-EAFB-047D-AE3D-FEA1AA199C9C}"/>
              </a:ext>
            </a:extLst>
          </p:cNvPr>
          <p:cNvCxnSpPr>
            <a:cxnSpLocks/>
          </p:cNvCxnSpPr>
          <p:nvPr/>
        </p:nvCxnSpPr>
        <p:spPr>
          <a:xfrm>
            <a:off x="2468636" y="4630176"/>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F0DDC37-B10C-6B0C-694A-1B7E02C20A23}"/>
              </a:ext>
            </a:extLst>
          </p:cNvPr>
          <p:cNvCxnSpPr>
            <a:cxnSpLocks/>
          </p:cNvCxnSpPr>
          <p:nvPr/>
        </p:nvCxnSpPr>
        <p:spPr>
          <a:xfrm>
            <a:off x="3937140" y="4602668"/>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0C7CA987-DD0B-3084-661F-6FA5F1812673}"/>
              </a:ext>
            </a:extLst>
          </p:cNvPr>
          <p:cNvCxnSpPr>
            <a:cxnSpLocks/>
          </p:cNvCxnSpPr>
          <p:nvPr/>
        </p:nvCxnSpPr>
        <p:spPr>
          <a:xfrm>
            <a:off x="5463493" y="4613497"/>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49325280-5D0A-BDE3-E268-328F00293419}"/>
              </a:ext>
            </a:extLst>
          </p:cNvPr>
          <p:cNvCxnSpPr>
            <a:cxnSpLocks/>
          </p:cNvCxnSpPr>
          <p:nvPr/>
        </p:nvCxnSpPr>
        <p:spPr>
          <a:xfrm>
            <a:off x="7210311" y="4585049"/>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03CEF7CA-2BBC-8BE5-1563-C67E96820531}"/>
              </a:ext>
            </a:extLst>
          </p:cNvPr>
          <p:cNvCxnSpPr>
            <a:cxnSpLocks/>
          </p:cNvCxnSpPr>
          <p:nvPr/>
        </p:nvCxnSpPr>
        <p:spPr>
          <a:xfrm>
            <a:off x="9165660" y="4561448"/>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6A87260D-E691-2FFC-75C4-23CAB0403FEF}"/>
              </a:ext>
            </a:extLst>
          </p:cNvPr>
          <p:cNvCxnSpPr>
            <a:cxnSpLocks/>
          </p:cNvCxnSpPr>
          <p:nvPr/>
        </p:nvCxnSpPr>
        <p:spPr>
          <a:xfrm>
            <a:off x="6949117" y="2904822"/>
            <a:ext cx="380298"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3D48EEB0-4E24-556A-1A63-F40BAABBEFEC}"/>
              </a:ext>
            </a:extLst>
          </p:cNvPr>
          <p:cNvSpPr txBox="1"/>
          <p:nvPr/>
        </p:nvSpPr>
        <p:spPr>
          <a:xfrm>
            <a:off x="1843823" y="719020"/>
            <a:ext cx="8708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781D0"/>
                </a:solidFill>
                <a:effectLst/>
                <a:uLnTx/>
                <a:uFillTx/>
                <a:latin typeface="Arial Black" panose="020B0604020202020204" pitchFamily="34" charset="0"/>
                <a:ea typeface="+mn-ea"/>
                <a:cs typeface="Arial Black" panose="020B0604020202020204" pitchFamily="34" charset="0"/>
              </a:rPr>
              <a:t>Opportunity to Delivery</a:t>
            </a:r>
          </a:p>
        </p:txBody>
      </p:sp>
      <p:sp>
        <p:nvSpPr>
          <p:cNvPr id="138" name="Rectangle 137">
            <a:extLst>
              <a:ext uri="{FF2B5EF4-FFF2-40B4-BE49-F238E27FC236}">
                <a16:creationId xmlns:a16="http://schemas.microsoft.com/office/drawing/2014/main" id="{D514ACA9-0EF0-7E8A-43DD-172B6D5FCA98}"/>
              </a:ext>
            </a:extLst>
          </p:cNvPr>
          <p:cNvSpPr/>
          <p:nvPr/>
        </p:nvSpPr>
        <p:spPr>
          <a:xfrm rot="16200000">
            <a:off x="-306740" y="3100475"/>
            <a:ext cx="1573075" cy="317459"/>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QUOTING PHASE</a:t>
            </a:r>
          </a:p>
        </p:txBody>
      </p:sp>
      <p:sp>
        <p:nvSpPr>
          <p:cNvPr id="139" name="Rectangle 138">
            <a:extLst>
              <a:ext uri="{FF2B5EF4-FFF2-40B4-BE49-F238E27FC236}">
                <a16:creationId xmlns:a16="http://schemas.microsoft.com/office/drawing/2014/main" id="{50A5485C-ADAD-1D8E-3F2E-6405BAB87F75}"/>
              </a:ext>
            </a:extLst>
          </p:cNvPr>
          <p:cNvSpPr/>
          <p:nvPr/>
        </p:nvSpPr>
        <p:spPr>
          <a:xfrm rot="16200000">
            <a:off x="-242207" y="4734727"/>
            <a:ext cx="1573075" cy="554447"/>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PURCHASING &amp; LOGISTICS</a:t>
            </a:r>
          </a:p>
        </p:txBody>
      </p:sp>
    </p:spTree>
    <p:extLst>
      <p:ext uri="{BB962C8B-B14F-4D97-AF65-F5344CB8AC3E}">
        <p14:creationId xmlns:p14="http://schemas.microsoft.com/office/powerpoint/2010/main" val="2445634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345"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45345" y="1210080"/>
            <a:ext cx="117754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pic>
        <p:nvPicPr>
          <p:cNvPr id="1026" name="Picture 2">
            <a:extLst>
              <a:ext uri="{FF2B5EF4-FFF2-40B4-BE49-F238E27FC236}">
                <a16:creationId xmlns:a16="http://schemas.microsoft.com/office/drawing/2014/main" id="{D413F953-FBAD-6BCE-573F-F9A8BD38C9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345" y="606627"/>
            <a:ext cx="11366242" cy="564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840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345"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45345" y="1210080"/>
            <a:ext cx="117754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pic>
        <p:nvPicPr>
          <p:cNvPr id="2050" name="Picture 2">
            <a:extLst>
              <a:ext uri="{FF2B5EF4-FFF2-40B4-BE49-F238E27FC236}">
                <a16:creationId xmlns:a16="http://schemas.microsoft.com/office/drawing/2014/main" id="{21A0E576-97E6-9FB7-A299-76FB0FDCB4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290" y="606539"/>
            <a:ext cx="9979788" cy="600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841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Ah.Bv_iKjU.xUt.dbkl7W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FrS8riZ6zUaZeJrQeKOLL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EGjAnaSNPkO6FT40DCJyu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orXaH6ZWRUeZhRjmDToBJ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Ah.Bv_iKjU.xUt.dbkl7W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orXaH6ZWRUeZhRjmDToBJ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FrS8riZ6zUaZeJrQeKOLL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EGjAnaSNPkO6FT40DCJyu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Ah.Bv_iKjU.xUt.dbkl7W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FrS8riZ6zUaZeJrQeKOLL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EGjAnaSNPkO6FT40DCJyu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orXaH6ZWRUeZhRjmDToBJ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Custom 1">
      <a:dk1>
        <a:srgbClr val="121212"/>
      </a:dk1>
      <a:lt1>
        <a:srgbClr val="FFFFFF"/>
      </a:lt1>
      <a:dk2>
        <a:srgbClr val="333333"/>
      </a:dk2>
      <a:lt2>
        <a:srgbClr val="0086E9"/>
      </a:lt2>
      <a:accent1>
        <a:srgbClr val="ED282A"/>
      </a:accent1>
      <a:accent2>
        <a:srgbClr val="150D7F"/>
      </a:accent2>
      <a:accent3>
        <a:srgbClr val="1F487C"/>
      </a:accent3>
      <a:accent4>
        <a:srgbClr val="1D1D48"/>
      </a:accent4>
      <a:accent5>
        <a:srgbClr val="E21C78"/>
      </a:accent5>
      <a:accent6>
        <a:srgbClr val="8211C4"/>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28575">
          <a:solidFill>
            <a:schemeClr val="bg2">
              <a:lumMod val="50000"/>
            </a:schemeClr>
          </a:solidFill>
        </a:ln>
      </a:spPr>
      <a:bodyPr rtlCol="0" anchor="ctr"/>
      <a:lstStyle>
        <a:defPPr algn="ctr">
          <a:defRPr sz="3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5" id="{BF4A94E6-BAD3-9F48-A812-4A727275B833}" vid="{2BE36C3A-C21B-7744-9C0F-9652CB57E25C}"/>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New World">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New World Palette">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Custom 3">
      <a:dk1>
        <a:srgbClr val="121212"/>
      </a:dk1>
      <a:lt1>
        <a:srgbClr val="FFFFFF"/>
      </a:lt1>
      <a:dk2>
        <a:srgbClr val="1C0087"/>
      </a:dk2>
      <a:lt2>
        <a:srgbClr val="0086EA"/>
      </a:lt2>
      <a:accent1>
        <a:srgbClr val="EE282A"/>
      </a:accent1>
      <a:accent2>
        <a:srgbClr val="162FB3"/>
      </a:accent2>
      <a:accent3>
        <a:srgbClr val="1D1E48"/>
      </a:accent3>
      <a:accent4>
        <a:srgbClr val="FA4616"/>
      </a:accent4>
      <a:accent5>
        <a:srgbClr val="E31C79"/>
      </a:accent5>
      <a:accent6>
        <a:srgbClr val="8212C3"/>
      </a:accent6>
      <a:hlink>
        <a:srgbClr val="162FB3"/>
      </a:hlink>
      <a:folHlink>
        <a:srgbClr val="FA461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sz="1600" dirty="0"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3977C724-05CF-430B-AF61-E226209B6C93}" vid="{33BA3895-6848-4BF7-B090-29D1E89996E3}"/>
    </a:ext>
  </a:extLst>
</a:theme>
</file>

<file path=ppt/theme/theme5.xml><?xml version="1.0" encoding="utf-8"?>
<a:theme xmlns:a="http://schemas.openxmlformats.org/drawingml/2006/main" name="1_Office Theme">
  <a:themeElements>
    <a:clrScheme name="New World Palette">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T BAA 2021 Template 16x9" id="{6721BC52-F046-1E45-B429-EA1CE772F4B2}" vid="{6C47F5DB-F7D8-2A47-9394-23844A744D5A}"/>
    </a:ext>
  </a:extLst>
</a:theme>
</file>

<file path=ppt/theme/theme6.xml><?xml version="1.0" encoding="utf-8"?>
<a:theme xmlns:a="http://schemas.openxmlformats.org/drawingml/2006/main" name="2_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3_Office Theme">
  <a:themeElements>
    <a:clrScheme name="Custom 5">
      <a:dk1>
        <a:srgbClr val="000000"/>
      </a:dk1>
      <a:lt1>
        <a:srgbClr val="FFFFFF"/>
      </a:lt1>
      <a:dk2>
        <a:srgbClr val="0036BC"/>
      </a:dk2>
      <a:lt2>
        <a:srgbClr val="FFFFFF"/>
      </a:lt2>
      <a:accent1>
        <a:srgbClr val="0036BC"/>
      </a:accent1>
      <a:accent2>
        <a:srgbClr val="054CFF"/>
      </a:accent2>
      <a:accent3>
        <a:srgbClr val="0070FF"/>
      </a:accent3>
      <a:accent4>
        <a:srgbClr val="37B8FF"/>
      </a:accent4>
      <a:accent5>
        <a:srgbClr val="95CCF9"/>
      </a:accent5>
      <a:accent6>
        <a:srgbClr val="C7E5FD"/>
      </a:accent6>
      <a:hlink>
        <a:srgbClr val="162FB3"/>
      </a:hlink>
      <a:folHlink>
        <a:srgbClr val="59B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50"/>
        </a:solidFill>
        <a:ln>
          <a:noFill/>
        </a:ln>
      </a:spPr>
      <a:bodyPr rtlCol="0" anchor="ctr"/>
      <a:lstStyle>
        <a:defPPr algn="ctr">
          <a:defRPr sz="1600" dirty="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t">
        <a:noAutofit/>
      </a:bodyPr>
      <a:lstStyle>
        <a:defPPr marL="0" marR="0" indent="0" algn="l" defTabSz="914400" rtl="0" eaLnBrk="1" fontAlgn="auto" latinLnBrk="0" hangingPunct="1">
          <a:lnSpc>
            <a:spcPts val="3500"/>
          </a:lnSpc>
          <a:spcBef>
            <a:spcPts val="0"/>
          </a:spcBef>
          <a:spcAft>
            <a:spcPts val="0"/>
          </a:spcAft>
          <a:buClrTx/>
          <a:buSzTx/>
          <a:buFontTx/>
          <a:buNone/>
          <a:tabLst/>
          <a:defRPr kumimoji="0" sz="1400" b="0" i="0" u="none" strike="noStrike" kern="1200" cap="none" spc="-20" normalizeH="0" baseline="0" noProof="0" dirty="0">
            <a:ln>
              <a:noFill/>
            </a:ln>
            <a:solidFill>
              <a:srgbClr val="000000"/>
            </a:solidFill>
            <a:effectLst/>
            <a:uLnTx/>
            <a:uFillTx/>
            <a:latin typeface="Arial" panose="020B0604020202020204"/>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5_Office Theme">
  <a:themeElements>
    <a:clrScheme name="Custom 3">
      <a:dk1>
        <a:srgbClr val="121212"/>
      </a:dk1>
      <a:lt1>
        <a:srgbClr val="FFFFFF"/>
      </a:lt1>
      <a:dk2>
        <a:srgbClr val="1C0087"/>
      </a:dk2>
      <a:lt2>
        <a:srgbClr val="0086EA"/>
      </a:lt2>
      <a:accent1>
        <a:srgbClr val="EE282A"/>
      </a:accent1>
      <a:accent2>
        <a:srgbClr val="162FB3"/>
      </a:accent2>
      <a:accent3>
        <a:srgbClr val="1D1E48"/>
      </a:accent3>
      <a:accent4>
        <a:srgbClr val="FA4616"/>
      </a:accent4>
      <a:accent5>
        <a:srgbClr val="E31C79"/>
      </a:accent5>
      <a:accent6>
        <a:srgbClr val="8212C3"/>
      </a:accent6>
      <a:hlink>
        <a:srgbClr val="162FB3"/>
      </a:hlink>
      <a:folHlink>
        <a:srgbClr val="FA461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sz="1600" dirty="0"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7_Office Theme">
  <a:themeElements>
    <a:clrScheme name="Custom 10">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0086E9"/>
      </a:hlink>
      <a:folHlink>
        <a:srgbClr val="0086E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8D5E14D83EED4C953AEA88C1F1BEBC" ma:contentTypeVersion="4" ma:contentTypeDescription="Create a new document." ma:contentTypeScope="" ma:versionID="09661f097d5f41e725675a5699823985">
  <xsd:schema xmlns:xsd="http://www.w3.org/2001/XMLSchema" xmlns:xs="http://www.w3.org/2001/XMLSchema" xmlns:p="http://schemas.microsoft.com/office/2006/metadata/properties" xmlns:ns2="19be25d8-4154-4638-9eb0-529562d16799" targetNamespace="http://schemas.microsoft.com/office/2006/metadata/properties" ma:root="true" ma:fieldsID="ba6113b54a7d534d7a6d6d841d78c30d" ns2:_="">
    <xsd:import namespace="19be25d8-4154-4638-9eb0-529562d167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be25d8-4154-4638-9eb0-529562d16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BF3908-1CDE-498D-A1B2-309CDA2437B9}">
  <ds:schemaRefs>
    <ds:schemaRef ds:uri="http://schemas.microsoft.com/office/2006/metadata/properties"/>
    <ds:schemaRef ds:uri="http://schemas.microsoft.com/office/2006/documentManagement/types"/>
    <ds:schemaRef ds:uri="http://purl.org/dc/dcmitype/"/>
    <ds:schemaRef ds:uri="19be25d8-4154-4638-9eb0-529562d16799"/>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0EDF650-04F1-4370-9558-ABF7B00D1E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be25d8-4154-4638-9eb0-529562d167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7BB261-0A39-4EAB-936E-16A408AE2ECC}">
  <ds:schemaRefs>
    <ds:schemaRef ds:uri="http://schemas.microsoft.com/sharepoint/v3/contenttype/forms"/>
  </ds:schemaRefs>
</ds:datastoreItem>
</file>

<file path=docMetadata/LabelInfo.xml><?xml version="1.0" encoding="utf-8"?>
<clbl:labelList xmlns:clbl="http://schemas.microsoft.com/office/2020/mipLabelMetadata">
  <clbl:label id="{c79d5839-6375-4882-8da0-c26f6136967d}" enabled="1" method="Privileged" siteId="{a2d8e6b4-e26e-4421-8f3d-ec288c827c7d}" removed="0"/>
</clbl:labelList>
</file>

<file path=docProps/app.xml><?xml version="1.0" encoding="utf-8"?>
<Properties xmlns="http://schemas.openxmlformats.org/officeDocument/2006/extended-properties" xmlns:vt="http://schemas.openxmlformats.org/officeDocument/2006/docPropsVTypes">
  <Template/>
  <TotalTime>10625</TotalTime>
  <Words>1087</Words>
  <Application>Microsoft Office PowerPoint</Application>
  <PresentationFormat>Widescreen</PresentationFormat>
  <Paragraphs>174</Paragraphs>
  <Slides>9</Slides>
  <Notes>4</Notes>
  <HiddenSlides>0</HiddenSlides>
  <MMClips>0</MMClips>
  <ScaleCrop>false</ScaleCrop>
  <HeadingPairs>
    <vt:vector size="8" baseType="variant">
      <vt:variant>
        <vt:lpstr>Fonts Used</vt:lpstr>
      </vt:variant>
      <vt:variant>
        <vt:i4>16</vt:i4>
      </vt:variant>
      <vt:variant>
        <vt:lpstr>Theme</vt:lpstr>
      </vt:variant>
      <vt:variant>
        <vt:i4>12</vt:i4>
      </vt:variant>
      <vt:variant>
        <vt:lpstr>Embedded OLE Servers</vt:lpstr>
      </vt:variant>
      <vt:variant>
        <vt:i4>1</vt:i4>
      </vt:variant>
      <vt:variant>
        <vt:lpstr>Slide Titles</vt:lpstr>
      </vt:variant>
      <vt:variant>
        <vt:i4>9</vt:i4>
      </vt:variant>
    </vt:vector>
  </HeadingPairs>
  <TitlesOfParts>
    <vt:vector size="38" baseType="lpstr">
      <vt:lpstr>AppleSymbols</vt:lpstr>
      <vt:lpstr>Aptos</vt:lpstr>
      <vt:lpstr>Arial</vt:lpstr>
      <vt:lpstr>Arial Black</vt:lpstr>
      <vt:lpstr>Calibri</vt:lpstr>
      <vt:lpstr>Calibri Light</vt:lpstr>
      <vt:lpstr>Courier New</vt:lpstr>
      <vt:lpstr>Helvetica</vt:lpstr>
      <vt:lpstr>Montserrat</vt:lpstr>
      <vt:lpstr>Montserrat Black</vt:lpstr>
      <vt:lpstr>Montserrat Medium</vt:lpstr>
      <vt:lpstr>Roboto</vt:lpstr>
      <vt:lpstr>Roboto Black</vt:lpstr>
      <vt:lpstr>Roboto Light</vt:lpstr>
      <vt:lpstr>Roobert</vt:lpstr>
      <vt:lpstr>System Font Regular</vt:lpstr>
      <vt:lpstr>3_Office Theme</vt:lpstr>
      <vt:lpstr>Cover Slides</vt:lpstr>
      <vt:lpstr>1_Cover Slides</vt:lpstr>
      <vt:lpstr>9_Office Theme</vt:lpstr>
      <vt:lpstr>1_Office Theme</vt:lpstr>
      <vt:lpstr>2_Cover Slides</vt:lpstr>
      <vt:lpstr>23_Office Theme</vt:lpstr>
      <vt:lpstr>25_Office Theme</vt:lpstr>
      <vt:lpstr>17_Office Theme</vt:lpstr>
      <vt:lpstr>7_Office Theme</vt:lpstr>
      <vt:lpstr>2_Office Theme</vt:lpstr>
      <vt:lpstr>Office Theme</vt:lpstr>
      <vt:lpstr>think-cell Slide</vt:lpstr>
      <vt:lpstr>PowerPoint Presentation</vt:lpstr>
      <vt:lpstr>PowerPoint Presentation</vt:lpstr>
      <vt:lpstr>PowerPoint Presentation</vt:lpstr>
      <vt:lpstr>PowerPoint Presentation</vt:lpstr>
      <vt:lpstr>PowerPoint Presentation</vt:lpstr>
      <vt:lpstr>Catalogs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Confirm understand requirements</dc:title>
  <dc:creator>Binning, Jas</dc:creator>
  <cp:lastModifiedBy>Herr, Donna</cp:lastModifiedBy>
  <cp:revision>397</cp:revision>
  <cp:lastPrinted>2024-02-16T13:49:26Z</cp:lastPrinted>
  <dcterms:created xsi:type="dcterms:W3CDTF">2019-08-05T13:24:07Z</dcterms:created>
  <dcterms:modified xsi:type="dcterms:W3CDTF">2024-10-03T21:44:42Z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0x0101001D8D5E14D83EED4C953AEA88C1F1BEBC</vt:lpwstr>
  </property>
  <property fmtid="{D5CDD505-2E9C-101B-9397-08002B2CF9AE}" pid="3" name="ClassificationContentMarkingFooterLocations">
    <vt:lpwstr>3_Office Theme:9\Cover Slides:8\1_Cover Slides:8\9_Office Theme:8\1_Office Theme:8\2_Cover Slides:8\23_Office Theme:7\25_Office Theme:8\17_Office Theme:8\7_Office Theme:8\2_Office Theme:8\Office Theme:8</vt:lpwstr>
  </property>
  <property fmtid="{D5CDD505-2E9C-101B-9397-08002B2CF9AE}" pid="4" name="ClassificationContentMarkingFooterText">
    <vt:lpwstr>CONFIDENTIAL</vt:lpwstr>
  </property>
</Properties>
</file>