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5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22.xml" ContentType="application/vnd.openxmlformats-officedocument.presentationml.tags+xml"/>
  <Override PartName="/ppt/notesSlides/notesSlide1.xml" ContentType="application/vnd.openxmlformats-officedocument.presentationml.notesSlide+xml"/>
  <Override PartName="/ppt/tags/tag2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4.xml" ContentType="application/vnd.openxmlformats-officedocument.presentationml.tags+xml"/>
  <Override PartName="/ppt/notesSlides/notesSlide4.xml" ContentType="application/vnd.openxmlformats-officedocument.presentationml.notesSlide+xml"/>
  <Override PartName="/ppt/tags/tag25.xml" ContentType="application/vnd.openxmlformats-officedocument.presentationml.tags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0" r:id="rId3"/>
    <p:sldMasterId id="2147483718" r:id="rId4"/>
    <p:sldMasterId id="2147483743" r:id="rId5"/>
    <p:sldMasterId id="2147483875" r:id="rId6"/>
    <p:sldMasterId id="2147483976" r:id="rId7"/>
    <p:sldMasterId id="2147484030" r:id="rId8"/>
  </p:sldMasterIdLst>
  <p:notesMasterIdLst>
    <p:notesMasterId r:id="rId17"/>
  </p:notesMasterIdLst>
  <p:sldIdLst>
    <p:sldId id="2147479133" r:id="rId9"/>
    <p:sldId id="2147479134" r:id="rId10"/>
    <p:sldId id="270" r:id="rId11"/>
    <p:sldId id="264" r:id="rId12"/>
    <p:sldId id="265" r:id="rId13"/>
    <p:sldId id="257" r:id="rId14"/>
    <p:sldId id="2147483647" r:id="rId15"/>
    <p:sldId id="256" r:id="rId16"/>
  </p:sldIdLst>
  <p:sldSz cx="12192000" cy="6858000"/>
  <p:notesSz cx="12192000" cy="6858000"/>
  <p:defaultTextStyle>
    <a:defPPr>
      <a:defRPr kern="0"/>
    </a:defPPr>
  </p:defaultTextStyle>
  <p:extLst>
    <p:ext uri="{521415D9-36F7-43E2-AB2F-B90AF26B5E84}">
      <p14:sectionLst xmlns:p14="http://schemas.microsoft.com/office/powerpoint/2010/main">
        <p14:section name="Default Section" id="{3EE091AC-798F-4E05-8FDE-9751776376C0}">
          <p14:sldIdLst>
            <p14:sldId id="2147479133"/>
            <p14:sldId id="2147479134"/>
            <p14:sldId id="270"/>
            <p14:sldId id="264"/>
            <p14:sldId id="265"/>
            <p14:sldId id="257"/>
            <p14:sldId id="2147483647"/>
            <p14:sldId id="256"/>
          </p14:sldIdLst>
        </p14:section>
        <p14:section name="Appendix" id="{D3D8B5BB-0B83-4CA5-89B1-52E6B29BD1E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860" y="6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6.xml"/><Relationship Id="rId13" Type="http://schemas.openxmlformats.org/officeDocument/2006/relationships/slide" Target="slides/slide5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5.xml"/><Relationship Id="rId12" Type="http://schemas.openxmlformats.org/officeDocument/2006/relationships/slide" Target="slides/slide4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rr, Donna" userId="609489c1-9433-4fe2-ac66-1b811c1f884a" providerId="ADAL" clId="{885F5FDE-A91D-42DA-96A0-E23A88CACF34}"/>
    <pc:docChg chg="delSld modSld delMainMaster modSection">
      <pc:chgData name="Herr, Donna" userId="609489c1-9433-4fe2-ac66-1b811c1f884a" providerId="ADAL" clId="{885F5FDE-A91D-42DA-96A0-E23A88CACF34}" dt="2024-10-04T19:16:43.085" v="96" actId="2696"/>
      <pc:docMkLst>
        <pc:docMk/>
      </pc:docMkLst>
      <pc:sldChg chg="del">
        <pc:chgData name="Herr, Donna" userId="609489c1-9433-4fe2-ac66-1b811c1f884a" providerId="ADAL" clId="{885F5FDE-A91D-42DA-96A0-E23A88CACF34}" dt="2024-10-04T19:16:39.303" v="95" actId="2696"/>
        <pc:sldMkLst>
          <pc:docMk/>
          <pc:sldMk cId="0" sldId="258"/>
        </pc:sldMkLst>
      </pc:sldChg>
      <pc:sldChg chg="del">
        <pc:chgData name="Herr, Donna" userId="609489c1-9433-4fe2-ac66-1b811c1f884a" providerId="ADAL" clId="{885F5FDE-A91D-42DA-96A0-E23A88CACF34}" dt="2024-10-04T19:12:18.360" v="3" actId="2696"/>
        <pc:sldMkLst>
          <pc:docMk/>
          <pc:sldMk cId="267621427" sldId="259"/>
        </pc:sldMkLst>
      </pc:sldChg>
      <pc:sldChg chg="del">
        <pc:chgData name="Herr, Donna" userId="609489c1-9433-4fe2-ac66-1b811c1f884a" providerId="ADAL" clId="{885F5FDE-A91D-42DA-96A0-E23A88CACF34}" dt="2024-10-04T19:12:28.887" v="4" actId="2696"/>
        <pc:sldMkLst>
          <pc:docMk/>
          <pc:sldMk cId="1543127843" sldId="260"/>
        </pc:sldMkLst>
      </pc:sldChg>
      <pc:sldChg chg="del">
        <pc:chgData name="Herr, Donna" userId="609489c1-9433-4fe2-ac66-1b811c1f884a" providerId="ADAL" clId="{885F5FDE-A91D-42DA-96A0-E23A88CACF34}" dt="2024-10-04T19:12:36.980" v="6" actId="2696"/>
        <pc:sldMkLst>
          <pc:docMk/>
          <pc:sldMk cId="905565699" sldId="261"/>
        </pc:sldMkLst>
      </pc:sldChg>
      <pc:sldChg chg="del">
        <pc:chgData name="Herr, Donna" userId="609489c1-9433-4fe2-ac66-1b811c1f884a" providerId="ADAL" clId="{885F5FDE-A91D-42DA-96A0-E23A88CACF34}" dt="2024-10-04T19:12:44.260" v="7" actId="2696"/>
        <pc:sldMkLst>
          <pc:docMk/>
          <pc:sldMk cId="1486542555" sldId="262"/>
        </pc:sldMkLst>
      </pc:sldChg>
      <pc:sldChg chg="del">
        <pc:chgData name="Herr, Donna" userId="609489c1-9433-4fe2-ac66-1b811c1f884a" providerId="ADAL" clId="{885F5FDE-A91D-42DA-96A0-E23A88CACF34}" dt="2024-10-04T19:12:54.057" v="9" actId="2696"/>
        <pc:sldMkLst>
          <pc:docMk/>
          <pc:sldMk cId="2863439013" sldId="263"/>
        </pc:sldMkLst>
      </pc:sldChg>
      <pc:sldChg chg="del">
        <pc:chgData name="Herr, Donna" userId="609489c1-9433-4fe2-ac66-1b811c1f884a" providerId="ADAL" clId="{885F5FDE-A91D-42DA-96A0-E23A88CACF34}" dt="2024-10-04T19:12:57.673" v="10" actId="2696"/>
        <pc:sldMkLst>
          <pc:docMk/>
          <pc:sldMk cId="1900599064" sldId="266"/>
        </pc:sldMkLst>
      </pc:sldChg>
      <pc:sldChg chg="del">
        <pc:chgData name="Herr, Donna" userId="609489c1-9433-4fe2-ac66-1b811c1f884a" providerId="ADAL" clId="{885F5FDE-A91D-42DA-96A0-E23A88CACF34}" dt="2024-10-04T19:16:43.085" v="96" actId="2696"/>
        <pc:sldMkLst>
          <pc:docMk/>
          <pc:sldMk cId="0" sldId="267"/>
        </pc:sldMkLst>
      </pc:sldChg>
      <pc:sldChg chg="del">
        <pc:chgData name="Herr, Donna" userId="609489c1-9433-4fe2-ac66-1b811c1f884a" providerId="ADAL" clId="{885F5FDE-A91D-42DA-96A0-E23A88CACF34}" dt="2024-10-04T19:13:03.521" v="12" actId="2696"/>
        <pc:sldMkLst>
          <pc:docMk/>
          <pc:sldMk cId="1108357843" sldId="268"/>
        </pc:sldMkLst>
      </pc:sldChg>
      <pc:sldChg chg="del">
        <pc:chgData name="Herr, Donna" userId="609489c1-9433-4fe2-ac66-1b811c1f884a" providerId="ADAL" clId="{885F5FDE-A91D-42DA-96A0-E23A88CACF34}" dt="2024-10-04T19:13:05.969" v="13" actId="2696"/>
        <pc:sldMkLst>
          <pc:docMk/>
          <pc:sldMk cId="849646805" sldId="269"/>
        </pc:sldMkLst>
      </pc:sldChg>
      <pc:sldChg chg="del">
        <pc:chgData name="Herr, Donna" userId="609489c1-9433-4fe2-ac66-1b811c1f884a" providerId="ADAL" clId="{885F5FDE-A91D-42DA-96A0-E23A88CACF34}" dt="2024-10-04T19:15:23.409" v="64" actId="2696"/>
        <pc:sldMkLst>
          <pc:docMk/>
          <pc:sldMk cId="2031139063" sldId="271"/>
        </pc:sldMkLst>
      </pc:sldChg>
      <pc:sldChg chg="del">
        <pc:chgData name="Herr, Donna" userId="609489c1-9433-4fe2-ac66-1b811c1f884a" providerId="ADAL" clId="{885F5FDE-A91D-42DA-96A0-E23A88CACF34}" dt="2024-10-04T19:16:14.069" v="86" actId="2696"/>
        <pc:sldMkLst>
          <pc:docMk/>
          <pc:sldMk cId="1980467136" sldId="272"/>
        </pc:sldMkLst>
      </pc:sldChg>
      <pc:sldChg chg="del">
        <pc:chgData name="Herr, Donna" userId="609489c1-9433-4fe2-ac66-1b811c1f884a" providerId="ADAL" clId="{885F5FDE-A91D-42DA-96A0-E23A88CACF34}" dt="2024-10-04T19:16:16.624" v="87" actId="2696"/>
        <pc:sldMkLst>
          <pc:docMk/>
          <pc:sldMk cId="11491050" sldId="273"/>
        </pc:sldMkLst>
      </pc:sldChg>
      <pc:sldChg chg="del">
        <pc:chgData name="Herr, Donna" userId="609489c1-9433-4fe2-ac66-1b811c1f884a" providerId="ADAL" clId="{885F5FDE-A91D-42DA-96A0-E23A88CACF34}" dt="2024-10-04T19:15:25.511" v="65" actId="2696"/>
        <pc:sldMkLst>
          <pc:docMk/>
          <pc:sldMk cId="1930227652" sldId="274"/>
        </pc:sldMkLst>
      </pc:sldChg>
      <pc:sldChg chg="del">
        <pc:chgData name="Herr, Donna" userId="609489c1-9433-4fe2-ac66-1b811c1f884a" providerId="ADAL" clId="{885F5FDE-A91D-42DA-96A0-E23A88CACF34}" dt="2024-10-04T19:15:28.275" v="66" actId="2696"/>
        <pc:sldMkLst>
          <pc:docMk/>
          <pc:sldMk cId="3559703583" sldId="275"/>
        </pc:sldMkLst>
      </pc:sldChg>
      <pc:sldChg chg="del">
        <pc:chgData name="Herr, Donna" userId="609489c1-9433-4fe2-ac66-1b811c1f884a" providerId="ADAL" clId="{885F5FDE-A91D-42DA-96A0-E23A88CACF34}" dt="2024-10-04T19:16:10.847" v="85" actId="2696"/>
        <pc:sldMkLst>
          <pc:docMk/>
          <pc:sldMk cId="3611983794" sldId="276"/>
        </pc:sldMkLst>
      </pc:sldChg>
      <pc:sldChg chg="del">
        <pc:chgData name="Herr, Donna" userId="609489c1-9433-4fe2-ac66-1b811c1f884a" providerId="ADAL" clId="{885F5FDE-A91D-42DA-96A0-E23A88CACF34}" dt="2024-10-04T19:16:18.656" v="88" actId="2696"/>
        <pc:sldMkLst>
          <pc:docMk/>
          <pc:sldMk cId="259219747" sldId="277"/>
        </pc:sldMkLst>
      </pc:sldChg>
      <pc:sldChg chg="del">
        <pc:chgData name="Herr, Donna" userId="609489c1-9433-4fe2-ac66-1b811c1f884a" providerId="ADAL" clId="{885F5FDE-A91D-42DA-96A0-E23A88CACF34}" dt="2024-10-04T19:15:30.922" v="67" actId="2696"/>
        <pc:sldMkLst>
          <pc:docMk/>
          <pc:sldMk cId="2187751803" sldId="278"/>
        </pc:sldMkLst>
      </pc:sldChg>
      <pc:sldChg chg="del">
        <pc:chgData name="Herr, Donna" userId="609489c1-9433-4fe2-ac66-1b811c1f884a" providerId="ADAL" clId="{885F5FDE-A91D-42DA-96A0-E23A88CACF34}" dt="2024-10-04T19:15:44.057" v="73" actId="2696"/>
        <pc:sldMkLst>
          <pc:docMk/>
          <pc:sldMk cId="2469702654" sldId="279"/>
        </pc:sldMkLst>
      </pc:sldChg>
      <pc:sldChg chg="del">
        <pc:chgData name="Herr, Donna" userId="609489c1-9433-4fe2-ac66-1b811c1f884a" providerId="ADAL" clId="{885F5FDE-A91D-42DA-96A0-E23A88CACF34}" dt="2024-10-04T19:15:54.955" v="78" actId="2696"/>
        <pc:sldMkLst>
          <pc:docMk/>
          <pc:sldMk cId="2769952133" sldId="280"/>
        </pc:sldMkLst>
      </pc:sldChg>
      <pc:sldChg chg="del">
        <pc:chgData name="Herr, Donna" userId="609489c1-9433-4fe2-ac66-1b811c1f884a" providerId="ADAL" clId="{885F5FDE-A91D-42DA-96A0-E23A88CACF34}" dt="2024-10-04T19:15:52.816" v="77" actId="2696"/>
        <pc:sldMkLst>
          <pc:docMk/>
          <pc:sldMk cId="4139798758" sldId="281"/>
        </pc:sldMkLst>
      </pc:sldChg>
      <pc:sldChg chg="del">
        <pc:chgData name="Herr, Donna" userId="609489c1-9433-4fe2-ac66-1b811c1f884a" providerId="ADAL" clId="{885F5FDE-A91D-42DA-96A0-E23A88CACF34}" dt="2024-10-04T19:13:17.202" v="16" actId="2696"/>
        <pc:sldMkLst>
          <pc:docMk/>
          <pc:sldMk cId="2637453563" sldId="282"/>
        </pc:sldMkLst>
      </pc:sldChg>
      <pc:sldChg chg="del">
        <pc:chgData name="Herr, Donna" userId="609489c1-9433-4fe2-ac66-1b811c1f884a" providerId="ADAL" clId="{885F5FDE-A91D-42DA-96A0-E23A88CACF34}" dt="2024-10-04T19:13:20.170" v="17" actId="2696"/>
        <pc:sldMkLst>
          <pc:docMk/>
          <pc:sldMk cId="3641748279" sldId="283"/>
        </pc:sldMkLst>
      </pc:sldChg>
      <pc:sldChg chg="del">
        <pc:chgData name="Herr, Donna" userId="609489c1-9433-4fe2-ac66-1b811c1f884a" providerId="ADAL" clId="{885F5FDE-A91D-42DA-96A0-E23A88CACF34}" dt="2024-10-04T19:13:40.568" v="25" actId="2696"/>
        <pc:sldMkLst>
          <pc:docMk/>
          <pc:sldMk cId="3064441697" sldId="284"/>
        </pc:sldMkLst>
      </pc:sldChg>
      <pc:sldChg chg="del">
        <pc:chgData name="Herr, Donna" userId="609489c1-9433-4fe2-ac66-1b811c1f884a" providerId="ADAL" clId="{885F5FDE-A91D-42DA-96A0-E23A88CACF34}" dt="2024-10-04T19:13:42.787" v="26" actId="2696"/>
        <pc:sldMkLst>
          <pc:docMk/>
          <pc:sldMk cId="263997691" sldId="285"/>
        </pc:sldMkLst>
      </pc:sldChg>
      <pc:sldChg chg="del">
        <pc:chgData name="Herr, Donna" userId="609489c1-9433-4fe2-ac66-1b811c1f884a" providerId="ADAL" clId="{885F5FDE-A91D-42DA-96A0-E23A88CACF34}" dt="2024-10-04T19:13:08.840" v="14" actId="2696"/>
        <pc:sldMkLst>
          <pc:docMk/>
          <pc:sldMk cId="4261215082" sldId="286"/>
        </pc:sldMkLst>
      </pc:sldChg>
      <pc:sldChg chg="del">
        <pc:chgData name="Herr, Donna" userId="609489c1-9433-4fe2-ac66-1b811c1f884a" providerId="ADAL" clId="{885F5FDE-A91D-42DA-96A0-E23A88CACF34}" dt="2024-10-04T19:13:46.651" v="27" actId="2696"/>
        <pc:sldMkLst>
          <pc:docMk/>
          <pc:sldMk cId="2207302500" sldId="287"/>
        </pc:sldMkLst>
      </pc:sldChg>
      <pc:sldChg chg="del">
        <pc:chgData name="Herr, Donna" userId="609489c1-9433-4fe2-ac66-1b811c1f884a" providerId="ADAL" clId="{885F5FDE-A91D-42DA-96A0-E23A88CACF34}" dt="2024-10-04T19:13:53.338" v="30" actId="2696"/>
        <pc:sldMkLst>
          <pc:docMk/>
          <pc:sldMk cId="2498572059" sldId="288"/>
        </pc:sldMkLst>
      </pc:sldChg>
      <pc:sldChg chg="del">
        <pc:chgData name="Herr, Donna" userId="609489c1-9433-4fe2-ac66-1b811c1f884a" providerId="ADAL" clId="{885F5FDE-A91D-42DA-96A0-E23A88CACF34}" dt="2024-10-04T19:13:55.368" v="31" actId="2696"/>
        <pc:sldMkLst>
          <pc:docMk/>
          <pc:sldMk cId="911769449" sldId="289"/>
        </pc:sldMkLst>
      </pc:sldChg>
      <pc:sldChg chg="del">
        <pc:chgData name="Herr, Donna" userId="609489c1-9433-4fe2-ac66-1b811c1f884a" providerId="ADAL" clId="{885F5FDE-A91D-42DA-96A0-E23A88CACF34}" dt="2024-10-04T19:13:57.481" v="32" actId="2696"/>
        <pc:sldMkLst>
          <pc:docMk/>
          <pc:sldMk cId="2955650986" sldId="290"/>
        </pc:sldMkLst>
      </pc:sldChg>
      <pc:sldChg chg="del">
        <pc:chgData name="Herr, Donna" userId="609489c1-9433-4fe2-ac66-1b811c1f884a" providerId="ADAL" clId="{885F5FDE-A91D-42DA-96A0-E23A88CACF34}" dt="2024-10-04T19:13:59.563" v="33" actId="2696"/>
        <pc:sldMkLst>
          <pc:docMk/>
          <pc:sldMk cId="2479073241" sldId="291"/>
        </pc:sldMkLst>
      </pc:sldChg>
      <pc:sldChg chg="del">
        <pc:chgData name="Herr, Donna" userId="609489c1-9433-4fe2-ac66-1b811c1f884a" providerId="ADAL" clId="{885F5FDE-A91D-42DA-96A0-E23A88CACF34}" dt="2024-10-04T19:13:29.072" v="20" actId="2696"/>
        <pc:sldMkLst>
          <pc:docMk/>
          <pc:sldMk cId="1466155723" sldId="292"/>
        </pc:sldMkLst>
      </pc:sldChg>
      <pc:sldChg chg="del">
        <pc:chgData name="Herr, Donna" userId="609489c1-9433-4fe2-ac66-1b811c1f884a" providerId="ADAL" clId="{885F5FDE-A91D-42DA-96A0-E23A88CACF34}" dt="2024-10-04T19:14:01.850" v="34" actId="2696"/>
        <pc:sldMkLst>
          <pc:docMk/>
          <pc:sldMk cId="1700518427" sldId="293"/>
        </pc:sldMkLst>
      </pc:sldChg>
      <pc:sldChg chg="del">
        <pc:chgData name="Herr, Donna" userId="609489c1-9433-4fe2-ac66-1b811c1f884a" providerId="ADAL" clId="{885F5FDE-A91D-42DA-96A0-E23A88CACF34}" dt="2024-10-04T19:14:04.449" v="35" actId="2696"/>
        <pc:sldMkLst>
          <pc:docMk/>
          <pc:sldMk cId="919210364" sldId="294"/>
        </pc:sldMkLst>
      </pc:sldChg>
      <pc:sldChg chg="del">
        <pc:chgData name="Herr, Donna" userId="609489c1-9433-4fe2-ac66-1b811c1f884a" providerId="ADAL" clId="{885F5FDE-A91D-42DA-96A0-E23A88CACF34}" dt="2024-10-04T19:15:57.310" v="79" actId="2696"/>
        <pc:sldMkLst>
          <pc:docMk/>
          <pc:sldMk cId="4119121090" sldId="295"/>
        </pc:sldMkLst>
      </pc:sldChg>
      <pc:sldChg chg="del">
        <pc:chgData name="Herr, Donna" userId="609489c1-9433-4fe2-ac66-1b811c1f884a" providerId="ADAL" clId="{885F5FDE-A91D-42DA-96A0-E23A88CACF34}" dt="2024-10-04T19:14:06.569" v="36" actId="2696"/>
        <pc:sldMkLst>
          <pc:docMk/>
          <pc:sldMk cId="3881316441" sldId="296"/>
        </pc:sldMkLst>
      </pc:sldChg>
      <pc:sldChg chg="del">
        <pc:chgData name="Herr, Donna" userId="609489c1-9433-4fe2-ac66-1b811c1f884a" providerId="ADAL" clId="{885F5FDE-A91D-42DA-96A0-E23A88CACF34}" dt="2024-10-04T19:14:08.915" v="37" actId="2696"/>
        <pc:sldMkLst>
          <pc:docMk/>
          <pc:sldMk cId="2762528507" sldId="297"/>
        </pc:sldMkLst>
      </pc:sldChg>
      <pc:sldChg chg="del">
        <pc:chgData name="Herr, Donna" userId="609489c1-9433-4fe2-ac66-1b811c1f884a" providerId="ADAL" clId="{885F5FDE-A91D-42DA-96A0-E23A88CACF34}" dt="2024-10-04T19:12:34.197" v="5" actId="2696"/>
        <pc:sldMkLst>
          <pc:docMk/>
          <pc:sldMk cId="1290811053" sldId="298"/>
        </pc:sldMkLst>
      </pc:sldChg>
      <pc:sldChg chg="del">
        <pc:chgData name="Herr, Donna" userId="609489c1-9433-4fe2-ac66-1b811c1f884a" providerId="ADAL" clId="{885F5FDE-A91D-42DA-96A0-E23A88CACF34}" dt="2024-10-04T19:14:11.587" v="38" actId="2696"/>
        <pc:sldMkLst>
          <pc:docMk/>
          <pc:sldMk cId="3543008537" sldId="299"/>
        </pc:sldMkLst>
      </pc:sldChg>
      <pc:sldChg chg="del">
        <pc:chgData name="Herr, Donna" userId="609489c1-9433-4fe2-ac66-1b811c1f884a" providerId="ADAL" clId="{885F5FDE-A91D-42DA-96A0-E23A88CACF34}" dt="2024-10-04T19:14:18.397" v="41" actId="2696"/>
        <pc:sldMkLst>
          <pc:docMk/>
          <pc:sldMk cId="396722167" sldId="300"/>
        </pc:sldMkLst>
      </pc:sldChg>
      <pc:sldChg chg="del">
        <pc:chgData name="Herr, Donna" userId="609489c1-9433-4fe2-ac66-1b811c1f884a" providerId="ADAL" clId="{885F5FDE-A91D-42DA-96A0-E23A88CACF34}" dt="2024-10-04T19:14:20.488" v="42" actId="2696"/>
        <pc:sldMkLst>
          <pc:docMk/>
          <pc:sldMk cId="3326705460" sldId="301"/>
        </pc:sldMkLst>
      </pc:sldChg>
      <pc:sldChg chg="del">
        <pc:chgData name="Herr, Donna" userId="609489c1-9433-4fe2-ac66-1b811c1f884a" providerId="ADAL" clId="{885F5FDE-A91D-42DA-96A0-E23A88CACF34}" dt="2024-10-04T19:14:22.839" v="43" actId="2696"/>
        <pc:sldMkLst>
          <pc:docMk/>
          <pc:sldMk cId="3208979445" sldId="302"/>
        </pc:sldMkLst>
      </pc:sldChg>
      <pc:sldChg chg="del">
        <pc:chgData name="Herr, Donna" userId="609489c1-9433-4fe2-ac66-1b811c1f884a" providerId="ADAL" clId="{885F5FDE-A91D-42DA-96A0-E23A88CACF34}" dt="2024-10-04T19:14:32.389" v="47" actId="2696"/>
        <pc:sldMkLst>
          <pc:docMk/>
          <pc:sldMk cId="4290680855" sldId="303"/>
        </pc:sldMkLst>
      </pc:sldChg>
      <pc:sldChg chg="del">
        <pc:chgData name="Herr, Donna" userId="609489c1-9433-4fe2-ac66-1b811c1f884a" providerId="ADAL" clId="{885F5FDE-A91D-42DA-96A0-E23A88CACF34}" dt="2024-10-04T19:14:34.908" v="48" actId="2696"/>
        <pc:sldMkLst>
          <pc:docMk/>
          <pc:sldMk cId="651030226" sldId="304"/>
        </pc:sldMkLst>
      </pc:sldChg>
      <pc:sldChg chg="del">
        <pc:chgData name="Herr, Donna" userId="609489c1-9433-4fe2-ac66-1b811c1f884a" providerId="ADAL" clId="{885F5FDE-A91D-42DA-96A0-E23A88CACF34}" dt="2024-10-04T19:14:43.758" v="51" actId="2696"/>
        <pc:sldMkLst>
          <pc:docMk/>
          <pc:sldMk cId="245292089" sldId="305"/>
        </pc:sldMkLst>
      </pc:sldChg>
      <pc:sldChg chg="del">
        <pc:chgData name="Herr, Donna" userId="609489c1-9433-4fe2-ac66-1b811c1f884a" providerId="ADAL" clId="{885F5FDE-A91D-42DA-96A0-E23A88CACF34}" dt="2024-10-04T19:14:45.703" v="52" actId="2696"/>
        <pc:sldMkLst>
          <pc:docMk/>
          <pc:sldMk cId="2242570938" sldId="306"/>
        </pc:sldMkLst>
      </pc:sldChg>
      <pc:sldChg chg="del">
        <pc:chgData name="Herr, Donna" userId="609489c1-9433-4fe2-ac66-1b811c1f884a" providerId="ADAL" clId="{885F5FDE-A91D-42DA-96A0-E23A88CACF34}" dt="2024-10-04T19:14:50.007" v="54" actId="2696"/>
        <pc:sldMkLst>
          <pc:docMk/>
          <pc:sldMk cId="392145812" sldId="307"/>
        </pc:sldMkLst>
      </pc:sldChg>
      <pc:sldChg chg="del">
        <pc:chgData name="Herr, Donna" userId="609489c1-9433-4fe2-ac66-1b811c1f884a" providerId="ADAL" clId="{885F5FDE-A91D-42DA-96A0-E23A88CACF34}" dt="2024-10-04T19:14:53.651" v="55" actId="2696"/>
        <pc:sldMkLst>
          <pc:docMk/>
          <pc:sldMk cId="2875512941" sldId="308"/>
        </pc:sldMkLst>
      </pc:sldChg>
      <pc:sldChg chg="del">
        <pc:chgData name="Herr, Donna" userId="609489c1-9433-4fe2-ac66-1b811c1f884a" providerId="ADAL" clId="{885F5FDE-A91D-42DA-96A0-E23A88CACF34}" dt="2024-10-04T19:14:56.525" v="56" actId="2696"/>
        <pc:sldMkLst>
          <pc:docMk/>
          <pc:sldMk cId="2741112924" sldId="309"/>
        </pc:sldMkLst>
      </pc:sldChg>
      <pc:sldChg chg="del">
        <pc:chgData name="Herr, Donna" userId="609489c1-9433-4fe2-ac66-1b811c1f884a" providerId="ADAL" clId="{885F5FDE-A91D-42DA-96A0-E23A88CACF34}" dt="2024-10-04T19:15:08.315" v="58" actId="2696"/>
        <pc:sldMkLst>
          <pc:docMk/>
          <pc:sldMk cId="156668079" sldId="310"/>
        </pc:sldMkLst>
      </pc:sldChg>
      <pc:sldChg chg="del">
        <pc:chgData name="Herr, Donna" userId="609489c1-9433-4fe2-ac66-1b811c1f884a" providerId="ADAL" clId="{885F5FDE-A91D-42DA-96A0-E23A88CACF34}" dt="2024-10-04T19:15:11.198" v="59" actId="2696"/>
        <pc:sldMkLst>
          <pc:docMk/>
          <pc:sldMk cId="1564634188" sldId="311"/>
        </pc:sldMkLst>
      </pc:sldChg>
      <pc:sldChg chg="del">
        <pc:chgData name="Herr, Donna" userId="609489c1-9433-4fe2-ac66-1b811c1f884a" providerId="ADAL" clId="{885F5FDE-A91D-42DA-96A0-E23A88CACF34}" dt="2024-10-04T19:15:37.698" v="70" actId="2696"/>
        <pc:sldMkLst>
          <pc:docMk/>
          <pc:sldMk cId="883327103" sldId="312"/>
        </pc:sldMkLst>
      </pc:sldChg>
      <pc:sldChg chg="del">
        <pc:chgData name="Herr, Donna" userId="609489c1-9433-4fe2-ac66-1b811c1f884a" providerId="ADAL" clId="{885F5FDE-A91D-42DA-96A0-E23A88CACF34}" dt="2024-10-04T19:15:16.695" v="61" actId="2696"/>
        <pc:sldMkLst>
          <pc:docMk/>
          <pc:sldMk cId="2766399233" sldId="313"/>
        </pc:sldMkLst>
      </pc:sldChg>
      <pc:sldChg chg="del">
        <pc:chgData name="Herr, Donna" userId="609489c1-9433-4fe2-ac66-1b811c1f884a" providerId="ADAL" clId="{885F5FDE-A91D-42DA-96A0-E23A88CACF34}" dt="2024-10-04T19:16:01.616" v="81" actId="2696"/>
        <pc:sldMkLst>
          <pc:docMk/>
          <pc:sldMk cId="126139355" sldId="314"/>
        </pc:sldMkLst>
      </pc:sldChg>
      <pc:sldChg chg="del">
        <pc:chgData name="Herr, Donna" userId="609489c1-9433-4fe2-ac66-1b811c1f884a" providerId="ADAL" clId="{885F5FDE-A91D-42DA-96A0-E23A88CACF34}" dt="2024-10-04T19:12:09.771" v="2" actId="2696"/>
        <pc:sldMkLst>
          <pc:docMk/>
          <pc:sldMk cId="19404506" sldId="315"/>
        </pc:sldMkLst>
      </pc:sldChg>
      <pc:sldChg chg="del">
        <pc:chgData name="Herr, Donna" userId="609489c1-9433-4fe2-ac66-1b811c1f884a" providerId="ADAL" clId="{885F5FDE-A91D-42DA-96A0-E23A88CACF34}" dt="2024-10-04T19:12:06.045" v="1" actId="2696"/>
        <pc:sldMkLst>
          <pc:docMk/>
          <pc:sldMk cId="1358139319" sldId="316"/>
        </pc:sldMkLst>
      </pc:sldChg>
      <pc:sldChg chg="del">
        <pc:chgData name="Herr, Donna" userId="609489c1-9433-4fe2-ac66-1b811c1f884a" providerId="ADAL" clId="{885F5FDE-A91D-42DA-96A0-E23A88CACF34}" dt="2024-10-04T19:16:04.068" v="82" actId="2696"/>
        <pc:sldMkLst>
          <pc:docMk/>
          <pc:sldMk cId="3681043566" sldId="317"/>
        </pc:sldMkLst>
      </pc:sldChg>
      <pc:sldChg chg="del">
        <pc:chgData name="Herr, Donna" userId="609489c1-9433-4fe2-ac66-1b811c1f884a" providerId="ADAL" clId="{885F5FDE-A91D-42DA-96A0-E23A88CACF34}" dt="2024-10-04T19:13:35.963" v="23" actId="2696"/>
        <pc:sldMkLst>
          <pc:docMk/>
          <pc:sldMk cId="4031713287" sldId="318"/>
        </pc:sldMkLst>
      </pc:sldChg>
      <pc:sldChg chg="del">
        <pc:chgData name="Herr, Donna" userId="609489c1-9433-4fe2-ac66-1b811c1f884a" providerId="ADAL" clId="{885F5FDE-A91D-42DA-96A0-E23A88CACF34}" dt="2024-10-04T19:15:59.428" v="80" actId="2696"/>
        <pc:sldMkLst>
          <pc:docMk/>
          <pc:sldMk cId="3108315570" sldId="322"/>
        </pc:sldMkLst>
      </pc:sldChg>
      <pc:sldChg chg="del">
        <pc:chgData name="Herr, Donna" userId="609489c1-9433-4fe2-ac66-1b811c1f884a" providerId="ADAL" clId="{885F5FDE-A91D-42DA-96A0-E23A88CACF34}" dt="2024-10-04T19:15:33.051" v="68" actId="2696"/>
        <pc:sldMkLst>
          <pc:docMk/>
          <pc:sldMk cId="391673908" sldId="324"/>
        </pc:sldMkLst>
      </pc:sldChg>
      <pc:sldChg chg="del">
        <pc:chgData name="Herr, Donna" userId="609489c1-9433-4fe2-ac66-1b811c1f884a" providerId="ADAL" clId="{885F5FDE-A91D-42DA-96A0-E23A88CACF34}" dt="2024-10-04T19:13:38.419" v="24" actId="2696"/>
        <pc:sldMkLst>
          <pc:docMk/>
          <pc:sldMk cId="1964211080" sldId="325"/>
        </pc:sldMkLst>
      </pc:sldChg>
      <pc:sldChg chg="del">
        <pc:chgData name="Herr, Donna" userId="609489c1-9433-4fe2-ac66-1b811c1f884a" providerId="ADAL" clId="{885F5FDE-A91D-42DA-96A0-E23A88CACF34}" dt="2024-10-04T19:15:14.059" v="60" actId="2696"/>
        <pc:sldMkLst>
          <pc:docMk/>
          <pc:sldMk cId="2053855499" sldId="326"/>
        </pc:sldMkLst>
      </pc:sldChg>
      <pc:sldChg chg="del">
        <pc:chgData name="Herr, Donna" userId="609489c1-9433-4fe2-ac66-1b811c1f884a" providerId="ADAL" clId="{885F5FDE-A91D-42DA-96A0-E23A88CACF34}" dt="2024-10-04T19:13:11.172" v="15" actId="2696"/>
        <pc:sldMkLst>
          <pc:docMk/>
          <pc:sldMk cId="3003836083" sldId="328"/>
        </pc:sldMkLst>
      </pc:sldChg>
      <pc:sldChg chg="del">
        <pc:chgData name="Herr, Donna" userId="609489c1-9433-4fe2-ac66-1b811c1f884a" providerId="ADAL" clId="{885F5FDE-A91D-42DA-96A0-E23A88CACF34}" dt="2024-10-04T19:14:47.687" v="53" actId="2696"/>
        <pc:sldMkLst>
          <pc:docMk/>
          <pc:sldMk cId="2593676291" sldId="329"/>
        </pc:sldMkLst>
      </pc:sldChg>
      <pc:sldChg chg="del">
        <pc:chgData name="Herr, Donna" userId="609489c1-9433-4fe2-ac66-1b811c1f884a" providerId="ADAL" clId="{885F5FDE-A91D-42DA-96A0-E23A88CACF34}" dt="2024-10-04T19:15:47.896" v="75" actId="2696"/>
        <pc:sldMkLst>
          <pc:docMk/>
          <pc:sldMk cId="1612935854" sldId="345"/>
        </pc:sldMkLst>
      </pc:sldChg>
      <pc:sldChg chg="del">
        <pc:chgData name="Herr, Donna" userId="609489c1-9433-4fe2-ac66-1b811c1f884a" providerId="ADAL" clId="{885F5FDE-A91D-42DA-96A0-E23A88CACF34}" dt="2024-10-04T19:16:06.659" v="83" actId="2696"/>
        <pc:sldMkLst>
          <pc:docMk/>
          <pc:sldMk cId="3385489309" sldId="349"/>
        </pc:sldMkLst>
      </pc:sldChg>
      <pc:sldChg chg="del">
        <pc:chgData name="Herr, Donna" userId="609489c1-9433-4fe2-ac66-1b811c1f884a" providerId="ADAL" clId="{885F5FDE-A91D-42DA-96A0-E23A88CACF34}" dt="2024-10-04T19:14:41.463" v="50" actId="2696"/>
        <pc:sldMkLst>
          <pc:docMk/>
          <pc:sldMk cId="3507300542" sldId="351"/>
        </pc:sldMkLst>
      </pc:sldChg>
      <pc:sldChg chg="del">
        <pc:chgData name="Herr, Donna" userId="609489c1-9433-4fe2-ac66-1b811c1f884a" providerId="ADAL" clId="{885F5FDE-A91D-42DA-96A0-E23A88CACF34}" dt="2024-10-04T19:13:49.036" v="28" actId="2696"/>
        <pc:sldMkLst>
          <pc:docMk/>
          <pc:sldMk cId="3520862309" sldId="352"/>
        </pc:sldMkLst>
      </pc:sldChg>
      <pc:sldChg chg="del">
        <pc:chgData name="Herr, Donna" userId="609489c1-9433-4fe2-ac66-1b811c1f884a" providerId="ADAL" clId="{885F5FDE-A91D-42DA-96A0-E23A88CACF34}" dt="2024-10-04T19:14:15.666" v="40" actId="2696"/>
        <pc:sldMkLst>
          <pc:docMk/>
          <pc:sldMk cId="4013761014" sldId="4797"/>
        </pc:sldMkLst>
      </pc:sldChg>
      <pc:sldChg chg="del">
        <pc:chgData name="Herr, Donna" userId="609489c1-9433-4fe2-ac66-1b811c1f884a" providerId="ADAL" clId="{885F5FDE-A91D-42DA-96A0-E23A88CACF34}" dt="2024-10-04T19:13:00.455" v="11" actId="2696"/>
        <pc:sldMkLst>
          <pc:docMk/>
          <pc:sldMk cId="2556174524" sldId="5116"/>
        </pc:sldMkLst>
      </pc:sldChg>
      <pc:sldChg chg="del">
        <pc:chgData name="Herr, Donna" userId="609489c1-9433-4fe2-ac66-1b811c1f884a" providerId="ADAL" clId="{885F5FDE-A91D-42DA-96A0-E23A88CACF34}" dt="2024-10-04T19:13:33.885" v="22" actId="2696"/>
        <pc:sldMkLst>
          <pc:docMk/>
          <pc:sldMk cId="1317942881" sldId="2134095543"/>
        </pc:sldMkLst>
      </pc:sldChg>
      <pc:sldChg chg="del">
        <pc:chgData name="Herr, Donna" userId="609489c1-9433-4fe2-ac66-1b811c1f884a" providerId="ADAL" clId="{885F5FDE-A91D-42DA-96A0-E23A88CACF34}" dt="2024-10-04T19:15:39.997" v="71" actId="2696"/>
        <pc:sldMkLst>
          <pc:docMk/>
          <pc:sldMk cId="465553049" sldId="2147309998"/>
        </pc:sldMkLst>
      </pc:sldChg>
      <pc:sldChg chg="del">
        <pc:chgData name="Herr, Donna" userId="609489c1-9433-4fe2-ac66-1b811c1f884a" providerId="ADAL" clId="{885F5FDE-A91D-42DA-96A0-E23A88CACF34}" dt="2024-10-04T19:15:41.933" v="72" actId="2696"/>
        <pc:sldMkLst>
          <pc:docMk/>
          <pc:sldMk cId="2551683311" sldId="2147376306"/>
        </pc:sldMkLst>
      </pc:sldChg>
      <pc:sldChg chg="del">
        <pc:chgData name="Herr, Donna" userId="609489c1-9433-4fe2-ac66-1b811c1f884a" providerId="ADAL" clId="{885F5FDE-A91D-42DA-96A0-E23A88CACF34}" dt="2024-10-04T19:14:13.679" v="39" actId="2696"/>
        <pc:sldMkLst>
          <pc:docMk/>
          <pc:sldMk cId="2531818458" sldId="2147479107"/>
        </pc:sldMkLst>
      </pc:sldChg>
      <pc:sldChg chg="del">
        <pc:chgData name="Herr, Donna" userId="609489c1-9433-4fe2-ac66-1b811c1f884a" providerId="ADAL" clId="{885F5FDE-A91D-42DA-96A0-E23A88CACF34}" dt="2024-10-04T19:15:21.680" v="63" actId="2696"/>
        <pc:sldMkLst>
          <pc:docMk/>
          <pc:sldMk cId="1079811720" sldId="2147479127"/>
        </pc:sldMkLst>
      </pc:sldChg>
      <pc:sldChg chg="del">
        <pc:chgData name="Herr, Donna" userId="609489c1-9433-4fe2-ac66-1b811c1f884a" providerId="ADAL" clId="{885F5FDE-A91D-42DA-96A0-E23A88CACF34}" dt="2024-10-04T19:16:22.987" v="90" actId="2696"/>
        <pc:sldMkLst>
          <pc:docMk/>
          <pc:sldMk cId="3087344583" sldId="2147479148"/>
        </pc:sldMkLst>
      </pc:sldChg>
      <pc:sldChg chg="del">
        <pc:chgData name="Herr, Donna" userId="609489c1-9433-4fe2-ac66-1b811c1f884a" providerId="ADAL" clId="{885F5FDE-A91D-42DA-96A0-E23A88CACF34}" dt="2024-10-04T19:15:45.829" v="74" actId="2696"/>
        <pc:sldMkLst>
          <pc:docMk/>
          <pc:sldMk cId="2023317837" sldId="2147479197"/>
        </pc:sldMkLst>
      </pc:sldChg>
      <pc:sldChg chg="del">
        <pc:chgData name="Herr, Donna" userId="609489c1-9433-4fe2-ac66-1b811c1f884a" providerId="ADAL" clId="{885F5FDE-A91D-42DA-96A0-E23A88CACF34}" dt="2024-10-04T19:13:31.820" v="21" actId="2696"/>
        <pc:sldMkLst>
          <pc:docMk/>
          <pc:sldMk cId="3254299042" sldId="2147479208"/>
        </pc:sldMkLst>
      </pc:sldChg>
      <pc:sldChg chg="del">
        <pc:chgData name="Herr, Donna" userId="609489c1-9433-4fe2-ac66-1b811c1f884a" providerId="ADAL" clId="{885F5FDE-A91D-42DA-96A0-E23A88CACF34}" dt="2024-10-04T19:16:37.126" v="94" actId="2696"/>
        <pc:sldMkLst>
          <pc:docMk/>
          <pc:sldMk cId="4055180557" sldId="2147479244"/>
        </pc:sldMkLst>
      </pc:sldChg>
      <pc:sldChg chg="del">
        <pc:chgData name="Herr, Donna" userId="609489c1-9433-4fe2-ac66-1b811c1f884a" providerId="ADAL" clId="{885F5FDE-A91D-42DA-96A0-E23A88CACF34}" dt="2024-10-04T19:16:31.539" v="92" actId="2696"/>
        <pc:sldMkLst>
          <pc:docMk/>
          <pc:sldMk cId="3072395391" sldId="2147479262"/>
        </pc:sldMkLst>
      </pc:sldChg>
      <pc:sldChg chg="del">
        <pc:chgData name="Herr, Donna" userId="609489c1-9433-4fe2-ac66-1b811c1f884a" providerId="ADAL" clId="{885F5FDE-A91D-42DA-96A0-E23A88CACF34}" dt="2024-10-04T19:16:35.134" v="93" actId="2696"/>
        <pc:sldMkLst>
          <pc:docMk/>
          <pc:sldMk cId="1551725767" sldId="2147479263"/>
        </pc:sldMkLst>
      </pc:sldChg>
      <pc:sldChg chg="del">
        <pc:chgData name="Herr, Donna" userId="609489c1-9433-4fe2-ac66-1b811c1f884a" providerId="ADAL" clId="{885F5FDE-A91D-42DA-96A0-E23A88CACF34}" dt="2024-10-04T19:13:24.617" v="18" actId="2696"/>
        <pc:sldMkLst>
          <pc:docMk/>
          <pc:sldMk cId="2031973579" sldId="2147479277"/>
        </pc:sldMkLst>
      </pc:sldChg>
      <pc:sldChg chg="del">
        <pc:chgData name="Herr, Donna" userId="609489c1-9433-4fe2-ac66-1b811c1f884a" providerId="ADAL" clId="{885F5FDE-A91D-42DA-96A0-E23A88CACF34}" dt="2024-10-04T19:13:26.933" v="19" actId="2696"/>
        <pc:sldMkLst>
          <pc:docMk/>
          <pc:sldMk cId="1201292626" sldId="2147479278"/>
        </pc:sldMkLst>
      </pc:sldChg>
      <pc:sldChg chg="del">
        <pc:chgData name="Herr, Donna" userId="609489c1-9433-4fe2-ac66-1b811c1f884a" providerId="ADAL" clId="{885F5FDE-A91D-42DA-96A0-E23A88CACF34}" dt="2024-10-04T19:15:35.561" v="69" actId="2696"/>
        <pc:sldMkLst>
          <pc:docMk/>
          <pc:sldMk cId="2181673869" sldId="2147483341"/>
        </pc:sldMkLst>
      </pc:sldChg>
      <pc:sldChg chg="del">
        <pc:chgData name="Herr, Donna" userId="609489c1-9433-4fe2-ac66-1b811c1f884a" providerId="ADAL" clId="{885F5FDE-A91D-42DA-96A0-E23A88CACF34}" dt="2024-10-04T19:14:29.663" v="46" actId="2696"/>
        <pc:sldMkLst>
          <pc:docMk/>
          <pc:sldMk cId="1501510285" sldId="2147483346"/>
        </pc:sldMkLst>
      </pc:sldChg>
      <pc:sldChg chg="del">
        <pc:chgData name="Herr, Donna" userId="609489c1-9433-4fe2-ac66-1b811c1f884a" providerId="ADAL" clId="{885F5FDE-A91D-42DA-96A0-E23A88CACF34}" dt="2024-10-04T19:14:37.031" v="49" actId="2696"/>
        <pc:sldMkLst>
          <pc:docMk/>
          <pc:sldMk cId="1294600376" sldId="2147483347"/>
        </pc:sldMkLst>
      </pc:sldChg>
      <pc:sldChg chg="del">
        <pc:chgData name="Herr, Donna" userId="609489c1-9433-4fe2-ac66-1b811c1f884a" providerId="ADAL" clId="{885F5FDE-A91D-42DA-96A0-E23A88CACF34}" dt="2024-10-04T19:16:28.640" v="91" actId="2696"/>
        <pc:sldMkLst>
          <pc:docMk/>
          <pc:sldMk cId="12704001" sldId="2147483451"/>
        </pc:sldMkLst>
      </pc:sldChg>
      <pc:sldChg chg="del">
        <pc:chgData name="Herr, Donna" userId="609489c1-9433-4fe2-ac66-1b811c1f884a" providerId="ADAL" clId="{885F5FDE-A91D-42DA-96A0-E23A88CACF34}" dt="2024-10-04T19:15:02.430" v="57" actId="2696"/>
        <pc:sldMkLst>
          <pc:docMk/>
          <pc:sldMk cId="3751765206" sldId="2147483595"/>
        </pc:sldMkLst>
      </pc:sldChg>
      <pc:sldChg chg="del">
        <pc:chgData name="Herr, Donna" userId="609489c1-9433-4fe2-ac66-1b811c1f884a" providerId="ADAL" clId="{885F5FDE-A91D-42DA-96A0-E23A88CACF34}" dt="2024-10-04T19:12:49.079" v="8" actId="2696"/>
        <pc:sldMkLst>
          <pc:docMk/>
          <pc:sldMk cId="4186842999" sldId="2147483626"/>
        </pc:sldMkLst>
      </pc:sldChg>
      <pc:sldChg chg="del">
        <pc:chgData name="Herr, Donna" userId="609489c1-9433-4fe2-ac66-1b811c1f884a" providerId="ADAL" clId="{885F5FDE-A91D-42DA-96A0-E23A88CACF34}" dt="2024-10-04T19:13:51.167" v="29" actId="2696"/>
        <pc:sldMkLst>
          <pc:docMk/>
          <pc:sldMk cId="4071307908" sldId="2147483627"/>
        </pc:sldMkLst>
      </pc:sldChg>
      <pc:sldChg chg="del">
        <pc:chgData name="Herr, Donna" userId="609489c1-9433-4fe2-ac66-1b811c1f884a" providerId="ADAL" clId="{885F5FDE-A91D-42DA-96A0-E23A88CACF34}" dt="2024-10-04T19:16:20.679" v="89" actId="2696"/>
        <pc:sldMkLst>
          <pc:docMk/>
          <pc:sldMk cId="1933265092" sldId="2147483641"/>
        </pc:sldMkLst>
      </pc:sldChg>
      <pc:sldChg chg="del">
        <pc:chgData name="Herr, Donna" userId="609489c1-9433-4fe2-ac66-1b811c1f884a" providerId="ADAL" clId="{885F5FDE-A91D-42DA-96A0-E23A88CACF34}" dt="2024-10-04T19:16:08.438" v="84" actId="2696"/>
        <pc:sldMkLst>
          <pc:docMk/>
          <pc:sldMk cId="2328647275" sldId="2147483642"/>
        </pc:sldMkLst>
      </pc:sldChg>
      <pc:sldChg chg="del">
        <pc:chgData name="Herr, Donna" userId="609489c1-9433-4fe2-ac66-1b811c1f884a" providerId="ADAL" clId="{885F5FDE-A91D-42DA-96A0-E23A88CACF34}" dt="2024-10-04T19:14:25.141" v="44" actId="2696"/>
        <pc:sldMkLst>
          <pc:docMk/>
          <pc:sldMk cId="1553336347" sldId="2147483643"/>
        </pc:sldMkLst>
      </pc:sldChg>
      <pc:sldChg chg="del">
        <pc:chgData name="Herr, Donna" userId="609489c1-9433-4fe2-ac66-1b811c1f884a" providerId="ADAL" clId="{885F5FDE-A91D-42DA-96A0-E23A88CACF34}" dt="2024-10-04T19:14:27.537" v="45" actId="2696"/>
        <pc:sldMkLst>
          <pc:docMk/>
          <pc:sldMk cId="1217436839" sldId="2147483644"/>
        </pc:sldMkLst>
      </pc:sldChg>
      <pc:sldChg chg="del">
        <pc:chgData name="Herr, Donna" userId="609489c1-9433-4fe2-ac66-1b811c1f884a" providerId="ADAL" clId="{885F5FDE-A91D-42DA-96A0-E23A88CACF34}" dt="2024-10-04T19:15:49.893" v="76" actId="2696"/>
        <pc:sldMkLst>
          <pc:docMk/>
          <pc:sldMk cId="1124364489" sldId="2147483645"/>
        </pc:sldMkLst>
      </pc:sldChg>
      <pc:sldChg chg="del">
        <pc:chgData name="Herr, Donna" userId="609489c1-9433-4fe2-ac66-1b811c1f884a" providerId="ADAL" clId="{885F5FDE-A91D-42DA-96A0-E23A88CACF34}" dt="2024-10-04T19:15:19.716" v="62" actId="2696"/>
        <pc:sldMkLst>
          <pc:docMk/>
          <pc:sldMk cId="3162528649" sldId="2147483646"/>
        </pc:sldMkLst>
      </pc:sldChg>
      <pc:sldChg chg="modSp mod">
        <pc:chgData name="Herr, Donna" userId="609489c1-9433-4fe2-ac66-1b811c1f884a" providerId="ADAL" clId="{885F5FDE-A91D-42DA-96A0-E23A88CACF34}" dt="2024-10-04T19:11:49.969" v="0" actId="1036"/>
        <pc:sldMkLst>
          <pc:docMk/>
          <pc:sldMk cId="1013278491" sldId="2147483647"/>
        </pc:sldMkLst>
        <pc:picChg chg="mod">
          <ac:chgData name="Herr, Donna" userId="609489c1-9433-4fe2-ac66-1b811c1f884a" providerId="ADAL" clId="{885F5FDE-A91D-42DA-96A0-E23A88CACF34}" dt="2024-10-04T19:11:49.969" v="0" actId="1036"/>
          <ac:picMkLst>
            <pc:docMk/>
            <pc:sldMk cId="1013278491" sldId="2147483647"/>
            <ac:picMk id="4" creationId="{9817A1FA-F1F7-0457-3F79-710ADEAC3D97}"/>
          </ac:picMkLst>
        </pc:picChg>
      </pc:sldChg>
      <pc:sldMasterChg chg="del delSldLayout">
        <pc:chgData name="Herr, Donna" userId="609489c1-9433-4fe2-ac66-1b811c1f884a" providerId="ADAL" clId="{885F5FDE-A91D-42DA-96A0-E23A88CACF34}" dt="2024-10-04T19:16:43.085" v="96" actId="2696"/>
        <pc:sldMasterMkLst>
          <pc:docMk/>
          <pc:sldMasterMk cId="0" sldId="2147483648"/>
        </pc:sldMasterMkLst>
        <pc:sldLayoutChg chg="del">
          <pc:chgData name="Herr, Donna" userId="609489c1-9433-4fe2-ac66-1b811c1f884a" providerId="ADAL" clId="{885F5FDE-A91D-42DA-96A0-E23A88CACF34}" dt="2024-10-04T19:16:43.085" v="96" actId="2696"/>
          <pc:sldLayoutMkLst>
            <pc:docMk/>
            <pc:sldMasterMk cId="0" sldId="2147483648"/>
            <pc:sldLayoutMk cId="0" sldId="2147483661"/>
          </pc:sldLayoutMkLst>
        </pc:sldLayoutChg>
        <pc:sldLayoutChg chg="del">
          <pc:chgData name="Herr, Donna" userId="609489c1-9433-4fe2-ac66-1b811c1f884a" providerId="ADAL" clId="{885F5FDE-A91D-42DA-96A0-E23A88CACF34}" dt="2024-10-04T19:16:43.085" v="96" actId="2696"/>
          <pc:sldLayoutMkLst>
            <pc:docMk/>
            <pc:sldMasterMk cId="0" sldId="2147483648"/>
            <pc:sldLayoutMk cId="0" sldId="2147483662"/>
          </pc:sldLayoutMkLst>
        </pc:sldLayoutChg>
        <pc:sldLayoutChg chg="del">
          <pc:chgData name="Herr, Donna" userId="609489c1-9433-4fe2-ac66-1b811c1f884a" providerId="ADAL" clId="{885F5FDE-A91D-42DA-96A0-E23A88CACF34}" dt="2024-10-04T19:16:43.085" v="96" actId="2696"/>
          <pc:sldLayoutMkLst>
            <pc:docMk/>
            <pc:sldMasterMk cId="0" sldId="2147483648"/>
            <pc:sldLayoutMk cId="0" sldId="2147483663"/>
          </pc:sldLayoutMkLst>
        </pc:sldLayoutChg>
        <pc:sldLayoutChg chg="del">
          <pc:chgData name="Herr, Donna" userId="609489c1-9433-4fe2-ac66-1b811c1f884a" providerId="ADAL" clId="{885F5FDE-A91D-42DA-96A0-E23A88CACF34}" dt="2024-10-04T19:16:43.085" v="96" actId="2696"/>
          <pc:sldLayoutMkLst>
            <pc:docMk/>
            <pc:sldMasterMk cId="0" sldId="2147483648"/>
            <pc:sldLayoutMk cId="0" sldId="2147483664"/>
          </pc:sldLayoutMkLst>
        </pc:sldLayoutChg>
        <pc:sldLayoutChg chg="del">
          <pc:chgData name="Herr, Donna" userId="609489c1-9433-4fe2-ac66-1b811c1f884a" providerId="ADAL" clId="{885F5FDE-A91D-42DA-96A0-E23A88CACF34}" dt="2024-10-04T19:16:43.085" v="96" actId="2696"/>
          <pc:sldLayoutMkLst>
            <pc:docMk/>
            <pc:sldMasterMk cId="0" sldId="2147483648"/>
            <pc:sldLayoutMk cId="0" sldId="2147483665"/>
          </pc:sldLayoutMkLst>
        </pc:sldLayoutChg>
      </pc:sldMasterChg>
      <pc:sldMasterChg chg="del delSldLayout">
        <pc:chgData name="Herr, Donna" userId="609489c1-9433-4fe2-ac66-1b811c1f884a" providerId="ADAL" clId="{885F5FDE-A91D-42DA-96A0-E23A88CACF34}" dt="2024-10-04T19:16:37.126" v="94" actId="2696"/>
        <pc:sldMasterMkLst>
          <pc:docMk/>
          <pc:sldMasterMk cId="1817609322" sldId="2147483666"/>
        </pc:sldMasterMkLst>
        <pc:sldLayoutChg chg="del">
          <pc:chgData name="Herr, Donna" userId="609489c1-9433-4fe2-ac66-1b811c1f884a" providerId="ADAL" clId="{885F5FDE-A91D-42DA-96A0-E23A88CACF34}" dt="2024-10-04T19:16:37.126" v="94" actId="2696"/>
          <pc:sldLayoutMkLst>
            <pc:docMk/>
            <pc:sldMasterMk cId="1817609322" sldId="2147483666"/>
            <pc:sldLayoutMk cId="3797318885" sldId="2147483667"/>
          </pc:sldLayoutMkLst>
        </pc:sldLayoutChg>
        <pc:sldLayoutChg chg="del">
          <pc:chgData name="Herr, Donna" userId="609489c1-9433-4fe2-ac66-1b811c1f884a" providerId="ADAL" clId="{885F5FDE-A91D-42DA-96A0-E23A88CACF34}" dt="2024-10-04T19:16:37.126" v="94" actId="2696"/>
          <pc:sldLayoutMkLst>
            <pc:docMk/>
            <pc:sldMasterMk cId="1817609322" sldId="2147483666"/>
            <pc:sldLayoutMk cId="1098368390" sldId="2147483668"/>
          </pc:sldLayoutMkLst>
        </pc:sldLayoutChg>
        <pc:sldLayoutChg chg="del">
          <pc:chgData name="Herr, Donna" userId="609489c1-9433-4fe2-ac66-1b811c1f884a" providerId="ADAL" clId="{885F5FDE-A91D-42DA-96A0-E23A88CACF34}" dt="2024-10-04T19:16:37.126" v="94" actId="2696"/>
          <pc:sldLayoutMkLst>
            <pc:docMk/>
            <pc:sldMasterMk cId="1817609322" sldId="2147483666"/>
            <pc:sldLayoutMk cId="2682261913" sldId="2147483669"/>
          </pc:sldLayoutMkLst>
        </pc:sldLayoutChg>
        <pc:sldLayoutChg chg="del">
          <pc:chgData name="Herr, Donna" userId="609489c1-9433-4fe2-ac66-1b811c1f884a" providerId="ADAL" clId="{885F5FDE-A91D-42DA-96A0-E23A88CACF34}" dt="2024-10-04T19:16:37.126" v="94" actId="2696"/>
          <pc:sldLayoutMkLst>
            <pc:docMk/>
            <pc:sldMasterMk cId="1817609322" sldId="2147483666"/>
            <pc:sldLayoutMk cId="1520147981" sldId="2147483670"/>
          </pc:sldLayoutMkLst>
        </pc:sldLayoutChg>
        <pc:sldLayoutChg chg="del">
          <pc:chgData name="Herr, Donna" userId="609489c1-9433-4fe2-ac66-1b811c1f884a" providerId="ADAL" clId="{885F5FDE-A91D-42DA-96A0-E23A88CACF34}" dt="2024-10-04T19:16:37.126" v="94" actId="2696"/>
          <pc:sldLayoutMkLst>
            <pc:docMk/>
            <pc:sldMasterMk cId="1817609322" sldId="2147483666"/>
            <pc:sldLayoutMk cId="2579100547" sldId="2147483671"/>
          </pc:sldLayoutMkLst>
        </pc:sldLayoutChg>
        <pc:sldLayoutChg chg="del">
          <pc:chgData name="Herr, Donna" userId="609489c1-9433-4fe2-ac66-1b811c1f884a" providerId="ADAL" clId="{885F5FDE-A91D-42DA-96A0-E23A88CACF34}" dt="2024-10-04T19:16:37.126" v="94" actId="2696"/>
          <pc:sldLayoutMkLst>
            <pc:docMk/>
            <pc:sldMasterMk cId="1817609322" sldId="2147483666"/>
            <pc:sldLayoutMk cId="1496911170" sldId="2147483672"/>
          </pc:sldLayoutMkLst>
        </pc:sldLayoutChg>
        <pc:sldLayoutChg chg="del">
          <pc:chgData name="Herr, Donna" userId="609489c1-9433-4fe2-ac66-1b811c1f884a" providerId="ADAL" clId="{885F5FDE-A91D-42DA-96A0-E23A88CACF34}" dt="2024-10-04T19:16:37.126" v="94" actId="2696"/>
          <pc:sldLayoutMkLst>
            <pc:docMk/>
            <pc:sldMasterMk cId="1817609322" sldId="2147483666"/>
            <pc:sldLayoutMk cId="3327310871" sldId="2147483673"/>
          </pc:sldLayoutMkLst>
        </pc:sldLayoutChg>
        <pc:sldLayoutChg chg="del">
          <pc:chgData name="Herr, Donna" userId="609489c1-9433-4fe2-ac66-1b811c1f884a" providerId="ADAL" clId="{885F5FDE-A91D-42DA-96A0-E23A88CACF34}" dt="2024-10-04T19:16:37.126" v="94" actId="2696"/>
          <pc:sldLayoutMkLst>
            <pc:docMk/>
            <pc:sldMasterMk cId="1817609322" sldId="2147483666"/>
            <pc:sldLayoutMk cId="4073007613" sldId="2147483674"/>
          </pc:sldLayoutMkLst>
        </pc:sldLayoutChg>
        <pc:sldLayoutChg chg="del">
          <pc:chgData name="Herr, Donna" userId="609489c1-9433-4fe2-ac66-1b811c1f884a" providerId="ADAL" clId="{885F5FDE-A91D-42DA-96A0-E23A88CACF34}" dt="2024-10-04T19:16:37.126" v="94" actId="2696"/>
          <pc:sldLayoutMkLst>
            <pc:docMk/>
            <pc:sldMasterMk cId="1817609322" sldId="2147483666"/>
            <pc:sldLayoutMk cId="1101571389" sldId="2147483675"/>
          </pc:sldLayoutMkLst>
        </pc:sldLayoutChg>
        <pc:sldLayoutChg chg="del">
          <pc:chgData name="Herr, Donna" userId="609489c1-9433-4fe2-ac66-1b811c1f884a" providerId="ADAL" clId="{885F5FDE-A91D-42DA-96A0-E23A88CACF34}" dt="2024-10-04T19:16:37.126" v="94" actId="2696"/>
          <pc:sldLayoutMkLst>
            <pc:docMk/>
            <pc:sldMasterMk cId="1817609322" sldId="2147483666"/>
            <pc:sldLayoutMk cId="1473604364" sldId="2147483676"/>
          </pc:sldLayoutMkLst>
        </pc:sldLayoutChg>
        <pc:sldLayoutChg chg="del">
          <pc:chgData name="Herr, Donna" userId="609489c1-9433-4fe2-ac66-1b811c1f884a" providerId="ADAL" clId="{885F5FDE-A91D-42DA-96A0-E23A88CACF34}" dt="2024-10-04T19:16:37.126" v="94" actId="2696"/>
          <pc:sldLayoutMkLst>
            <pc:docMk/>
            <pc:sldMasterMk cId="1817609322" sldId="2147483666"/>
            <pc:sldLayoutMk cId="3077003183" sldId="2147483677"/>
          </pc:sldLayoutMkLst>
        </pc:sldLayoutChg>
        <pc:sldLayoutChg chg="del">
          <pc:chgData name="Herr, Donna" userId="609489c1-9433-4fe2-ac66-1b811c1f884a" providerId="ADAL" clId="{885F5FDE-A91D-42DA-96A0-E23A88CACF34}" dt="2024-10-04T19:16:37.126" v="94" actId="2696"/>
          <pc:sldLayoutMkLst>
            <pc:docMk/>
            <pc:sldMasterMk cId="1817609322" sldId="2147483666"/>
            <pc:sldLayoutMk cId="2304127207" sldId="2147483678"/>
          </pc:sldLayoutMkLst>
        </pc:sldLayoutChg>
        <pc:sldLayoutChg chg="del">
          <pc:chgData name="Herr, Donna" userId="609489c1-9433-4fe2-ac66-1b811c1f884a" providerId="ADAL" clId="{885F5FDE-A91D-42DA-96A0-E23A88CACF34}" dt="2024-10-04T19:16:37.126" v="94" actId="2696"/>
          <pc:sldLayoutMkLst>
            <pc:docMk/>
            <pc:sldMasterMk cId="1817609322" sldId="2147483666"/>
            <pc:sldLayoutMk cId="3311927526" sldId="2147483679"/>
          </pc:sldLayoutMkLst>
        </pc:sldLayoutChg>
        <pc:sldLayoutChg chg="del">
          <pc:chgData name="Herr, Donna" userId="609489c1-9433-4fe2-ac66-1b811c1f884a" providerId="ADAL" clId="{885F5FDE-A91D-42DA-96A0-E23A88CACF34}" dt="2024-10-04T19:16:37.126" v="94" actId="2696"/>
          <pc:sldLayoutMkLst>
            <pc:docMk/>
            <pc:sldMasterMk cId="1817609322" sldId="2147483666"/>
            <pc:sldLayoutMk cId="3180529991" sldId="2147483680"/>
          </pc:sldLayoutMkLst>
        </pc:sldLayoutChg>
        <pc:sldLayoutChg chg="del">
          <pc:chgData name="Herr, Donna" userId="609489c1-9433-4fe2-ac66-1b811c1f884a" providerId="ADAL" clId="{885F5FDE-A91D-42DA-96A0-E23A88CACF34}" dt="2024-10-04T19:16:37.126" v="94" actId="2696"/>
          <pc:sldLayoutMkLst>
            <pc:docMk/>
            <pc:sldMasterMk cId="1817609322" sldId="2147483666"/>
            <pc:sldLayoutMk cId="522920031" sldId="2147483681"/>
          </pc:sldLayoutMkLst>
        </pc:sldLayoutChg>
        <pc:sldLayoutChg chg="del">
          <pc:chgData name="Herr, Donna" userId="609489c1-9433-4fe2-ac66-1b811c1f884a" providerId="ADAL" clId="{885F5FDE-A91D-42DA-96A0-E23A88CACF34}" dt="2024-10-04T19:16:37.126" v="94" actId="2696"/>
          <pc:sldLayoutMkLst>
            <pc:docMk/>
            <pc:sldMasterMk cId="1817609322" sldId="2147483666"/>
            <pc:sldLayoutMk cId="4059897599" sldId="2147483682"/>
          </pc:sldLayoutMkLst>
        </pc:sldLayoutChg>
        <pc:sldLayoutChg chg="del">
          <pc:chgData name="Herr, Donna" userId="609489c1-9433-4fe2-ac66-1b811c1f884a" providerId="ADAL" clId="{885F5FDE-A91D-42DA-96A0-E23A88CACF34}" dt="2024-10-04T19:16:37.126" v="94" actId="2696"/>
          <pc:sldLayoutMkLst>
            <pc:docMk/>
            <pc:sldMasterMk cId="1817609322" sldId="2147483666"/>
            <pc:sldLayoutMk cId="3800332246" sldId="2147483683"/>
          </pc:sldLayoutMkLst>
        </pc:sldLayoutChg>
        <pc:sldLayoutChg chg="del">
          <pc:chgData name="Herr, Donna" userId="609489c1-9433-4fe2-ac66-1b811c1f884a" providerId="ADAL" clId="{885F5FDE-A91D-42DA-96A0-E23A88CACF34}" dt="2024-10-04T19:16:37.126" v="94" actId="2696"/>
          <pc:sldLayoutMkLst>
            <pc:docMk/>
            <pc:sldMasterMk cId="1817609322" sldId="2147483666"/>
            <pc:sldLayoutMk cId="1515076941" sldId="2147483684"/>
          </pc:sldLayoutMkLst>
        </pc:sldLayoutChg>
        <pc:sldLayoutChg chg="del">
          <pc:chgData name="Herr, Donna" userId="609489c1-9433-4fe2-ac66-1b811c1f884a" providerId="ADAL" clId="{885F5FDE-A91D-42DA-96A0-E23A88CACF34}" dt="2024-10-04T19:16:37.126" v="94" actId="2696"/>
          <pc:sldLayoutMkLst>
            <pc:docMk/>
            <pc:sldMasterMk cId="1817609322" sldId="2147483666"/>
            <pc:sldLayoutMk cId="2433474494" sldId="2147483685"/>
          </pc:sldLayoutMkLst>
        </pc:sldLayoutChg>
        <pc:sldLayoutChg chg="del">
          <pc:chgData name="Herr, Donna" userId="609489c1-9433-4fe2-ac66-1b811c1f884a" providerId="ADAL" clId="{885F5FDE-A91D-42DA-96A0-E23A88CACF34}" dt="2024-10-04T19:16:37.126" v="94" actId="2696"/>
          <pc:sldLayoutMkLst>
            <pc:docMk/>
            <pc:sldMasterMk cId="1817609322" sldId="2147483666"/>
            <pc:sldLayoutMk cId="2640294073" sldId="2147483686"/>
          </pc:sldLayoutMkLst>
        </pc:sldLayoutChg>
        <pc:sldLayoutChg chg="del">
          <pc:chgData name="Herr, Donna" userId="609489c1-9433-4fe2-ac66-1b811c1f884a" providerId="ADAL" clId="{885F5FDE-A91D-42DA-96A0-E23A88CACF34}" dt="2024-10-04T19:16:37.126" v="94" actId="2696"/>
          <pc:sldLayoutMkLst>
            <pc:docMk/>
            <pc:sldMasterMk cId="1817609322" sldId="2147483666"/>
            <pc:sldLayoutMk cId="1670933707" sldId="2147483687"/>
          </pc:sldLayoutMkLst>
        </pc:sldLayoutChg>
        <pc:sldLayoutChg chg="del">
          <pc:chgData name="Herr, Donna" userId="609489c1-9433-4fe2-ac66-1b811c1f884a" providerId="ADAL" clId="{885F5FDE-A91D-42DA-96A0-E23A88CACF34}" dt="2024-10-04T19:16:37.126" v="94" actId="2696"/>
          <pc:sldLayoutMkLst>
            <pc:docMk/>
            <pc:sldMasterMk cId="1817609322" sldId="2147483666"/>
            <pc:sldLayoutMk cId="2840966994" sldId="2147483688"/>
          </pc:sldLayoutMkLst>
        </pc:sldLayoutChg>
        <pc:sldLayoutChg chg="del">
          <pc:chgData name="Herr, Donna" userId="609489c1-9433-4fe2-ac66-1b811c1f884a" providerId="ADAL" clId="{885F5FDE-A91D-42DA-96A0-E23A88CACF34}" dt="2024-10-04T19:16:22.987" v="90" actId="2696"/>
          <pc:sldLayoutMkLst>
            <pc:docMk/>
            <pc:sldMasterMk cId="1817609322" sldId="2147483666"/>
            <pc:sldLayoutMk cId="3689192867" sldId="2147483689"/>
          </pc:sldLayoutMkLst>
        </pc:sldLayoutChg>
      </pc:sldMasterChg>
      <pc:sldMasterChg chg="delSldLayout">
        <pc:chgData name="Herr, Donna" userId="609489c1-9433-4fe2-ac66-1b811c1f884a" providerId="ADAL" clId="{885F5FDE-A91D-42DA-96A0-E23A88CACF34}" dt="2024-10-04T19:14:50.007" v="54" actId="2696"/>
        <pc:sldMasterMkLst>
          <pc:docMk/>
          <pc:sldMasterMk cId="2870415986" sldId="2147483690"/>
        </pc:sldMasterMkLst>
        <pc:sldLayoutChg chg="del">
          <pc:chgData name="Herr, Donna" userId="609489c1-9433-4fe2-ac66-1b811c1f884a" providerId="ADAL" clId="{885F5FDE-A91D-42DA-96A0-E23A88CACF34}" dt="2024-10-04T19:14:50.007" v="54" actId="2696"/>
          <pc:sldLayoutMkLst>
            <pc:docMk/>
            <pc:sldMasterMk cId="2870415986" sldId="2147483690"/>
            <pc:sldLayoutMk cId="784974943" sldId="2147483717"/>
          </pc:sldLayoutMkLst>
        </pc:sldLayoutChg>
      </pc:sldMasterChg>
      <pc:sldMasterChg chg="del delSldLayout">
        <pc:chgData name="Herr, Donna" userId="609489c1-9433-4fe2-ac66-1b811c1f884a" providerId="ADAL" clId="{885F5FDE-A91D-42DA-96A0-E23A88CACF34}" dt="2024-10-04T19:15:49.893" v="76" actId="2696"/>
        <pc:sldMasterMkLst>
          <pc:docMk/>
          <pc:sldMasterMk cId="2574649199" sldId="2147483770"/>
        </pc:sldMasterMkLst>
        <pc:sldLayoutChg chg="del">
          <pc:chgData name="Herr, Donna" userId="609489c1-9433-4fe2-ac66-1b811c1f884a" providerId="ADAL" clId="{885F5FDE-A91D-42DA-96A0-E23A88CACF34}" dt="2024-10-04T19:15:49.893" v="76" actId="2696"/>
          <pc:sldLayoutMkLst>
            <pc:docMk/>
            <pc:sldMasterMk cId="2574649199" sldId="2147483770"/>
            <pc:sldLayoutMk cId="322021973" sldId="2147483771"/>
          </pc:sldLayoutMkLst>
        </pc:sldLayoutChg>
        <pc:sldLayoutChg chg="del">
          <pc:chgData name="Herr, Donna" userId="609489c1-9433-4fe2-ac66-1b811c1f884a" providerId="ADAL" clId="{885F5FDE-A91D-42DA-96A0-E23A88CACF34}" dt="2024-10-04T19:15:49.893" v="76" actId="2696"/>
          <pc:sldLayoutMkLst>
            <pc:docMk/>
            <pc:sldMasterMk cId="2574649199" sldId="2147483770"/>
            <pc:sldLayoutMk cId="3631693628" sldId="2147483772"/>
          </pc:sldLayoutMkLst>
        </pc:sldLayoutChg>
        <pc:sldLayoutChg chg="del">
          <pc:chgData name="Herr, Donna" userId="609489c1-9433-4fe2-ac66-1b811c1f884a" providerId="ADAL" clId="{885F5FDE-A91D-42DA-96A0-E23A88CACF34}" dt="2024-10-04T19:15:49.893" v="76" actId="2696"/>
          <pc:sldLayoutMkLst>
            <pc:docMk/>
            <pc:sldMasterMk cId="2574649199" sldId="2147483770"/>
            <pc:sldLayoutMk cId="1255510902" sldId="2147483773"/>
          </pc:sldLayoutMkLst>
        </pc:sldLayoutChg>
        <pc:sldLayoutChg chg="del">
          <pc:chgData name="Herr, Donna" userId="609489c1-9433-4fe2-ac66-1b811c1f884a" providerId="ADAL" clId="{885F5FDE-A91D-42DA-96A0-E23A88CACF34}" dt="2024-10-04T19:15:49.893" v="76" actId="2696"/>
          <pc:sldLayoutMkLst>
            <pc:docMk/>
            <pc:sldMasterMk cId="2574649199" sldId="2147483770"/>
            <pc:sldLayoutMk cId="950673677" sldId="2147483774"/>
          </pc:sldLayoutMkLst>
        </pc:sldLayoutChg>
        <pc:sldLayoutChg chg="del">
          <pc:chgData name="Herr, Donna" userId="609489c1-9433-4fe2-ac66-1b811c1f884a" providerId="ADAL" clId="{885F5FDE-A91D-42DA-96A0-E23A88CACF34}" dt="2024-10-04T19:15:49.893" v="76" actId="2696"/>
          <pc:sldLayoutMkLst>
            <pc:docMk/>
            <pc:sldMasterMk cId="2574649199" sldId="2147483770"/>
            <pc:sldLayoutMk cId="3466344727" sldId="2147483775"/>
          </pc:sldLayoutMkLst>
        </pc:sldLayoutChg>
        <pc:sldLayoutChg chg="del">
          <pc:chgData name="Herr, Donna" userId="609489c1-9433-4fe2-ac66-1b811c1f884a" providerId="ADAL" clId="{885F5FDE-A91D-42DA-96A0-E23A88CACF34}" dt="2024-10-04T19:15:49.893" v="76" actId="2696"/>
          <pc:sldLayoutMkLst>
            <pc:docMk/>
            <pc:sldMasterMk cId="2574649199" sldId="2147483770"/>
            <pc:sldLayoutMk cId="1141446021" sldId="2147483776"/>
          </pc:sldLayoutMkLst>
        </pc:sldLayoutChg>
        <pc:sldLayoutChg chg="del">
          <pc:chgData name="Herr, Donna" userId="609489c1-9433-4fe2-ac66-1b811c1f884a" providerId="ADAL" clId="{885F5FDE-A91D-42DA-96A0-E23A88CACF34}" dt="2024-10-04T19:15:49.893" v="76" actId="2696"/>
          <pc:sldLayoutMkLst>
            <pc:docMk/>
            <pc:sldMasterMk cId="2574649199" sldId="2147483770"/>
            <pc:sldLayoutMk cId="1729290512" sldId="2147483777"/>
          </pc:sldLayoutMkLst>
        </pc:sldLayoutChg>
        <pc:sldLayoutChg chg="del">
          <pc:chgData name="Herr, Donna" userId="609489c1-9433-4fe2-ac66-1b811c1f884a" providerId="ADAL" clId="{885F5FDE-A91D-42DA-96A0-E23A88CACF34}" dt="2024-10-04T19:15:49.893" v="76" actId="2696"/>
          <pc:sldLayoutMkLst>
            <pc:docMk/>
            <pc:sldMasterMk cId="2574649199" sldId="2147483770"/>
            <pc:sldLayoutMk cId="3841728563" sldId="2147483778"/>
          </pc:sldLayoutMkLst>
        </pc:sldLayoutChg>
        <pc:sldLayoutChg chg="del">
          <pc:chgData name="Herr, Donna" userId="609489c1-9433-4fe2-ac66-1b811c1f884a" providerId="ADAL" clId="{885F5FDE-A91D-42DA-96A0-E23A88CACF34}" dt="2024-10-04T19:15:49.893" v="76" actId="2696"/>
          <pc:sldLayoutMkLst>
            <pc:docMk/>
            <pc:sldMasterMk cId="2574649199" sldId="2147483770"/>
            <pc:sldLayoutMk cId="455321117" sldId="2147483779"/>
          </pc:sldLayoutMkLst>
        </pc:sldLayoutChg>
        <pc:sldLayoutChg chg="del">
          <pc:chgData name="Herr, Donna" userId="609489c1-9433-4fe2-ac66-1b811c1f884a" providerId="ADAL" clId="{885F5FDE-A91D-42DA-96A0-E23A88CACF34}" dt="2024-10-04T19:15:49.893" v="76" actId="2696"/>
          <pc:sldLayoutMkLst>
            <pc:docMk/>
            <pc:sldMasterMk cId="2574649199" sldId="2147483770"/>
            <pc:sldLayoutMk cId="3612282103" sldId="2147483780"/>
          </pc:sldLayoutMkLst>
        </pc:sldLayoutChg>
        <pc:sldLayoutChg chg="del">
          <pc:chgData name="Herr, Donna" userId="609489c1-9433-4fe2-ac66-1b811c1f884a" providerId="ADAL" clId="{885F5FDE-A91D-42DA-96A0-E23A88CACF34}" dt="2024-10-04T19:15:49.893" v="76" actId="2696"/>
          <pc:sldLayoutMkLst>
            <pc:docMk/>
            <pc:sldMasterMk cId="2574649199" sldId="2147483770"/>
            <pc:sldLayoutMk cId="2283505873" sldId="2147483781"/>
          </pc:sldLayoutMkLst>
        </pc:sldLayoutChg>
        <pc:sldLayoutChg chg="del">
          <pc:chgData name="Herr, Donna" userId="609489c1-9433-4fe2-ac66-1b811c1f884a" providerId="ADAL" clId="{885F5FDE-A91D-42DA-96A0-E23A88CACF34}" dt="2024-10-04T19:15:49.893" v="76" actId="2696"/>
          <pc:sldLayoutMkLst>
            <pc:docMk/>
            <pc:sldMasterMk cId="2574649199" sldId="2147483770"/>
            <pc:sldLayoutMk cId="4082294834" sldId="2147483782"/>
          </pc:sldLayoutMkLst>
        </pc:sldLayoutChg>
        <pc:sldLayoutChg chg="del">
          <pc:chgData name="Herr, Donna" userId="609489c1-9433-4fe2-ac66-1b811c1f884a" providerId="ADAL" clId="{885F5FDE-A91D-42DA-96A0-E23A88CACF34}" dt="2024-10-04T19:15:49.893" v="76" actId="2696"/>
          <pc:sldLayoutMkLst>
            <pc:docMk/>
            <pc:sldMasterMk cId="2574649199" sldId="2147483770"/>
            <pc:sldLayoutMk cId="2056649184" sldId="2147483783"/>
          </pc:sldLayoutMkLst>
        </pc:sldLayoutChg>
        <pc:sldLayoutChg chg="del">
          <pc:chgData name="Herr, Donna" userId="609489c1-9433-4fe2-ac66-1b811c1f884a" providerId="ADAL" clId="{885F5FDE-A91D-42DA-96A0-E23A88CACF34}" dt="2024-10-04T19:15:49.893" v="76" actId="2696"/>
          <pc:sldLayoutMkLst>
            <pc:docMk/>
            <pc:sldMasterMk cId="2574649199" sldId="2147483770"/>
            <pc:sldLayoutMk cId="1657916307" sldId="2147483784"/>
          </pc:sldLayoutMkLst>
        </pc:sldLayoutChg>
        <pc:sldLayoutChg chg="del">
          <pc:chgData name="Herr, Donna" userId="609489c1-9433-4fe2-ac66-1b811c1f884a" providerId="ADAL" clId="{885F5FDE-A91D-42DA-96A0-E23A88CACF34}" dt="2024-10-04T19:15:49.893" v="76" actId="2696"/>
          <pc:sldLayoutMkLst>
            <pc:docMk/>
            <pc:sldMasterMk cId="2574649199" sldId="2147483770"/>
            <pc:sldLayoutMk cId="3217311881" sldId="2147483785"/>
          </pc:sldLayoutMkLst>
        </pc:sldLayoutChg>
        <pc:sldLayoutChg chg="del">
          <pc:chgData name="Herr, Donna" userId="609489c1-9433-4fe2-ac66-1b811c1f884a" providerId="ADAL" clId="{885F5FDE-A91D-42DA-96A0-E23A88CACF34}" dt="2024-10-04T19:15:49.893" v="76" actId="2696"/>
          <pc:sldLayoutMkLst>
            <pc:docMk/>
            <pc:sldMasterMk cId="2574649199" sldId="2147483770"/>
            <pc:sldLayoutMk cId="2019746946" sldId="2147483786"/>
          </pc:sldLayoutMkLst>
        </pc:sldLayoutChg>
        <pc:sldLayoutChg chg="del">
          <pc:chgData name="Herr, Donna" userId="609489c1-9433-4fe2-ac66-1b811c1f884a" providerId="ADAL" clId="{885F5FDE-A91D-42DA-96A0-E23A88CACF34}" dt="2024-10-04T19:15:49.893" v="76" actId="2696"/>
          <pc:sldLayoutMkLst>
            <pc:docMk/>
            <pc:sldMasterMk cId="2574649199" sldId="2147483770"/>
            <pc:sldLayoutMk cId="1942536624" sldId="2147483787"/>
          </pc:sldLayoutMkLst>
        </pc:sldLayoutChg>
        <pc:sldLayoutChg chg="del">
          <pc:chgData name="Herr, Donna" userId="609489c1-9433-4fe2-ac66-1b811c1f884a" providerId="ADAL" clId="{885F5FDE-A91D-42DA-96A0-E23A88CACF34}" dt="2024-10-04T19:15:49.893" v="76" actId="2696"/>
          <pc:sldLayoutMkLst>
            <pc:docMk/>
            <pc:sldMasterMk cId="2574649199" sldId="2147483770"/>
            <pc:sldLayoutMk cId="3395223695" sldId="2147483788"/>
          </pc:sldLayoutMkLst>
        </pc:sldLayoutChg>
        <pc:sldLayoutChg chg="del">
          <pc:chgData name="Herr, Donna" userId="609489c1-9433-4fe2-ac66-1b811c1f884a" providerId="ADAL" clId="{885F5FDE-A91D-42DA-96A0-E23A88CACF34}" dt="2024-10-04T19:15:49.893" v="76" actId="2696"/>
          <pc:sldLayoutMkLst>
            <pc:docMk/>
            <pc:sldMasterMk cId="2574649199" sldId="2147483770"/>
            <pc:sldLayoutMk cId="1268240323" sldId="2147483789"/>
          </pc:sldLayoutMkLst>
        </pc:sldLayoutChg>
        <pc:sldLayoutChg chg="del">
          <pc:chgData name="Herr, Donna" userId="609489c1-9433-4fe2-ac66-1b811c1f884a" providerId="ADAL" clId="{885F5FDE-A91D-42DA-96A0-E23A88CACF34}" dt="2024-10-04T19:15:49.893" v="76" actId="2696"/>
          <pc:sldLayoutMkLst>
            <pc:docMk/>
            <pc:sldMasterMk cId="2574649199" sldId="2147483770"/>
            <pc:sldLayoutMk cId="1549221518" sldId="2147483790"/>
          </pc:sldLayoutMkLst>
        </pc:sldLayoutChg>
        <pc:sldLayoutChg chg="del">
          <pc:chgData name="Herr, Donna" userId="609489c1-9433-4fe2-ac66-1b811c1f884a" providerId="ADAL" clId="{885F5FDE-A91D-42DA-96A0-E23A88CACF34}" dt="2024-10-04T19:15:49.893" v="76" actId="2696"/>
          <pc:sldLayoutMkLst>
            <pc:docMk/>
            <pc:sldMasterMk cId="2574649199" sldId="2147483770"/>
            <pc:sldLayoutMk cId="3544262137" sldId="2147483791"/>
          </pc:sldLayoutMkLst>
        </pc:sldLayoutChg>
        <pc:sldLayoutChg chg="del">
          <pc:chgData name="Herr, Donna" userId="609489c1-9433-4fe2-ac66-1b811c1f884a" providerId="ADAL" clId="{885F5FDE-A91D-42DA-96A0-E23A88CACF34}" dt="2024-10-04T19:15:49.893" v="76" actId="2696"/>
          <pc:sldLayoutMkLst>
            <pc:docMk/>
            <pc:sldMasterMk cId="2574649199" sldId="2147483770"/>
            <pc:sldLayoutMk cId="2140857455" sldId="2147483792"/>
          </pc:sldLayoutMkLst>
        </pc:sldLayoutChg>
      </pc:sldMasterChg>
      <pc:sldMasterChg chg="del delSldLayout">
        <pc:chgData name="Herr, Donna" userId="609489c1-9433-4fe2-ac66-1b811c1f884a" providerId="ADAL" clId="{885F5FDE-A91D-42DA-96A0-E23A88CACF34}" dt="2024-10-04T19:15:45.829" v="74" actId="2696"/>
        <pc:sldMasterMkLst>
          <pc:docMk/>
          <pc:sldMasterMk cId="670605554" sldId="2147483793"/>
        </pc:sldMasterMkLst>
        <pc:sldLayoutChg chg="del">
          <pc:chgData name="Herr, Donna" userId="609489c1-9433-4fe2-ac66-1b811c1f884a" providerId="ADAL" clId="{885F5FDE-A91D-42DA-96A0-E23A88CACF34}" dt="2024-10-04T19:15:45.829" v="74" actId="2696"/>
          <pc:sldLayoutMkLst>
            <pc:docMk/>
            <pc:sldMasterMk cId="670605554" sldId="2147483793"/>
            <pc:sldLayoutMk cId="4241194435" sldId="2147483794"/>
          </pc:sldLayoutMkLst>
        </pc:sldLayoutChg>
        <pc:sldLayoutChg chg="del">
          <pc:chgData name="Herr, Donna" userId="609489c1-9433-4fe2-ac66-1b811c1f884a" providerId="ADAL" clId="{885F5FDE-A91D-42DA-96A0-E23A88CACF34}" dt="2024-10-04T19:15:45.829" v="74" actId="2696"/>
          <pc:sldLayoutMkLst>
            <pc:docMk/>
            <pc:sldMasterMk cId="670605554" sldId="2147483793"/>
            <pc:sldLayoutMk cId="2860979907" sldId="2147483795"/>
          </pc:sldLayoutMkLst>
        </pc:sldLayoutChg>
        <pc:sldLayoutChg chg="del">
          <pc:chgData name="Herr, Donna" userId="609489c1-9433-4fe2-ac66-1b811c1f884a" providerId="ADAL" clId="{885F5FDE-A91D-42DA-96A0-E23A88CACF34}" dt="2024-10-04T19:15:45.829" v="74" actId="2696"/>
          <pc:sldLayoutMkLst>
            <pc:docMk/>
            <pc:sldMasterMk cId="670605554" sldId="2147483793"/>
            <pc:sldLayoutMk cId="2558437093" sldId="2147483796"/>
          </pc:sldLayoutMkLst>
        </pc:sldLayoutChg>
        <pc:sldLayoutChg chg="del">
          <pc:chgData name="Herr, Donna" userId="609489c1-9433-4fe2-ac66-1b811c1f884a" providerId="ADAL" clId="{885F5FDE-A91D-42DA-96A0-E23A88CACF34}" dt="2024-10-04T19:15:45.829" v="74" actId="2696"/>
          <pc:sldLayoutMkLst>
            <pc:docMk/>
            <pc:sldMasterMk cId="670605554" sldId="2147483793"/>
            <pc:sldLayoutMk cId="2731974388" sldId="2147483797"/>
          </pc:sldLayoutMkLst>
        </pc:sldLayoutChg>
        <pc:sldLayoutChg chg="del">
          <pc:chgData name="Herr, Donna" userId="609489c1-9433-4fe2-ac66-1b811c1f884a" providerId="ADAL" clId="{885F5FDE-A91D-42DA-96A0-E23A88CACF34}" dt="2024-10-04T19:15:45.829" v="74" actId="2696"/>
          <pc:sldLayoutMkLst>
            <pc:docMk/>
            <pc:sldMasterMk cId="670605554" sldId="2147483793"/>
            <pc:sldLayoutMk cId="4133255018" sldId="2147483798"/>
          </pc:sldLayoutMkLst>
        </pc:sldLayoutChg>
        <pc:sldLayoutChg chg="del">
          <pc:chgData name="Herr, Donna" userId="609489c1-9433-4fe2-ac66-1b811c1f884a" providerId="ADAL" clId="{885F5FDE-A91D-42DA-96A0-E23A88CACF34}" dt="2024-10-04T19:15:45.829" v="74" actId="2696"/>
          <pc:sldLayoutMkLst>
            <pc:docMk/>
            <pc:sldMasterMk cId="670605554" sldId="2147483793"/>
            <pc:sldLayoutMk cId="2844942156" sldId="2147483799"/>
          </pc:sldLayoutMkLst>
        </pc:sldLayoutChg>
        <pc:sldLayoutChg chg="del">
          <pc:chgData name="Herr, Donna" userId="609489c1-9433-4fe2-ac66-1b811c1f884a" providerId="ADAL" clId="{885F5FDE-A91D-42DA-96A0-E23A88CACF34}" dt="2024-10-04T19:15:45.829" v="74" actId="2696"/>
          <pc:sldLayoutMkLst>
            <pc:docMk/>
            <pc:sldMasterMk cId="670605554" sldId="2147483793"/>
            <pc:sldLayoutMk cId="692111009" sldId="2147483800"/>
          </pc:sldLayoutMkLst>
        </pc:sldLayoutChg>
        <pc:sldLayoutChg chg="del">
          <pc:chgData name="Herr, Donna" userId="609489c1-9433-4fe2-ac66-1b811c1f884a" providerId="ADAL" clId="{885F5FDE-A91D-42DA-96A0-E23A88CACF34}" dt="2024-10-04T19:15:45.829" v="74" actId="2696"/>
          <pc:sldLayoutMkLst>
            <pc:docMk/>
            <pc:sldMasterMk cId="670605554" sldId="2147483793"/>
            <pc:sldLayoutMk cId="2431327800" sldId="2147483801"/>
          </pc:sldLayoutMkLst>
        </pc:sldLayoutChg>
        <pc:sldLayoutChg chg="del">
          <pc:chgData name="Herr, Donna" userId="609489c1-9433-4fe2-ac66-1b811c1f884a" providerId="ADAL" clId="{885F5FDE-A91D-42DA-96A0-E23A88CACF34}" dt="2024-10-04T19:15:45.829" v="74" actId="2696"/>
          <pc:sldLayoutMkLst>
            <pc:docMk/>
            <pc:sldMasterMk cId="670605554" sldId="2147483793"/>
            <pc:sldLayoutMk cId="1179004177" sldId="2147483802"/>
          </pc:sldLayoutMkLst>
        </pc:sldLayoutChg>
        <pc:sldLayoutChg chg="del">
          <pc:chgData name="Herr, Donna" userId="609489c1-9433-4fe2-ac66-1b811c1f884a" providerId="ADAL" clId="{885F5FDE-A91D-42DA-96A0-E23A88CACF34}" dt="2024-10-04T19:15:45.829" v="74" actId="2696"/>
          <pc:sldLayoutMkLst>
            <pc:docMk/>
            <pc:sldMasterMk cId="670605554" sldId="2147483793"/>
            <pc:sldLayoutMk cId="2854929940" sldId="2147483803"/>
          </pc:sldLayoutMkLst>
        </pc:sldLayoutChg>
        <pc:sldLayoutChg chg="del">
          <pc:chgData name="Herr, Donna" userId="609489c1-9433-4fe2-ac66-1b811c1f884a" providerId="ADAL" clId="{885F5FDE-A91D-42DA-96A0-E23A88CACF34}" dt="2024-10-04T19:15:45.829" v="74" actId="2696"/>
          <pc:sldLayoutMkLst>
            <pc:docMk/>
            <pc:sldMasterMk cId="670605554" sldId="2147483793"/>
            <pc:sldLayoutMk cId="3865284345" sldId="2147483804"/>
          </pc:sldLayoutMkLst>
        </pc:sldLayoutChg>
        <pc:sldLayoutChg chg="del">
          <pc:chgData name="Herr, Donna" userId="609489c1-9433-4fe2-ac66-1b811c1f884a" providerId="ADAL" clId="{885F5FDE-A91D-42DA-96A0-E23A88CACF34}" dt="2024-10-04T19:15:45.829" v="74" actId="2696"/>
          <pc:sldLayoutMkLst>
            <pc:docMk/>
            <pc:sldMasterMk cId="670605554" sldId="2147483793"/>
            <pc:sldLayoutMk cId="2573943407" sldId="2147483805"/>
          </pc:sldLayoutMkLst>
        </pc:sldLayoutChg>
        <pc:sldLayoutChg chg="del">
          <pc:chgData name="Herr, Donna" userId="609489c1-9433-4fe2-ac66-1b811c1f884a" providerId="ADAL" clId="{885F5FDE-A91D-42DA-96A0-E23A88CACF34}" dt="2024-10-04T19:15:45.829" v="74" actId="2696"/>
          <pc:sldLayoutMkLst>
            <pc:docMk/>
            <pc:sldMasterMk cId="670605554" sldId="2147483793"/>
            <pc:sldLayoutMk cId="3975708728" sldId="2147483806"/>
          </pc:sldLayoutMkLst>
        </pc:sldLayoutChg>
        <pc:sldLayoutChg chg="del">
          <pc:chgData name="Herr, Donna" userId="609489c1-9433-4fe2-ac66-1b811c1f884a" providerId="ADAL" clId="{885F5FDE-A91D-42DA-96A0-E23A88CACF34}" dt="2024-10-04T19:15:45.829" v="74" actId="2696"/>
          <pc:sldLayoutMkLst>
            <pc:docMk/>
            <pc:sldMasterMk cId="670605554" sldId="2147483793"/>
            <pc:sldLayoutMk cId="1591386429" sldId="2147483807"/>
          </pc:sldLayoutMkLst>
        </pc:sldLayoutChg>
        <pc:sldLayoutChg chg="del">
          <pc:chgData name="Herr, Donna" userId="609489c1-9433-4fe2-ac66-1b811c1f884a" providerId="ADAL" clId="{885F5FDE-A91D-42DA-96A0-E23A88CACF34}" dt="2024-10-04T19:15:45.829" v="74" actId="2696"/>
          <pc:sldLayoutMkLst>
            <pc:docMk/>
            <pc:sldMasterMk cId="670605554" sldId="2147483793"/>
            <pc:sldLayoutMk cId="4071729217" sldId="2147483808"/>
          </pc:sldLayoutMkLst>
        </pc:sldLayoutChg>
        <pc:sldLayoutChg chg="del">
          <pc:chgData name="Herr, Donna" userId="609489c1-9433-4fe2-ac66-1b811c1f884a" providerId="ADAL" clId="{885F5FDE-A91D-42DA-96A0-E23A88CACF34}" dt="2024-10-04T19:15:45.829" v="74" actId="2696"/>
          <pc:sldLayoutMkLst>
            <pc:docMk/>
            <pc:sldMasterMk cId="670605554" sldId="2147483793"/>
            <pc:sldLayoutMk cId="544384914" sldId="2147483809"/>
          </pc:sldLayoutMkLst>
        </pc:sldLayoutChg>
        <pc:sldLayoutChg chg="del">
          <pc:chgData name="Herr, Donna" userId="609489c1-9433-4fe2-ac66-1b811c1f884a" providerId="ADAL" clId="{885F5FDE-A91D-42DA-96A0-E23A88CACF34}" dt="2024-10-04T19:15:45.829" v="74" actId="2696"/>
          <pc:sldLayoutMkLst>
            <pc:docMk/>
            <pc:sldMasterMk cId="670605554" sldId="2147483793"/>
            <pc:sldLayoutMk cId="1964092641" sldId="2147483810"/>
          </pc:sldLayoutMkLst>
        </pc:sldLayoutChg>
        <pc:sldLayoutChg chg="del">
          <pc:chgData name="Herr, Donna" userId="609489c1-9433-4fe2-ac66-1b811c1f884a" providerId="ADAL" clId="{885F5FDE-A91D-42DA-96A0-E23A88CACF34}" dt="2024-10-04T19:15:45.829" v="74" actId="2696"/>
          <pc:sldLayoutMkLst>
            <pc:docMk/>
            <pc:sldMasterMk cId="670605554" sldId="2147483793"/>
            <pc:sldLayoutMk cId="2193480345" sldId="2147483811"/>
          </pc:sldLayoutMkLst>
        </pc:sldLayoutChg>
        <pc:sldLayoutChg chg="del">
          <pc:chgData name="Herr, Donna" userId="609489c1-9433-4fe2-ac66-1b811c1f884a" providerId="ADAL" clId="{885F5FDE-A91D-42DA-96A0-E23A88CACF34}" dt="2024-10-04T19:15:45.829" v="74" actId="2696"/>
          <pc:sldLayoutMkLst>
            <pc:docMk/>
            <pc:sldMasterMk cId="670605554" sldId="2147483793"/>
            <pc:sldLayoutMk cId="4087789772" sldId="2147483812"/>
          </pc:sldLayoutMkLst>
        </pc:sldLayoutChg>
        <pc:sldLayoutChg chg="del">
          <pc:chgData name="Herr, Donna" userId="609489c1-9433-4fe2-ac66-1b811c1f884a" providerId="ADAL" clId="{885F5FDE-A91D-42DA-96A0-E23A88CACF34}" dt="2024-10-04T19:15:45.829" v="74" actId="2696"/>
          <pc:sldLayoutMkLst>
            <pc:docMk/>
            <pc:sldMasterMk cId="670605554" sldId="2147483793"/>
            <pc:sldLayoutMk cId="3820848887" sldId="2147483813"/>
          </pc:sldLayoutMkLst>
        </pc:sldLayoutChg>
        <pc:sldLayoutChg chg="del">
          <pc:chgData name="Herr, Donna" userId="609489c1-9433-4fe2-ac66-1b811c1f884a" providerId="ADAL" clId="{885F5FDE-A91D-42DA-96A0-E23A88CACF34}" dt="2024-10-04T19:15:45.829" v="74" actId="2696"/>
          <pc:sldLayoutMkLst>
            <pc:docMk/>
            <pc:sldMasterMk cId="670605554" sldId="2147483793"/>
            <pc:sldLayoutMk cId="2294950404" sldId="2147483814"/>
          </pc:sldLayoutMkLst>
        </pc:sldLayoutChg>
        <pc:sldLayoutChg chg="del">
          <pc:chgData name="Herr, Donna" userId="609489c1-9433-4fe2-ac66-1b811c1f884a" providerId="ADAL" clId="{885F5FDE-A91D-42DA-96A0-E23A88CACF34}" dt="2024-10-04T19:15:45.829" v="74" actId="2696"/>
          <pc:sldLayoutMkLst>
            <pc:docMk/>
            <pc:sldMasterMk cId="670605554" sldId="2147483793"/>
            <pc:sldLayoutMk cId="3533779521" sldId="2147483815"/>
          </pc:sldLayoutMkLst>
        </pc:sldLayoutChg>
        <pc:sldLayoutChg chg="del">
          <pc:chgData name="Herr, Donna" userId="609489c1-9433-4fe2-ac66-1b811c1f884a" providerId="ADAL" clId="{885F5FDE-A91D-42DA-96A0-E23A88CACF34}" dt="2024-10-04T19:15:45.829" v="74" actId="2696"/>
          <pc:sldLayoutMkLst>
            <pc:docMk/>
            <pc:sldMasterMk cId="670605554" sldId="2147483793"/>
            <pc:sldLayoutMk cId="1965899466" sldId="2147483816"/>
          </pc:sldLayoutMkLst>
        </pc:sldLayoutChg>
        <pc:sldLayoutChg chg="del">
          <pc:chgData name="Herr, Donna" userId="609489c1-9433-4fe2-ac66-1b811c1f884a" providerId="ADAL" clId="{885F5FDE-A91D-42DA-96A0-E23A88CACF34}" dt="2024-10-04T19:15:45.829" v="74" actId="2696"/>
          <pc:sldLayoutMkLst>
            <pc:docMk/>
            <pc:sldMasterMk cId="670605554" sldId="2147483793"/>
            <pc:sldLayoutMk cId="1955318773" sldId="2147483817"/>
          </pc:sldLayoutMkLst>
        </pc:sldLayoutChg>
        <pc:sldLayoutChg chg="del">
          <pc:chgData name="Herr, Donna" userId="609489c1-9433-4fe2-ac66-1b811c1f884a" providerId="ADAL" clId="{885F5FDE-A91D-42DA-96A0-E23A88CACF34}" dt="2024-10-04T19:15:45.829" v="74" actId="2696"/>
          <pc:sldLayoutMkLst>
            <pc:docMk/>
            <pc:sldMasterMk cId="670605554" sldId="2147483793"/>
            <pc:sldLayoutMk cId="3409482613" sldId="2147483818"/>
          </pc:sldLayoutMkLst>
        </pc:sldLayoutChg>
        <pc:sldLayoutChg chg="del">
          <pc:chgData name="Herr, Donna" userId="609489c1-9433-4fe2-ac66-1b811c1f884a" providerId="ADAL" clId="{885F5FDE-A91D-42DA-96A0-E23A88CACF34}" dt="2024-10-04T19:15:45.829" v="74" actId="2696"/>
          <pc:sldLayoutMkLst>
            <pc:docMk/>
            <pc:sldMasterMk cId="670605554" sldId="2147483793"/>
            <pc:sldLayoutMk cId="1877890758" sldId="2147483819"/>
          </pc:sldLayoutMkLst>
        </pc:sldLayoutChg>
        <pc:sldLayoutChg chg="del">
          <pc:chgData name="Herr, Donna" userId="609489c1-9433-4fe2-ac66-1b811c1f884a" providerId="ADAL" clId="{885F5FDE-A91D-42DA-96A0-E23A88CACF34}" dt="2024-10-04T19:15:45.829" v="74" actId="2696"/>
          <pc:sldLayoutMkLst>
            <pc:docMk/>
            <pc:sldMasterMk cId="670605554" sldId="2147483793"/>
            <pc:sldLayoutMk cId="1751467778" sldId="2147483820"/>
          </pc:sldLayoutMkLst>
        </pc:sldLayoutChg>
      </pc:sldMasterChg>
      <pc:sldMasterChg chg="del delSldLayout">
        <pc:chgData name="Herr, Donna" userId="609489c1-9433-4fe2-ac66-1b811c1f884a" providerId="ADAL" clId="{885F5FDE-A91D-42DA-96A0-E23A88CACF34}" dt="2024-10-04T19:15:52.816" v="77" actId="2696"/>
        <pc:sldMasterMkLst>
          <pc:docMk/>
          <pc:sldMasterMk cId="3545252158" sldId="2147483821"/>
        </pc:sldMasterMkLst>
        <pc:sldLayoutChg chg="del">
          <pc:chgData name="Herr, Donna" userId="609489c1-9433-4fe2-ac66-1b811c1f884a" providerId="ADAL" clId="{885F5FDE-A91D-42DA-96A0-E23A88CACF34}" dt="2024-10-04T19:15:52.816" v="77" actId="2696"/>
          <pc:sldLayoutMkLst>
            <pc:docMk/>
            <pc:sldMasterMk cId="3545252158" sldId="2147483821"/>
            <pc:sldLayoutMk cId="884535597" sldId="2147483822"/>
          </pc:sldLayoutMkLst>
        </pc:sldLayoutChg>
        <pc:sldLayoutChg chg="del">
          <pc:chgData name="Herr, Donna" userId="609489c1-9433-4fe2-ac66-1b811c1f884a" providerId="ADAL" clId="{885F5FDE-A91D-42DA-96A0-E23A88CACF34}" dt="2024-10-04T19:15:52.816" v="77" actId="2696"/>
          <pc:sldLayoutMkLst>
            <pc:docMk/>
            <pc:sldMasterMk cId="3545252158" sldId="2147483821"/>
            <pc:sldLayoutMk cId="1922709029" sldId="2147483823"/>
          </pc:sldLayoutMkLst>
        </pc:sldLayoutChg>
        <pc:sldLayoutChg chg="del">
          <pc:chgData name="Herr, Donna" userId="609489c1-9433-4fe2-ac66-1b811c1f884a" providerId="ADAL" clId="{885F5FDE-A91D-42DA-96A0-E23A88CACF34}" dt="2024-10-04T19:15:52.816" v="77" actId="2696"/>
          <pc:sldLayoutMkLst>
            <pc:docMk/>
            <pc:sldMasterMk cId="3545252158" sldId="2147483821"/>
            <pc:sldLayoutMk cId="63362151" sldId="2147483824"/>
          </pc:sldLayoutMkLst>
        </pc:sldLayoutChg>
        <pc:sldLayoutChg chg="del">
          <pc:chgData name="Herr, Donna" userId="609489c1-9433-4fe2-ac66-1b811c1f884a" providerId="ADAL" clId="{885F5FDE-A91D-42DA-96A0-E23A88CACF34}" dt="2024-10-04T19:15:52.816" v="77" actId="2696"/>
          <pc:sldLayoutMkLst>
            <pc:docMk/>
            <pc:sldMasterMk cId="3545252158" sldId="2147483821"/>
            <pc:sldLayoutMk cId="3603627615" sldId="2147483825"/>
          </pc:sldLayoutMkLst>
        </pc:sldLayoutChg>
        <pc:sldLayoutChg chg="del">
          <pc:chgData name="Herr, Donna" userId="609489c1-9433-4fe2-ac66-1b811c1f884a" providerId="ADAL" clId="{885F5FDE-A91D-42DA-96A0-E23A88CACF34}" dt="2024-10-04T19:15:52.816" v="77" actId="2696"/>
          <pc:sldLayoutMkLst>
            <pc:docMk/>
            <pc:sldMasterMk cId="3545252158" sldId="2147483821"/>
            <pc:sldLayoutMk cId="2438568037" sldId="2147483826"/>
          </pc:sldLayoutMkLst>
        </pc:sldLayoutChg>
        <pc:sldLayoutChg chg="del">
          <pc:chgData name="Herr, Donna" userId="609489c1-9433-4fe2-ac66-1b811c1f884a" providerId="ADAL" clId="{885F5FDE-A91D-42DA-96A0-E23A88CACF34}" dt="2024-10-04T19:15:52.816" v="77" actId="2696"/>
          <pc:sldLayoutMkLst>
            <pc:docMk/>
            <pc:sldMasterMk cId="3545252158" sldId="2147483821"/>
            <pc:sldLayoutMk cId="1300165491" sldId="2147483827"/>
          </pc:sldLayoutMkLst>
        </pc:sldLayoutChg>
        <pc:sldLayoutChg chg="del">
          <pc:chgData name="Herr, Donna" userId="609489c1-9433-4fe2-ac66-1b811c1f884a" providerId="ADAL" clId="{885F5FDE-A91D-42DA-96A0-E23A88CACF34}" dt="2024-10-04T19:15:52.816" v="77" actId="2696"/>
          <pc:sldLayoutMkLst>
            <pc:docMk/>
            <pc:sldMasterMk cId="3545252158" sldId="2147483821"/>
            <pc:sldLayoutMk cId="1086478364" sldId="2147483828"/>
          </pc:sldLayoutMkLst>
        </pc:sldLayoutChg>
        <pc:sldLayoutChg chg="del">
          <pc:chgData name="Herr, Donna" userId="609489c1-9433-4fe2-ac66-1b811c1f884a" providerId="ADAL" clId="{885F5FDE-A91D-42DA-96A0-E23A88CACF34}" dt="2024-10-04T19:15:52.816" v="77" actId="2696"/>
          <pc:sldLayoutMkLst>
            <pc:docMk/>
            <pc:sldMasterMk cId="3545252158" sldId="2147483821"/>
            <pc:sldLayoutMk cId="910155416" sldId="2147483829"/>
          </pc:sldLayoutMkLst>
        </pc:sldLayoutChg>
        <pc:sldLayoutChg chg="del">
          <pc:chgData name="Herr, Donna" userId="609489c1-9433-4fe2-ac66-1b811c1f884a" providerId="ADAL" clId="{885F5FDE-A91D-42DA-96A0-E23A88CACF34}" dt="2024-10-04T19:15:52.816" v="77" actId="2696"/>
          <pc:sldLayoutMkLst>
            <pc:docMk/>
            <pc:sldMasterMk cId="3545252158" sldId="2147483821"/>
            <pc:sldLayoutMk cId="3101892740" sldId="2147483830"/>
          </pc:sldLayoutMkLst>
        </pc:sldLayoutChg>
        <pc:sldLayoutChg chg="del">
          <pc:chgData name="Herr, Donna" userId="609489c1-9433-4fe2-ac66-1b811c1f884a" providerId="ADAL" clId="{885F5FDE-A91D-42DA-96A0-E23A88CACF34}" dt="2024-10-04T19:15:52.816" v="77" actId="2696"/>
          <pc:sldLayoutMkLst>
            <pc:docMk/>
            <pc:sldMasterMk cId="3545252158" sldId="2147483821"/>
            <pc:sldLayoutMk cId="1935214481" sldId="2147483831"/>
          </pc:sldLayoutMkLst>
        </pc:sldLayoutChg>
        <pc:sldLayoutChg chg="del">
          <pc:chgData name="Herr, Donna" userId="609489c1-9433-4fe2-ac66-1b811c1f884a" providerId="ADAL" clId="{885F5FDE-A91D-42DA-96A0-E23A88CACF34}" dt="2024-10-04T19:15:52.816" v="77" actId="2696"/>
          <pc:sldLayoutMkLst>
            <pc:docMk/>
            <pc:sldMasterMk cId="3545252158" sldId="2147483821"/>
            <pc:sldLayoutMk cId="3123389502" sldId="2147483832"/>
          </pc:sldLayoutMkLst>
        </pc:sldLayoutChg>
        <pc:sldLayoutChg chg="del">
          <pc:chgData name="Herr, Donna" userId="609489c1-9433-4fe2-ac66-1b811c1f884a" providerId="ADAL" clId="{885F5FDE-A91D-42DA-96A0-E23A88CACF34}" dt="2024-10-04T19:15:52.816" v="77" actId="2696"/>
          <pc:sldLayoutMkLst>
            <pc:docMk/>
            <pc:sldMasterMk cId="3545252158" sldId="2147483821"/>
            <pc:sldLayoutMk cId="3696587794" sldId="2147483833"/>
          </pc:sldLayoutMkLst>
        </pc:sldLayoutChg>
        <pc:sldLayoutChg chg="del">
          <pc:chgData name="Herr, Donna" userId="609489c1-9433-4fe2-ac66-1b811c1f884a" providerId="ADAL" clId="{885F5FDE-A91D-42DA-96A0-E23A88CACF34}" dt="2024-10-04T19:15:52.816" v="77" actId="2696"/>
          <pc:sldLayoutMkLst>
            <pc:docMk/>
            <pc:sldMasterMk cId="3545252158" sldId="2147483821"/>
            <pc:sldLayoutMk cId="972765364" sldId="2147483834"/>
          </pc:sldLayoutMkLst>
        </pc:sldLayoutChg>
        <pc:sldLayoutChg chg="del">
          <pc:chgData name="Herr, Donna" userId="609489c1-9433-4fe2-ac66-1b811c1f884a" providerId="ADAL" clId="{885F5FDE-A91D-42DA-96A0-E23A88CACF34}" dt="2024-10-04T19:15:52.816" v="77" actId="2696"/>
          <pc:sldLayoutMkLst>
            <pc:docMk/>
            <pc:sldMasterMk cId="3545252158" sldId="2147483821"/>
            <pc:sldLayoutMk cId="4044357374" sldId="2147483835"/>
          </pc:sldLayoutMkLst>
        </pc:sldLayoutChg>
        <pc:sldLayoutChg chg="del">
          <pc:chgData name="Herr, Donna" userId="609489c1-9433-4fe2-ac66-1b811c1f884a" providerId="ADAL" clId="{885F5FDE-A91D-42DA-96A0-E23A88CACF34}" dt="2024-10-04T19:15:52.816" v="77" actId="2696"/>
          <pc:sldLayoutMkLst>
            <pc:docMk/>
            <pc:sldMasterMk cId="3545252158" sldId="2147483821"/>
            <pc:sldLayoutMk cId="554334165" sldId="2147483836"/>
          </pc:sldLayoutMkLst>
        </pc:sldLayoutChg>
        <pc:sldLayoutChg chg="del">
          <pc:chgData name="Herr, Donna" userId="609489c1-9433-4fe2-ac66-1b811c1f884a" providerId="ADAL" clId="{885F5FDE-A91D-42DA-96A0-E23A88CACF34}" dt="2024-10-04T19:15:52.816" v="77" actId="2696"/>
          <pc:sldLayoutMkLst>
            <pc:docMk/>
            <pc:sldMasterMk cId="3545252158" sldId="2147483821"/>
            <pc:sldLayoutMk cId="1241970397" sldId="2147483837"/>
          </pc:sldLayoutMkLst>
        </pc:sldLayoutChg>
        <pc:sldLayoutChg chg="del">
          <pc:chgData name="Herr, Donna" userId="609489c1-9433-4fe2-ac66-1b811c1f884a" providerId="ADAL" clId="{885F5FDE-A91D-42DA-96A0-E23A88CACF34}" dt="2024-10-04T19:15:52.816" v="77" actId="2696"/>
          <pc:sldLayoutMkLst>
            <pc:docMk/>
            <pc:sldMasterMk cId="3545252158" sldId="2147483821"/>
            <pc:sldLayoutMk cId="3694046023" sldId="2147483838"/>
          </pc:sldLayoutMkLst>
        </pc:sldLayoutChg>
        <pc:sldLayoutChg chg="del">
          <pc:chgData name="Herr, Donna" userId="609489c1-9433-4fe2-ac66-1b811c1f884a" providerId="ADAL" clId="{885F5FDE-A91D-42DA-96A0-E23A88CACF34}" dt="2024-10-04T19:15:52.816" v="77" actId="2696"/>
          <pc:sldLayoutMkLst>
            <pc:docMk/>
            <pc:sldMasterMk cId="3545252158" sldId="2147483821"/>
            <pc:sldLayoutMk cId="3492666187" sldId="2147483839"/>
          </pc:sldLayoutMkLst>
        </pc:sldLayoutChg>
        <pc:sldLayoutChg chg="del">
          <pc:chgData name="Herr, Donna" userId="609489c1-9433-4fe2-ac66-1b811c1f884a" providerId="ADAL" clId="{885F5FDE-A91D-42DA-96A0-E23A88CACF34}" dt="2024-10-04T19:15:52.816" v="77" actId="2696"/>
          <pc:sldLayoutMkLst>
            <pc:docMk/>
            <pc:sldMasterMk cId="3545252158" sldId="2147483821"/>
            <pc:sldLayoutMk cId="690015141" sldId="2147483840"/>
          </pc:sldLayoutMkLst>
        </pc:sldLayoutChg>
        <pc:sldLayoutChg chg="del">
          <pc:chgData name="Herr, Donna" userId="609489c1-9433-4fe2-ac66-1b811c1f884a" providerId="ADAL" clId="{885F5FDE-A91D-42DA-96A0-E23A88CACF34}" dt="2024-10-04T19:15:52.816" v="77" actId="2696"/>
          <pc:sldLayoutMkLst>
            <pc:docMk/>
            <pc:sldMasterMk cId="3545252158" sldId="2147483821"/>
            <pc:sldLayoutMk cId="21189794" sldId="2147483841"/>
          </pc:sldLayoutMkLst>
        </pc:sldLayoutChg>
        <pc:sldLayoutChg chg="del">
          <pc:chgData name="Herr, Donna" userId="609489c1-9433-4fe2-ac66-1b811c1f884a" providerId="ADAL" clId="{885F5FDE-A91D-42DA-96A0-E23A88CACF34}" dt="2024-10-04T19:15:52.816" v="77" actId="2696"/>
          <pc:sldLayoutMkLst>
            <pc:docMk/>
            <pc:sldMasterMk cId="3545252158" sldId="2147483821"/>
            <pc:sldLayoutMk cId="2947540242" sldId="2147483842"/>
          </pc:sldLayoutMkLst>
        </pc:sldLayoutChg>
        <pc:sldLayoutChg chg="del">
          <pc:chgData name="Herr, Donna" userId="609489c1-9433-4fe2-ac66-1b811c1f884a" providerId="ADAL" clId="{885F5FDE-A91D-42DA-96A0-E23A88CACF34}" dt="2024-10-04T19:15:52.816" v="77" actId="2696"/>
          <pc:sldLayoutMkLst>
            <pc:docMk/>
            <pc:sldMasterMk cId="3545252158" sldId="2147483821"/>
            <pc:sldLayoutMk cId="2726132526" sldId="2147483843"/>
          </pc:sldLayoutMkLst>
        </pc:sldLayoutChg>
        <pc:sldLayoutChg chg="del">
          <pc:chgData name="Herr, Donna" userId="609489c1-9433-4fe2-ac66-1b811c1f884a" providerId="ADAL" clId="{885F5FDE-A91D-42DA-96A0-E23A88CACF34}" dt="2024-10-04T19:15:52.816" v="77" actId="2696"/>
          <pc:sldLayoutMkLst>
            <pc:docMk/>
            <pc:sldMasterMk cId="3545252158" sldId="2147483821"/>
            <pc:sldLayoutMk cId="452068365" sldId="2147483844"/>
          </pc:sldLayoutMkLst>
        </pc:sldLayoutChg>
        <pc:sldLayoutChg chg="del">
          <pc:chgData name="Herr, Donna" userId="609489c1-9433-4fe2-ac66-1b811c1f884a" providerId="ADAL" clId="{885F5FDE-A91D-42DA-96A0-E23A88CACF34}" dt="2024-10-04T19:15:52.816" v="77" actId="2696"/>
          <pc:sldLayoutMkLst>
            <pc:docMk/>
            <pc:sldMasterMk cId="3545252158" sldId="2147483821"/>
            <pc:sldLayoutMk cId="809804562" sldId="2147483845"/>
          </pc:sldLayoutMkLst>
        </pc:sldLayoutChg>
        <pc:sldLayoutChg chg="del">
          <pc:chgData name="Herr, Donna" userId="609489c1-9433-4fe2-ac66-1b811c1f884a" providerId="ADAL" clId="{885F5FDE-A91D-42DA-96A0-E23A88CACF34}" dt="2024-10-04T19:15:52.816" v="77" actId="2696"/>
          <pc:sldLayoutMkLst>
            <pc:docMk/>
            <pc:sldMasterMk cId="3545252158" sldId="2147483821"/>
            <pc:sldLayoutMk cId="1181165068" sldId="2147483846"/>
          </pc:sldLayoutMkLst>
        </pc:sldLayoutChg>
        <pc:sldLayoutChg chg="del">
          <pc:chgData name="Herr, Donna" userId="609489c1-9433-4fe2-ac66-1b811c1f884a" providerId="ADAL" clId="{885F5FDE-A91D-42DA-96A0-E23A88CACF34}" dt="2024-10-04T19:15:52.816" v="77" actId="2696"/>
          <pc:sldLayoutMkLst>
            <pc:docMk/>
            <pc:sldMasterMk cId="3545252158" sldId="2147483821"/>
            <pc:sldLayoutMk cId="30472959" sldId="2147483847"/>
          </pc:sldLayoutMkLst>
        </pc:sldLayoutChg>
        <pc:sldLayoutChg chg="del">
          <pc:chgData name="Herr, Donna" userId="609489c1-9433-4fe2-ac66-1b811c1f884a" providerId="ADAL" clId="{885F5FDE-A91D-42DA-96A0-E23A88CACF34}" dt="2024-10-04T19:15:52.816" v="77" actId="2696"/>
          <pc:sldLayoutMkLst>
            <pc:docMk/>
            <pc:sldMasterMk cId="3545252158" sldId="2147483821"/>
            <pc:sldLayoutMk cId="4237919934" sldId="2147483848"/>
          </pc:sldLayoutMkLst>
        </pc:sldLayoutChg>
      </pc:sldMasterChg>
      <pc:sldMasterChg chg="del delSldLayout">
        <pc:chgData name="Herr, Donna" userId="609489c1-9433-4fe2-ac66-1b811c1f884a" providerId="ADAL" clId="{885F5FDE-A91D-42DA-96A0-E23A88CACF34}" dt="2024-10-04T19:15:35.561" v="69" actId="2696"/>
        <pc:sldMasterMkLst>
          <pc:docMk/>
          <pc:sldMasterMk cId="835638841" sldId="2147483849"/>
        </pc:sldMasterMkLst>
        <pc:sldLayoutChg chg="del">
          <pc:chgData name="Herr, Donna" userId="609489c1-9433-4fe2-ac66-1b811c1f884a" providerId="ADAL" clId="{885F5FDE-A91D-42DA-96A0-E23A88CACF34}" dt="2024-10-04T19:15:35.561" v="69" actId="2696"/>
          <pc:sldLayoutMkLst>
            <pc:docMk/>
            <pc:sldMasterMk cId="835638841" sldId="2147483849"/>
            <pc:sldLayoutMk cId="4221701143" sldId="2147483850"/>
          </pc:sldLayoutMkLst>
        </pc:sldLayoutChg>
        <pc:sldLayoutChg chg="del">
          <pc:chgData name="Herr, Donna" userId="609489c1-9433-4fe2-ac66-1b811c1f884a" providerId="ADAL" clId="{885F5FDE-A91D-42DA-96A0-E23A88CACF34}" dt="2024-10-04T19:15:35.561" v="69" actId="2696"/>
          <pc:sldLayoutMkLst>
            <pc:docMk/>
            <pc:sldMasterMk cId="835638841" sldId="2147483849"/>
            <pc:sldLayoutMk cId="3208100231" sldId="2147483851"/>
          </pc:sldLayoutMkLst>
        </pc:sldLayoutChg>
        <pc:sldLayoutChg chg="del">
          <pc:chgData name="Herr, Donna" userId="609489c1-9433-4fe2-ac66-1b811c1f884a" providerId="ADAL" clId="{885F5FDE-A91D-42DA-96A0-E23A88CACF34}" dt="2024-10-04T19:15:35.561" v="69" actId="2696"/>
          <pc:sldLayoutMkLst>
            <pc:docMk/>
            <pc:sldMasterMk cId="835638841" sldId="2147483849"/>
            <pc:sldLayoutMk cId="100190508" sldId="2147483852"/>
          </pc:sldLayoutMkLst>
        </pc:sldLayoutChg>
        <pc:sldLayoutChg chg="del">
          <pc:chgData name="Herr, Donna" userId="609489c1-9433-4fe2-ac66-1b811c1f884a" providerId="ADAL" clId="{885F5FDE-A91D-42DA-96A0-E23A88CACF34}" dt="2024-10-04T19:15:35.561" v="69" actId="2696"/>
          <pc:sldLayoutMkLst>
            <pc:docMk/>
            <pc:sldMasterMk cId="835638841" sldId="2147483849"/>
            <pc:sldLayoutMk cId="1450490317" sldId="2147483853"/>
          </pc:sldLayoutMkLst>
        </pc:sldLayoutChg>
        <pc:sldLayoutChg chg="del">
          <pc:chgData name="Herr, Donna" userId="609489c1-9433-4fe2-ac66-1b811c1f884a" providerId="ADAL" clId="{885F5FDE-A91D-42DA-96A0-E23A88CACF34}" dt="2024-10-04T19:15:35.561" v="69" actId="2696"/>
          <pc:sldLayoutMkLst>
            <pc:docMk/>
            <pc:sldMasterMk cId="835638841" sldId="2147483849"/>
            <pc:sldLayoutMk cId="136666526" sldId="2147483854"/>
          </pc:sldLayoutMkLst>
        </pc:sldLayoutChg>
        <pc:sldLayoutChg chg="del">
          <pc:chgData name="Herr, Donna" userId="609489c1-9433-4fe2-ac66-1b811c1f884a" providerId="ADAL" clId="{885F5FDE-A91D-42DA-96A0-E23A88CACF34}" dt="2024-10-04T19:15:35.561" v="69" actId="2696"/>
          <pc:sldLayoutMkLst>
            <pc:docMk/>
            <pc:sldMasterMk cId="835638841" sldId="2147483849"/>
            <pc:sldLayoutMk cId="3382180850" sldId="2147483855"/>
          </pc:sldLayoutMkLst>
        </pc:sldLayoutChg>
        <pc:sldLayoutChg chg="del">
          <pc:chgData name="Herr, Donna" userId="609489c1-9433-4fe2-ac66-1b811c1f884a" providerId="ADAL" clId="{885F5FDE-A91D-42DA-96A0-E23A88CACF34}" dt="2024-10-04T19:15:35.561" v="69" actId="2696"/>
          <pc:sldLayoutMkLst>
            <pc:docMk/>
            <pc:sldMasterMk cId="835638841" sldId="2147483849"/>
            <pc:sldLayoutMk cId="1278879252" sldId="2147483856"/>
          </pc:sldLayoutMkLst>
        </pc:sldLayoutChg>
        <pc:sldLayoutChg chg="del">
          <pc:chgData name="Herr, Donna" userId="609489c1-9433-4fe2-ac66-1b811c1f884a" providerId="ADAL" clId="{885F5FDE-A91D-42DA-96A0-E23A88CACF34}" dt="2024-10-04T19:15:35.561" v="69" actId="2696"/>
          <pc:sldLayoutMkLst>
            <pc:docMk/>
            <pc:sldMasterMk cId="835638841" sldId="2147483849"/>
            <pc:sldLayoutMk cId="2770300805" sldId="2147483857"/>
          </pc:sldLayoutMkLst>
        </pc:sldLayoutChg>
        <pc:sldLayoutChg chg="del">
          <pc:chgData name="Herr, Donna" userId="609489c1-9433-4fe2-ac66-1b811c1f884a" providerId="ADAL" clId="{885F5FDE-A91D-42DA-96A0-E23A88CACF34}" dt="2024-10-04T19:15:35.561" v="69" actId="2696"/>
          <pc:sldLayoutMkLst>
            <pc:docMk/>
            <pc:sldMasterMk cId="835638841" sldId="2147483849"/>
            <pc:sldLayoutMk cId="2848539123" sldId="2147483858"/>
          </pc:sldLayoutMkLst>
        </pc:sldLayoutChg>
        <pc:sldLayoutChg chg="del">
          <pc:chgData name="Herr, Donna" userId="609489c1-9433-4fe2-ac66-1b811c1f884a" providerId="ADAL" clId="{885F5FDE-A91D-42DA-96A0-E23A88CACF34}" dt="2024-10-04T19:15:35.561" v="69" actId="2696"/>
          <pc:sldLayoutMkLst>
            <pc:docMk/>
            <pc:sldMasterMk cId="835638841" sldId="2147483849"/>
            <pc:sldLayoutMk cId="3954703257" sldId="2147483859"/>
          </pc:sldLayoutMkLst>
        </pc:sldLayoutChg>
        <pc:sldLayoutChg chg="del">
          <pc:chgData name="Herr, Donna" userId="609489c1-9433-4fe2-ac66-1b811c1f884a" providerId="ADAL" clId="{885F5FDE-A91D-42DA-96A0-E23A88CACF34}" dt="2024-10-04T19:15:35.561" v="69" actId="2696"/>
          <pc:sldLayoutMkLst>
            <pc:docMk/>
            <pc:sldMasterMk cId="835638841" sldId="2147483849"/>
            <pc:sldLayoutMk cId="2965353049" sldId="2147483860"/>
          </pc:sldLayoutMkLst>
        </pc:sldLayoutChg>
        <pc:sldLayoutChg chg="del">
          <pc:chgData name="Herr, Donna" userId="609489c1-9433-4fe2-ac66-1b811c1f884a" providerId="ADAL" clId="{885F5FDE-A91D-42DA-96A0-E23A88CACF34}" dt="2024-10-04T19:15:35.561" v="69" actId="2696"/>
          <pc:sldLayoutMkLst>
            <pc:docMk/>
            <pc:sldMasterMk cId="835638841" sldId="2147483849"/>
            <pc:sldLayoutMk cId="3577060260" sldId="2147483861"/>
          </pc:sldLayoutMkLst>
        </pc:sldLayoutChg>
        <pc:sldLayoutChg chg="del">
          <pc:chgData name="Herr, Donna" userId="609489c1-9433-4fe2-ac66-1b811c1f884a" providerId="ADAL" clId="{885F5FDE-A91D-42DA-96A0-E23A88CACF34}" dt="2024-10-04T19:15:35.561" v="69" actId="2696"/>
          <pc:sldLayoutMkLst>
            <pc:docMk/>
            <pc:sldMasterMk cId="835638841" sldId="2147483849"/>
            <pc:sldLayoutMk cId="2261590159" sldId="2147483862"/>
          </pc:sldLayoutMkLst>
        </pc:sldLayoutChg>
        <pc:sldLayoutChg chg="del">
          <pc:chgData name="Herr, Donna" userId="609489c1-9433-4fe2-ac66-1b811c1f884a" providerId="ADAL" clId="{885F5FDE-A91D-42DA-96A0-E23A88CACF34}" dt="2024-10-04T19:15:35.561" v="69" actId="2696"/>
          <pc:sldLayoutMkLst>
            <pc:docMk/>
            <pc:sldMasterMk cId="835638841" sldId="2147483849"/>
            <pc:sldLayoutMk cId="1324473718" sldId="2147483863"/>
          </pc:sldLayoutMkLst>
        </pc:sldLayoutChg>
        <pc:sldLayoutChg chg="del">
          <pc:chgData name="Herr, Donna" userId="609489c1-9433-4fe2-ac66-1b811c1f884a" providerId="ADAL" clId="{885F5FDE-A91D-42DA-96A0-E23A88CACF34}" dt="2024-10-04T19:15:35.561" v="69" actId="2696"/>
          <pc:sldLayoutMkLst>
            <pc:docMk/>
            <pc:sldMasterMk cId="835638841" sldId="2147483849"/>
            <pc:sldLayoutMk cId="1996064699" sldId="2147483864"/>
          </pc:sldLayoutMkLst>
        </pc:sldLayoutChg>
        <pc:sldLayoutChg chg="del">
          <pc:chgData name="Herr, Donna" userId="609489c1-9433-4fe2-ac66-1b811c1f884a" providerId="ADAL" clId="{885F5FDE-A91D-42DA-96A0-E23A88CACF34}" dt="2024-10-04T19:15:35.561" v="69" actId="2696"/>
          <pc:sldLayoutMkLst>
            <pc:docMk/>
            <pc:sldMasterMk cId="835638841" sldId="2147483849"/>
            <pc:sldLayoutMk cId="1995002614" sldId="2147483865"/>
          </pc:sldLayoutMkLst>
        </pc:sldLayoutChg>
        <pc:sldLayoutChg chg="del">
          <pc:chgData name="Herr, Donna" userId="609489c1-9433-4fe2-ac66-1b811c1f884a" providerId="ADAL" clId="{885F5FDE-A91D-42DA-96A0-E23A88CACF34}" dt="2024-10-04T19:15:35.561" v="69" actId="2696"/>
          <pc:sldLayoutMkLst>
            <pc:docMk/>
            <pc:sldMasterMk cId="835638841" sldId="2147483849"/>
            <pc:sldLayoutMk cId="3151427873" sldId="2147483866"/>
          </pc:sldLayoutMkLst>
        </pc:sldLayoutChg>
        <pc:sldLayoutChg chg="del">
          <pc:chgData name="Herr, Donna" userId="609489c1-9433-4fe2-ac66-1b811c1f884a" providerId="ADAL" clId="{885F5FDE-A91D-42DA-96A0-E23A88CACF34}" dt="2024-10-04T19:15:35.561" v="69" actId="2696"/>
          <pc:sldLayoutMkLst>
            <pc:docMk/>
            <pc:sldMasterMk cId="835638841" sldId="2147483849"/>
            <pc:sldLayoutMk cId="1880312212" sldId="2147483867"/>
          </pc:sldLayoutMkLst>
        </pc:sldLayoutChg>
        <pc:sldLayoutChg chg="del">
          <pc:chgData name="Herr, Donna" userId="609489c1-9433-4fe2-ac66-1b811c1f884a" providerId="ADAL" clId="{885F5FDE-A91D-42DA-96A0-E23A88CACF34}" dt="2024-10-04T19:15:35.561" v="69" actId="2696"/>
          <pc:sldLayoutMkLst>
            <pc:docMk/>
            <pc:sldMasterMk cId="835638841" sldId="2147483849"/>
            <pc:sldLayoutMk cId="4203060985" sldId="2147483868"/>
          </pc:sldLayoutMkLst>
        </pc:sldLayoutChg>
        <pc:sldLayoutChg chg="del">
          <pc:chgData name="Herr, Donna" userId="609489c1-9433-4fe2-ac66-1b811c1f884a" providerId="ADAL" clId="{885F5FDE-A91D-42DA-96A0-E23A88CACF34}" dt="2024-10-04T19:15:35.561" v="69" actId="2696"/>
          <pc:sldLayoutMkLst>
            <pc:docMk/>
            <pc:sldMasterMk cId="835638841" sldId="2147483849"/>
            <pc:sldLayoutMk cId="2453867319" sldId="2147483869"/>
          </pc:sldLayoutMkLst>
        </pc:sldLayoutChg>
        <pc:sldLayoutChg chg="del">
          <pc:chgData name="Herr, Donna" userId="609489c1-9433-4fe2-ac66-1b811c1f884a" providerId="ADAL" clId="{885F5FDE-A91D-42DA-96A0-E23A88CACF34}" dt="2024-10-04T19:15:35.561" v="69" actId="2696"/>
          <pc:sldLayoutMkLst>
            <pc:docMk/>
            <pc:sldMasterMk cId="835638841" sldId="2147483849"/>
            <pc:sldLayoutMk cId="3394074089" sldId="2147483870"/>
          </pc:sldLayoutMkLst>
        </pc:sldLayoutChg>
        <pc:sldLayoutChg chg="del">
          <pc:chgData name="Herr, Donna" userId="609489c1-9433-4fe2-ac66-1b811c1f884a" providerId="ADAL" clId="{885F5FDE-A91D-42DA-96A0-E23A88CACF34}" dt="2024-10-04T19:15:35.561" v="69" actId="2696"/>
          <pc:sldLayoutMkLst>
            <pc:docMk/>
            <pc:sldMasterMk cId="835638841" sldId="2147483849"/>
            <pc:sldLayoutMk cId="2430200388" sldId="2147483871"/>
          </pc:sldLayoutMkLst>
        </pc:sldLayoutChg>
        <pc:sldLayoutChg chg="del">
          <pc:chgData name="Herr, Donna" userId="609489c1-9433-4fe2-ac66-1b811c1f884a" providerId="ADAL" clId="{885F5FDE-A91D-42DA-96A0-E23A88CACF34}" dt="2024-10-04T19:15:35.561" v="69" actId="2696"/>
          <pc:sldLayoutMkLst>
            <pc:docMk/>
            <pc:sldMasterMk cId="835638841" sldId="2147483849"/>
            <pc:sldLayoutMk cId="2950696020" sldId="2147483872"/>
          </pc:sldLayoutMkLst>
        </pc:sldLayoutChg>
        <pc:sldLayoutChg chg="del">
          <pc:chgData name="Herr, Donna" userId="609489c1-9433-4fe2-ac66-1b811c1f884a" providerId="ADAL" clId="{885F5FDE-A91D-42DA-96A0-E23A88CACF34}" dt="2024-10-04T19:15:35.561" v="69" actId="2696"/>
          <pc:sldLayoutMkLst>
            <pc:docMk/>
            <pc:sldMasterMk cId="835638841" sldId="2147483849"/>
            <pc:sldLayoutMk cId="2297043236" sldId="2147483873"/>
          </pc:sldLayoutMkLst>
        </pc:sldLayoutChg>
        <pc:sldLayoutChg chg="del">
          <pc:chgData name="Herr, Donna" userId="609489c1-9433-4fe2-ac66-1b811c1f884a" providerId="ADAL" clId="{885F5FDE-A91D-42DA-96A0-E23A88CACF34}" dt="2024-10-04T19:15:35.561" v="69" actId="2696"/>
          <pc:sldLayoutMkLst>
            <pc:docMk/>
            <pc:sldMasterMk cId="835638841" sldId="2147483849"/>
            <pc:sldLayoutMk cId="4207611279" sldId="2147483874"/>
          </pc:sldLayoutMkLst>
        </pc:sldLayoutChg>
      </pc:sldMasterChg>
      <pc:sldMasterChg chg="del delSldLayout">
        <pc:chgData name="Herr, Donna" userId="609489c1-9433-4fe2-ac66-1b811c1f884a" providerId="ADAL" clId="{885F5FDE-A91D-42DA-96A0-E23A88CACF34}" dt="2024-10-04T19:15:16.695" v="61" actId="2696"/>
        <pc:sldMasterMkLst>
          <pc:docMk/>
          <pc:sldMasterMk cId="2931458688" sldId="2147483898"/>
        </pc:sldMasterMkLst>
        <pc:sldLayoutChg chg="del">
          <pc:chgData name="Herr, Donna" userId="609489c1-9433-4fe2-ac66-1b811c1f884a" providerId="ADAL" clId="{885F5FDE-A91D-42DA-96A0-E23A88CACF34}" dt="2024-10-04T19:15:16.695" v="61" actId="2696"/>
          <pc:sldLayoutMkLst>
            <pc:docMk/>
            <pc:sldMasterMk cId="2931458688" sldId="2147483898"/>
            <pc:sldLayoutMk cId="3367220864" sldId="2147483899"/>
          </pc:sldLayoutMkLst>
        </pc:sldLayoutChg>
        <pc:sldLayoutChg chg="del">
          <pc:chgData name="Herr, Donna" userId="609489c1-9433-4fe2-ac66-1b811c1f884a" providerId="ADAL" clId="{885F5FDE-A91D-42DA-96A0-E23A88CACF34}" dt="2024-10-04T19:15:16.695" v="61" actId="2696"/>
          <pc:sldLayoutMkLst>
            <pc:docMk/>
            <pc:sldMasterMk cId="2931458688" sldId="2147483898"/>
            <pc:sldLayoutMk cId="32837379" sldId="2147483900"/>
          </pc:sldLayoutMkLst>
        </pc:sldLayoutChg>
        <pc:sldLayoutChg chg="del">
          <pc:chgData name="Herr, Donna" userId="609489c1-9433-4fe2-ac66-1b811c1f884a" providerId="ADAL" clId="{885F5FDE-A91D-42DA-96A0-E23A88CACF34}" dt="2024-10-04T19:15:16.695" v="61" actId="2696"/>
          <pc:sldLayoutMkLst>
            <pc:docMk/>
            <pc:sldMasterMk cId="2931458688" sldId="2147483898"/>
            <pc:sldLayoutMk cId="4045330889" sldId="2147483901"/>
          </pc:sldLayoutMkLst>
        </pc:sldLayoutChg>
        <pc:sldLayoutChg chg="del">
          <pc:chgData name="Herr, Donna" userId="609489c1-9433-4fe2-ac66-1b811c1f884a" providerId="ADAL" clId="{885F5FDE-A91D-42DA-96A0-E23A88CACF34}" dt="2024-10-04T19:15:16.695" v="61" actId="2696"/>
          <pc:sldLayoutMkLst>
            <pc:docMk/>
            <pc:sldMasterMk cId="2931458688" sldId="2147483898"/>
            <pc:sldLayoutMk cId="1222597735" sldId="2147483902"/>
          </pc:sldLayoutMkLst>
        </pc:sldLayoutChg>
        <pc:sldLayoutChg chg="del">
          <pc:chgData name="Herr, Donna" userId="609489c1-9433-4fe2-ac66-1b811c1f884a" providerId="ADAL" clId="{885F5FDE-A91D-42DA-96A0-E23A88CACF34}" dt="2024-10-04T19:15:16.695" v="61" actId="2696"/>
          <pc:sldLayoutMkLst>
            <pc:docMk/>
            <pc:sldMasterMk cId="2931458688" sldId="2147483898"/>
            <pc:sldLayoutMk cId="2160494287" sldId="2147483903"/>
          </pc:sldLayoutMkLst>
        </pc:sldLayoutChg>
        <pc:sldLayoutChg chg="del">
          <pc:chgData name="Herr, Donna" userId="609489c1-9433-4fe2-ac66-1b811c1f884a" providerId="ADAL" clId="{885F5FDE-A91D-42DA-96A0-E23A88CACF34}" dt="2024-10-04T19:15:16.695" v="61" actId="2696"/>
          <pc:sldLayoutMkLst>
            <pc:docMk/>
            <pc:sldMasterMk cId="2931458688" sldId="2147483898"/>
            <pc:sldLayoutMk cId="1543677602" sldId="2147483904"/>
          </pc:sldLayoutMkLst>
        </pc:sldLayoutChg>
        <pc:sldLayoutChg chg="del">
          <pc:chgData name="Herr, Donna" userId="609489c1-9433-4fe2-ac66-1b811c1f884a" providerId="ADAL" clId="{885F5FDE-A91D-42DA-96A0-E23A88CACF34}" dt="2024-10-04T19:15:16.695" v="61" actId="2696"/>
          <pc:sldLayoutMkLst>
            <pc:docMk/>
            <pc:sldMasterMk cId="2931458688" sldId="2147483898"/>
            <pc:sldLayoutMk cId="2090053576" sldId="2147483905"/>
          </pc:sldLayoutMkLst>
        </pc:sldLayoutChg>
        <pc:sldLayoutChg chg="del">
          <pc:chgData name="Herr, Donna" userId="609489c1-9433-4fe2-ac66-1b811c1f884a" providerId="ADAL" clId="{885F5FDE-A91D-42DA-96A0-E23A88CACF34}" dt="2024-10-04T19:15:16.695" v="61" actId="2696"/>
          <pc:sldLayoutMkLst>
            <pc:docMk/>
            <pc:sldMasterMk cId="2931458688" sldId="2147483898"/>
            <pc:sldLayoutMk cId="3009638072" sldId="2147483906"/>
          </pc:sldLayoutMkLst>
        </pc:sldLayoutChg>
        <pc:sldLayoutChg chg="del">
          <pc:chgData name="Herr, Donna" userId="609489c1-9433-4fe2-ac66-1b811c1f884a" providerId="ADAL" clId="{885F5FDE-A91D-42DA-96A0-E23A88CACF34}" dt="2024-10-04T19:15:16.695" v="61" actId="2696"/>
          <pc:sldLayoutMkLst>
            <pc:docMk/>
            <pc:sldMasterMk cId="2931458688" sldId="2147483898"/>
            <pc:sldLayoutMk cId="4113597630" sldId="2147483907"/>
          </pc:sldLayoutMkLst>
        </pc:sldLayoutChg>
        <pc:sldLayoutChg chg="del">
          <pc:chgData name="Herr, Donna" userId="609489c1-9433-4fe2-ac66-1b811c1f884a" providerId="ADAL" clId="{885F5FDE-A91D-42DA-96A0-E23A88CACF34}" dt="2024-10-04T19:15:16.695" v="61" actId="2696"/>
          <pc:sldLayoutMkLst>
            <pc:docMk/>
            <pc:sldMasterMk cId="2931458688" sldId="2147483898"/>
            <pc:sldLayoutMk cId="3846688444" sldId="2147483908"/>
          </pc:sldLayoutMkLst>
        </pc:sldLayoutChg>
        <pc:sldLayoutChg chg="del">
          <pc:chgData name="Herr, Donna" userId="609489c1-9433-4fe2-ac66-1b811c1f884a" providerId="ADAL" clId="{885F5FDE-A91D-42DA-96A0-E23A88CACF34}" dt="2024-10-04T19:15:16.695" v="61" actId="2696"/>
          <pc:sldLayoutMkLst>
            <pc:docMk/>
            <pc:sldMasterMk cId="2931458688" sldId="2147483898"/>
            <pc:sldLayoutMk cId="1710831729" sldId="2147483909"/>
          </pc:sldLayoutMkLst>
        </pc:sldLayoutChg>
        <pc:sldLayoutChg chg="del">
          <pc:chgData name="Herr, Donna" userId="609489c1-9433-4fe2-ac66-1b811c1f884a" providerId="ADAL" clId="{885F5FDE-A91D-42DA-96A0-E23A88CACF34}" dt="2024-10-04T19:15:16.695" v="61" actId="2696"/>
          <pc:sldLayoutMkLst>
            <pc:docMk/>
            <pc:sldMasterMk cId="2931458688" sldId="2147483898"/>
            <pc:sldLayoutMk cId="3758109890" sldId="2147483910"/>
          </pc:sldLayoutMkLst>
        </pc:sldLayoutChg>
        <pc:sldLayoutChg chg="del">
          <pc:chgData name="Herr, Donna" userId="609489c1-9433-4fe2-ac66-1b811c1f884a" providerId="ADAL" clId="{885F5FDE-A91D-42DA-96A0-E23A88CACF34}" dt="2024-10-04T19:15:16.695" v="61" actId="2696"/>
          <pc:sldLayoutMkLst>
            <pc:docMk/>
            <pc:sldMasterMk cId="2931458688" sldId="2147483898"/>
            <pc:sldLayoutMk cId="924039004" sldId="2147483911"/>
          </pc:sldLayoutMkLst>
        </pc:sldLayoutChg>
        <pc:sldLayoutChg chg="del">
          <pc:chgData name="Herr, Donna" userId="609489c1-9433-4fe2-ac66-1b811c1f884a" providerId="ADAL" clId="{885F5FDE-A91D-42DA-96A0-E23A88CACF34}" dt="2024-10-04T19:15:16.695" v="61" actId="2696"/>
          <pc:sldLayoutMkLst>
            <pc:docMk/>
            <pc:sldMasterMk cId="2931458688" sldId="2147483898"/>
            <pc:sldLayoutMk cId="2779159905" sldId="2147483912"/>
          </pc:sldLayoutMkLst>
        </pc:sldLayoutChg>
        <pc:sldLayoutChg chg="del">
          <pc:chgData name="Herr, Donna" userId="609489c1-9433-4fe2-ac66-1b811c1f884a" providerId="ADAL" clId="{885F5FDE-A91D-42DA-96A0-E23A88CACF34}" dt="2024-10-04T19:15:16.695" v="61" actId="2696"/>
          <pc:sldLayoutMkLst>
            <pc:docMk/>
            <pc:sldMasterMk cId="2931458688" sldId="2147483898"/>
            <pc:sldLayoutMk cId="332983389" sldId="2147483913"/>
          </pc:sldLayoutMkLst>
        </pc:sldLayoutChg>
        <pc:sldLayoutChg chg="del">
          <pc:chgData name="Herr, Donna" userId="609489c1-9433-4fe2-ac66-1b811c1f884a" providerId="ADAL" clId="{885F5FDE-A91D-42DA-96A0-E23A88CACF34}" dt="2024-10-04T19:15:16.695" v="61" actId="2696"/>
          <pc:sldLayoutMkLst>
            <pc:docMk/>
            <pc:sldMasterMk cId="2931458688" sldId="2147483898"/>
            <pc:sldLayoutMk cId="1447443210" sldId="2147483914"/>
          </pc:sldLayoutMkLst>
        </pc:sldLayoutChg>
        <pc:sldLayoutChg chg="del">
          <pc:chgData name="Herr, Donna" userId="609489c1-9433-4fe2-ac66-1b811c1f884a" providerId="ADAL" clId="{885F5FDE-A91D-42DA-96A0-E23A88CACF34}" dt="2024-10-04T19:15:16.695" v="61" actId="2696"/>
          <pc:sldLayoutMkLst>
            <pc:docMk/>
            <pc:sldMasterMk cId="2931458688" sldId="2147483898"/>
            <pc:sldLayoutMk cId="2193417470" sldId="2147483915"/>
          </pc:sldLayoutMkLst>
        </pc:sldLayoutChg>
        <pc:sldLayoutChg chg="del">
          <pc:chgData name="Herr, Donna" userId="609489c1-9433-4fe2-ac66-1b811c1f884a" providerId="ADAL" clId="{885F5FDE-A91D-42DA-96A0-E23A88CACF34}" dt="2024-10-04T19:15:16.695" v="61" actId="2696"/>
          <pc:sldLayoutMkLst>
            <pc:docMk/>
            <pc:sldMasterMk cId="2931458688" sldId="2147483898"/>
            <pc:sldLayoutMk cId="2794506534" sldId="2147483916"/>
          </pc:sldLayoutMkLst>
        </pc:sldLayoutChg>
        <pc:sldLayoutChg chg="del">
          <pc:chgData name="Herr, Donna" userId="609489c1-9433-4fe2-ac66-1b811c1f884a" providerId="ADAL" clId="{885F5FDE-A91D-42DA-96A0-E23A88CACF34}" dt="2024-10-04T19:15:16.695" v="61" actId="2696"/>
          <pc:sldLayoutMkLst>
            <pc:docMk/>
            <pc:sldMasterMk cId="2931458688" sldId="2147483898"/>
            <pc:sldLayoutMk cId="4159849132" sldId="2147483917"/>
          </pc:sldLayoutMkLst>
        </pc:sldLayoutChg>
        <pc:sldLayoutChg chg="del">
          <pc:chgData name="Herr, Donna" userId="609489c1-9433-4fe2-ac66-1b811c1f884a" providerId="ADAL" clId="{885F5FDE-A91D-42DA-96A0-E23A88CACF34}" dt="2024-10-04T19:15:16.695" v="61" actId="2696"/>
          <pc:sldLayoutMkLst>
            <pc:docMk/>
            <pc:sldMasterMk cId="2931458688" sldId="2147483898"/>
            <pc:sldLayoutMk cId="15290073" sldId="2147483918"/>
          </pc:sldLayoutMkLst>
        </pc:sldLayoutChg>
        <pc:sldLayoutChg chg="del">
          <pc:chgData name="Herr, Donna" userId="609489c1-9433-4fe2-ac66-1b811c1f884a" providerId="ADAL" clId="{885F5FDE-A91D-42DA-96A0-E23A88CACF34}" dt="2024-10-04T19:15:16.695" v="61" actId="2696"/>
          <pc:sldLayoutMkLst>
            <pc:docMk/>
            <pc:sldMasterMk cId="2931458688" sldId="2147483898"/>
            <pc:sldLayoutMk cId="186061676" sldId="2147483919"/>
          </pc:sldLayoutMkLst>
        </pc:sldLayoutChg>
        <pc:sldLayoutChg chg="del">
          <pc:chgData name="Herr, Donna" userId="609489c1-9433-4fe2-ac66-1b811c1f884a" providerId="ADAL" clId="{885F5FDE-A91D-42DA-96A0-E23A88CACF34}" dt="2024-10-04T19:15:16.695" v="61" actId="2696"/>
          <pc:sldLayoutMkLst>
            <pc:docMk/>
            <pc:sldMasterMk cId="2931458688" sldId="2147483898"/>
            <pc:sldLayoutMk cId="2915535502" sldId="2147483920"/>
          </pc:sldLayoutMkLst>
        </pc:sldLayoutChg>
      </pc:sldMasterChg>
      <pc:sldMasterChg chg="del delSldLayout">
        <pc:chgData name="Herr, Donna" userId="609489c1-9433-4fe2-ac66-1b811c1f884a" providerId="ADAL" clId="{885F5FDE-A91D-42DA-96A0-E23A88CACF34}" dt="2024-10-04T19:12:36.980" v="6" actId="2696"/>
        <pc:sldMasterMkLst>
          <pc:docMk/>
          <pc:sldMasterMk cId="4040389591" sldId="2147483921"/>
        </pc:sldMasterMkLst>
        <pc:sldLayoutChg chg="del">
          <pc:chgData name="Herr, Donna" userId="609489c1-9433-4fe2-ac66-1b811c1f884a" providerId="ADAL" clId="{885F5FDE-A91D-42DA-96A0-E23A88CACF34}" dt="2024-10-04T19:12:36.980" v="6" actId="2696"/>
          <pc:sldLayoutMkLst>
            <pc:docMk/>
            <pc:sldMasterMk cId="4040389591" sldId="2147483921"/>
            <pc:sldLayoutMk cId="3627575106" sldId="2147483922"/>
          </pc:sldLayoutMkLst>
        </pc:sldLayoutChg>
        <pc:sldLayoutChg chg="del">
          <pc:chgData name="Herr, Donna" userId="609489c1-9433-4fe2-ac66-1b811c1f884a" providerId="ADAL" clId="{885F5FDE-A91D-42DA-96A0-E23A88CACF34}" dt="2024-10-04T19:12:36.980" v="6" actId="2696"/>
          <pc:sldLayoutMkLst>
            <pc:docMk/>
            <pc:sldMasterMk cId="4040389591" sldId="2147483921"/>
            <pc:sldLayoutMk cId="2052753529" sldId="2147483923"/>
          </pc:sldLayoutMkLst>
        </pc:sldLayoutChg>
        <pc:sldLayoutChg chg="del">
          <pc:chgData name="Herr, Donna" userId="609489c1-9433-4fe2-ac66-1b811c1f884a" providerId="ADAL" clId="{885F5FDE-A91D-42DA-96A0-E23A88CACF34}" dt="2024-10-04T19:12:36.980" v="6" actId="2696"/>
          <pc:sldLayoutMkLst>
            <pc:docMk/>
            <pc:sldMasterMk cId="4040389591" sldId="2147483921"/>
            <pc:sldLayoutMk cId="957698223" sldId="2147483924"/>
          </pc:sldLayoutMkLst>
        </pc:sldLayoutChg>
        <pc:sldLayoutChg chg="del">
          <pc:chgData name="Herr, Donna" userId="609489c1-9433-4fe2-ac66-1b811c1f884a" providerId="ADAL" clId="{885F5FDE-A91D-42DA-96A0-E23A88CACF34}" dt="2024-10-04T19:12:36.980" v="6" actId="2696"/>
          <pc:sldLayoutMkLst>
            <pc:docMk/>
            <pc:sldMasterMk cId="4040389591" sldId="2147483921"/>
            <pc:sldLayoutMk cId="1046796489" sldId="2147483925"/>
          </pc:sldLayoutMkLst>
        </pc:sldLayoutChg>
        <pc:sldLayoutChg chg="del">
          <pc:chgData name="Herr, Donna" userId="609489c1-9433-4fe2-ac66-1b811c1f884a" providerId="ADAL" clId="{885F5FDE-A91D-42DA-96A0-E23A88CACF34}" dt="2024-10-04T19:12:36.980" v="6" actId="2696"/>
          <pc:sldLayoutMkLst>
            <pc:docMk/>
            <pc:sldMasterMk cId="4040389591" sldId="2147483921"/>
            <pc:sldLayoutMk cId="2857935209" sldId="2147483926"/>
          </pc:sldLayoutMkLst>
        </pc:sldLayoutChg>
        <pc:sldLayoutChg chg="del">
          <pc:chgData name="Herr, Donna" userId="609489c1-9433-4fe2-ac66-1b811c1f884a" providerId="ADAL" clId="{885F5FDE-A91D-42DA-96A0-E23A88CACF34}" dt="2024-10-04T19:12:36.980" v="6" actId="2696"/>
          <pc:sldLayoutMkLst>
            <pc:docMk/>
            <pc:sldMasterMk cId="4040389591" sldId="2147483921"/>
            <pc:sldLayoutMk cId="1248627246" sldId="2147483927"/>
          </pc:sldLayoutMkLst>
        </pc:sldLayoutChg>
        <pc:sldLayoutChg chg="del">
          <pc:chgData name="Herr, Donna" userId="609489c1-9433-4fe2-ac66-1b811c1f884a" providerId="ADAL" clId="{885F5FDE-A91D-42DA-96A0-E23A88CACF34}" dt="2024-10-04T19:12:36.980" v="6" actId="2696"/>
          <pc:sldLayoutMkLst>
            <pc:docMk/>
            <pc:sldMasterMk cId="4040389591" sldId="2147483921"/>
            <pc:sldLayoutMk cId="3398271944" sldId="2147483928"/>
          </pc:sldLayoutMkLst>
        </pc:sldLayoutChg>
        <pc:sldLayoutChg chg="del">
          <pc:chgData name="Herr, Donna" userId="609489c1-9433-4fe2-ac66-1b811c1f884a" providerId="ADAL" clId="{885F5FDE-A91D-42DA-96A0-E23A88CACF34}" dt="2024-10-04T19:12:36.980" v="6" actId="2696"/>
          <pc:sldLayoutMkLst>
            <pc:docMk/>
            <pc:sldMasterMk cId="4040389591" sldId="2147483921"/>
            <pc:sldLayoutMk cId="4071820095" sldId="2147483929"/>
          </pc:sldLayoutMkLst>
        </pc:sldLayoutChg>
        <pc:sldLayoutChg chg="del">
          <pc:chgData name="Herr, Donna" userId="609489c1-9433-4fe2-ac66-1b811c1f884a" providerId="ADAL" clId="{885F5FDE-A91D-42DA-96A0-E23A88CACF34}" dt="2024-10-04T19:12:36.980" v="6" actId="2696"/>
          <pc:sldLayoutMkLst>
            <pc:docMk/>
            <pc:sldMasterMk cId="4040389591" sldId="2147483921"/>
            <pc:sldLayoutMk cId="1803161897" sldId="2147483930"/>
          </pc:sldLayoutMkLst>
        </pc:sldLayoutChg>
        <pc:sldLayoutChg chg="del">
          <pc:chgData name="Herr, Donna" userId="609489c1-9433-4fe2-ac66-1b811c1f884a" providerId="ADAL" clId="{885F5FDE-A91D-42DA-96A0-E23A88CACF34}" dt="2024-10-04T19:12:36.980" v="6" actId="2696"/>
          <pc:sldLayoutMkLst>
            <pc:docMk/>
            <pc:sldMasterMk cId="4040389591" sldId="2147483921"/>
            <pc:sldLayoutMk cId="1482250877" sldId="2147483931"/>
          </pc:sldLayoutMkLst>
        </pc:sldLayoutChg>
        <pc:sldLayoutChg chg="del">
          <pc:chgData name="Herr, Donna" userId="609489c1-9433-4fe2-ac66-1b811c1f884a" providerId="ADAL" clId="{885F5FDE-A91D-42DA-96A0-E23A88CACF34}" dt="2024-10-04T19:12:36.980" v="6" actId="2696"/>
          <pc:sldLayoutMkLst>
            <pc:docMk/>
            <pc:sldMasterMk cId="4040389591" sldId="2147483921"/>
            <pc:sldLayoutMk cId="813631730" sldId="2147483932"/>
          </pc:sldLayoutMkLst>
        </pc:sldLayoutChg>
        <pc:sldLayoutChg chg="del">
          <pc:chgData name="Herr, Donna" userId="609489c1-9433-4fe2-ac66-1b811c1f884a" providerId="ADAL" clId="{885F5FDE-A91D-42DA-96A0-E23A88CACF34}" dt="2024-10-04T19:12:36.980" v="6" actId="2696"/>
          <pc:sldLayoutMkLst>
            <pc:docMk/>
            <pc:sldMasterMk cId="4040389591" sldId="2147483921"/>
            <pc:sldLayoutMk cId="2213990516" sldId="2147483933"/>
          </pc:sldLayoutMkLst>
        </pc:sldLayoutChg>
        <pc:sldLayoutChg chg="del">
          <pc:chgData name="Herr, Donna" userId="609489c1-9433-4fe2-ac66-1b811c1f884a" providerId="ADAL" clId="{885F5FDE-A91D-42DA-96A0-E23A88CACF34}" dt="2024-10-04T19:12:36.980" v="6" actId="2696"/>
          <pc:sldLayoutMkLst>
            <pc:docMk/>
            <pc:sldMasterMk cId="4040389591" sldId="2147483921"/>
            <pc:sldLayoutMk cId="4133727272" sldId="2147483934"/>
          </pc:sldLayoutMkLst>
        </pc:sldLayoutChg>
        <pc:sldLayoutChg chg="del">
          <pc:chgData name="Herr, Donna" userId="609489c1-9433-4fe2-ac66-1b811c1f884a" providerId="ADAL" clId="{885F5FDE-A91D-42DA-96A0-E23A88CACF34}" dt="2024-10-04T19:12:36.980" v="6" actId="2696"/>
          <pc:sldLayoutMkLst>
            <pc:docMk/>
            <pc:sldMasterMk cId="4040389591" sldId="2147483921"/>
            <pc:sldLayoutMk cId="231057790" sldId="2147483935"/>
          </pc:sldLayoutMkLst>
        </pc:sldLayoutChg>
        <pc:sldLayoutChg chg="del">
          <pc:chgData name="Herr, Donna" userId="609489c1-9433-4fe2-ac66-1b811c1f884a" providerId="ADAL" clId="{885F5FDE-A91D-42DA-96A0-E23A88CACF34}" dt="2024-10-04T19:12:36.980" v="6" actId="2696"/>
          <pc:sldLayoutMkLst>
            <pc:docMk/>
            <pc:sldMasterMk cId="4040389591" sldId="2147483921"/>
            <pc:sldLayoutMk cId="2491346589" sldId="2147483936"/>
          </pc:sldLayoutMkLst>
        </pc:sldLayoutChg>
        <pc:sldLayoutChg chg="del">
          <pc:chgData name="Herr, Donna" userId="609489c1-9433-4fe2-ac66-1b811c1f884a" providerId="ADAL" clId="{885F5FDE-A91D-42DA-96A0-E23A88CACF34}" dt="2024-10-04T19:12:36.980" v="6" actId="2696"/>
          <pc:sldLayoutMkLst>
            <pc:docMk/>
            <pc:sldMasterMk cId="4040389591" sldId="2147483921"/>
            <pc:sldLayoutMk cId="116576526" sldId="2147483937"/>
          </pc:sldLayoutMkLst>
        </pc:sldLayoutChg>
        <pc:sldLayoutChg chg="del">
          <pc:chgData name="Herr, Donna" userId="609489c1-9433-4fe2-ac66-1b811c1f884a" providerId="ADAL" clId="{885F5FDE-A91D-42DA-96A0-E23A88CACF34}" dt="2024-10-04T19:12:36.980" v="6" actId="2696"/>
          <pc:sldLayoutMkLst>
            <pc:docMk/>
            <pc:sldMasterMk cId="4040389591" sldId="2147483921"/>
            <pc:sldLayoutMk cId="3060319513" sldId="2147483938"/>
          </pc:sldLayoutMkLst>
        </pc:sldLayoutChg>
        <pc:sldLayoutChg chg="del">
          <pc:chgData name="Herr, Donna" userId="609489c1-9433-4fe2-ac66-1b811c1f884a" providerId="ADAL" clId="{885F5FDE-A91D-42DA-96A0-E23A88CACF34}" dt="2024-10-04T19:12:36.980" v="6" actId="2696"/>
          <pc:sldLayoutMkLst>
            <pc:docMk/>
            <pc:sldMasterMk cId="4040389591" sldId="2147483921"/>
            <pc:sldLayoutMk cId="3605008719" sldId="2147483939"/>
          </pc:sldLayoutMkLst>
        </pc:sldLayoutChg>
        <pc:sldLayoutChg chg="del">
          <pc:chgData name="Herr, Donna" userId="609489c1-9433-4fe2-ac66-1b811c1f884a" providerId="ADAL" clId="{885F5FDE-A91D-42DA-96A0-E23A88CACF34}" dt="2024-10-04T19:12:36.980" v="6" actId="2696"/>
          <pc:sldLayoutMkLst>
            <pc:docMk/>
            <pc:sldMasterMk cId="4040389591" sldId="2147483921"/>
            <pc:sldLayoutMk cId="450922119" sldId="2147483940"/>
          </pc:sldLayoutMkLst>
        </pc:sldLayoutChg>
        <pc:sldLayoutChg chg="del">
          <pc:chgData name="Herr, Donna" userId="609489c1-9433-4fe2-ac66-1b811c1f884a" providerId="ADAL" clId="{885F5FDE-A91D-42DA-96A0-E23A88CACF34}" dt="2024-10-04T19:12:36.980" v="6" actId="2696"/>
          <pc:sldLayoutMkLst>
            <pc:docMk/>
            <pc:sldMasterMk cId="4040389591" sldId="2147483921"/>
            <pc:sldLayoutMk cId="1205776291" sldId="2147483941"/>
          </pc:sldLayoutMkLst>
        </pc:sldLayoutChg>
        <pc:sldLayoutChg chg="del">
          <pc:chgData name="Herr, Donna" userId="609489c1-9433-4fe2-ac66-1b811c1f884a" providerId="ADAL" clId="{885F5FDE-A91D-42DA-96A0-E23A88CACF34}" dt="2024-10-04T19:12:36.980" v="6" actId="2696"/>
          <pc:sldLayoutMkLst>
            <pc:docMk/>
            <pc:sldMasterMk cId="4040389591" sldId="2147483921"/>
            <pc:sldLayoutMk cId="745860658" sldId="2147483942"/>
          </pc:sldLayoutMkLst>
        </pc:sldLayoutChg>
        <pc:sldLayoutChg chg="del">
          <pc:chgData name="Herr, Donna" userId="609489c1-9433-4fe2-ac66-1b811c1f884a" providerId="ADAL" clId="{885F5FDE-A91D-42DA-96A0-E23A88CACF34}" dt="2024-10-04T19:12:36.980" v="6" actId="2696"/>
          <pc:sldLayoutMkLst>
            <pc:docMk/>
            <pc:sldMasterMk cId="4040389591" sldId="2147483921"/>
            <pc:sldLayoutMk cId="1726431281" sldId="2147483943"/>
          </pc:sldLayoutMkLst>
        </pc:sldLayoutChg>
        <pc:sldLayoutChg chg="del">
          <pc:chgData name="Herr, Donna" userId="609489c1-9433-4fe2-ac66-1b811c1f884a" providerId="ADAL" clId="{885F5FDE-A91D-42DA-96A0-E23A88CACF34}" dt="2024-10-04T19:12:36.980" v="6" actId="2696"/>
          <pc:sldLayoutMkLst>
            <pc:docMk/>
            <pc:sldMasterMk cId="4040389591" sldId="2147483921"/>
            <pc:sldLayoutMk cId="3103016930" sldId="2147483944"/>
          </pc:sldLayoutMkLst>
        </pc:sldLayoutChg>
        <pc:sldLayoutChg chg="del">
          <pc:chgData name="Herr, Donna" userId="609489c1-9433-4fe2-ac66-1b811c1f884a" providerId="ADAL" clId="{885F5FDE-A91D-42DA-96A0-E23A88CACF34}" dt="2024-10-04T19:12:36.980" v="6" actId="2696"/>
          <pc:sldLayoutMkLst>
            <pc:docMk/>
            <pc:sldMasterMk cId="4040389591" sldId="2147483921"/>
            <pc:sldLayoutMk cId="2374065555" sldId="2147483945"/>
          </pc:sldLayoutMkLst>
        </pc:sldLayoutChg>
        <pc:sldLayoutChg chg="del">
          <pc:chgData name="Herr, Donna" userId="609489c1-9433-4fe2-ac66-1b811c1f884a" providerId="ADAL" clId="{885F5FDE-A91D-42DA-96A0-E23A88CACF34}" dt="2024-10-04T19:12:36.980" v="6" actId="2696"/>
          <pc:sldLayoutMkLst>
            <pc:docMk/>
            <pc:sldMasterMk cId="4040389591" sldId="2147483921"/>
            <pc:sldLayoutMk cId="2829440350" sldId="2147483946"/>
          </pc:sldLayoutMkLst>
        </pc:sldLayoutChg>
      </pc:sldMasterChg>
      <pc:sldMasterChg chg="del delSldLayout">
        <pc:chgData name="Herr, Donna" userId="609489c1-9433-4fe2-ac66-1b811c1f884a" providerId="ADAL" clId="{885F5FDE-A91D-42DA-96A0-E23A88CACF34}" dt="2024-10-04T19:14:47.687" v="53" actId="2696"/>
        <pc:sldMasterMkLst>
          <pc:docMk/>
          <pc:sldMasterMk cId="3411415599" sldId="2147483947"/>
        </pc:sldMasterMkLst>
        <pc:sldLayoutChg chg="del">
          <pc:chgData name="Herr, Donna" userId="609489c1-9433-4fe2-ac66-1b811c1f884a" providerId="ADAL" clId="{885F5FDE-A91D-42DA-96A0-E23A88CACF34}" dt="2024-10-04T19:14:47.687" v="53" actId="2696"/>
          <pc:sldLayoutMkLst>
            <pc:docMk/>
            <pc:sldMasterMk cId="3411415599" sldId="2147483947"/>
            <pc:sldLayoutMk cId="4021679106" sldId="2147483948"/>
          </pc:sldLayoutMkLst>
        </pc:sldLayoutChg>
        <pc:sldLayoutChg chg="del">
          <pc:chgData name="Herr, Donna" userId="609489c1-9433-4fe2-ac66-1b811c1f884a" providerId="ADAL" clId="{885F5FDE-A91D-42DA-96A0-E23A88CACF34}" dt="2024-10-04T19:14:47.687" v="53" actId="2696"/>
          <pc:sldLayoutMkLst>
            <pc:docMk/>
            <pc:sldMasterMk cId="3411415599" sldId="2147483947"/>
            <pc:sldLayoutMk cId="628945960" sldId="2147483949"/>
          </pc:sldLayoutMkLst>
        </pc:sldLayoutChg>
        <pc:sldLayoutChg chg="del">
          <pc:chgData name="Herr, Donna" userId="609489c1-9433-4fe2-ac66-1b811c1f884a" providerId="ADAL" clId="{885F5FDE-A91D-42DA-96A0-E23A88CACF34}" dt="2024-10-04T19:14:47.687" v="53" actId="2696"/>
          <pc:sldLayoutMkLst>
            <pc:docMk/>
            <pc:sldMasterMk cId="3411415599" sldId="2147483947"/>
            <pc:sldLayoutMk cId="3755866207" sldId="2147483950"/>
          </pc:sldLayoutMkLst>
        </pc:sldLayoutChg>
        <pc:sldLayoutChg chg="del">
          <pc:chgData name="Herr, Donna" userId="609489c1-9433-4fe2-ac66-1b811c1f884a" providerId="ADAL" clId="{885F5FDE-A91D-42DA-96A0-E23A88CACF34}" dt="2024-10-04T19:14:47.687" v="53" actId="2696"/>
          <pc:sldLayoutMkLst>
            <pc:docMk/>
            <pc:sldMasterMk cId="3411415599" sldId="2147483947"/>
            <pc:sldLayoutMk cId="2101061206" sldId="2147483951"/>
          </pc:sldLayoutMkLst>
        </pc:sldLayoutChg>
        <pc:sldLayoutChg chg="del">
          <pc:chgData name="Herr, Donna" userId="609489c1-9433-4fe2-ac66-1b811c1f884a" providerId="ADAL" clId="{885F5FDE-A91D-42DA-96A0-E23A88CACF34}" dt="2024-10-04T19:14:47.687" v="53" actId="2696"/>
          <pc:sldLayoutMkLst>
            <pc:docMk/>
            <pc:sldMasterMk cId="3411415599" sldId="2147483947"/>
            <pc:sldLayoutMk cId="2906028932" sldId="2147483952"/>
          </pc:sldLayoutMkLst>
        </pc:sldLayoutChg>
        <pc:sldLayoutChg chg="del">
          <pc:chgData name="Herr, Donna" userId="609489c1-9433-4fe2-ac66-1b811c1f884a" providerId="ADAL" clId="{885F5FDE-A91D-42DA-96A0-E23A88CACF34}" dt="2024-10-04T19:14:47.687" v="53" actId="2696"/>
          <pc:sldLayoutMkLst>
            <pc:docMk/>
            <pc:sldMasterMk cId="3411415599" sldId="2147483947"/>
            <pc:sldLayoutMk cId="4278768888" sldId="2147483953"/>
          </pc:sldLayoutMkLst>
        </pc:sldLayoutChg>
        <pc:sldLayoutChg chg="del">
          <pc:chgData name="Herr, Donna" userId="609489c1-9433-4fe2-ac66-1b811c1f884a" providerId="ADAL" clId="{885F5FDE-A91D-42DA-96A0-E23A88CACF34}" dt="2024-10-04T19:14:47.687" v="53" actId="2696"/>
          <pc:sldLayoutMkLst>
            <pc:docMk/>
            <pc:sldMasterMk cId="3411415599" sldId="2147483947"/>
            <pc:sldLayoutMk cId="1742740919" sldId="2147483954"/>
          </pc:sldLayoutMkLst>
        </pc:sldLayoutChg>
        <pc:sldLayoutChg chg="del">
          <pc:chgData name="Herr, Donna" userId="609489c1-9433-4fe2-ac66-1b811c1f884a" providerId="ADAL" clId="{885F5FDE-A91D-42DA-96A0-E23A88CACF34}" dt="2024-10-04T19:14:47.687" v="53" actId="2696"/>
          <pc:sldLayoutMkLst>
            <pc:docMk/>
            <pc:sldMasterMk cId="3411415599" sldId="2147483947"/>
            <pc:sldLayoutMk cId="2483100177" sldId="2147483955"/>
          </pc:sldLayoutMkLst>
        </pc:sldLayoutChg>
        <pc:sldLayoutChg chg="del">
          <pc:chgData name="Herr, Donna" userId="609489c1-9433-4fe2-ac66-1b811c1f884a" providerId="ADAL" clId="{885F5FDE-A91D-42DA-96A0-E23A88CACF34}" dt="2024-10-04T19:14:47.687" v="53" actId="2696"/>
          <pc:sldLayoutMkLst>
            <pc:docMk/>
            <pc:sldMasterMk cId="3411415599" sldId="2147483947"/>
            <pc:sldLayoutMk cId="2675671071" sldId="2147483956"/>
          </pc:sldLayoutMkLst>
        </pc:sldLayoutChg>
        <pc:sldLayoutChg chg="del">
          <pc:chgData name="Herr, Donna" userId="609489c1-9433-4fe2-ac66-1b811c1f884a" providerId="ADAL" clId="{885F5FDE-A91D-42DA-96A0-E23A88CACF34}" dt="2024-10-04T19:14:47.687" v="53" actId="2696"/>
          <pc:sldLayoutMkLst>
            <pc:docMk/>
            <pc:sldMasterMk cId="3411415599" sldId="2147483947"/>
            <pc:sldLayoutMk cId="509802778" sldId="2147483957"/>
          </pc:sldLayoutMkLst>
        </pc:sldLayoutChg>
        <pc:sldLayoutChg chg="del">
          <pc:chgData name="Herr, Donna" userId="609489c1-9433-4fe2-ac66-1b811c1f884a" providerId="ADAL" clId="{885F5FDE-A91D-42DA-96A0-E23A88CACF34}" dt="2024-10-04T19:14:47.687" v="53" actId="2696"/>
          <pc:sldLayoutMkLst>
            <pc:docMk/>
            <pc:sldMasterMk cId="3411415599" sldId="2147483947"/>
            <pc:sldLayoutMk cId="4284921181" sldId="2147483958"/>
          </pc:sldLayoutMkLst>
        </pc:sldLayoutChg>
      </pc:sldMasterChg>
      <pc:sldMasterChg chg="del delSldLayout">
        <pc:chgData name="Herr, Donna" userId="609489c1-9433-4fe2-ac66-1b811c1f884a" providerId="ADAL" clId="{885F5FDE-A91D-42DA-96A0-E23A88CACF34}" dt="2024-10-04T19:15:11.198" v="59" actId="2696"/>
        <pc:sldMasterMkLst>
          <pc:docMk/>
          <pc:sldMasterMk cId="413475797" sldId="2147483959"/>
        </pc:sldMasterMkLst>
        <pc:sldLayoutChg chg="del">
          <pc:chgData name="Herr, Donna" userId="609489c1-9433-4fe2-ac66-1b811c1f884a" providerId="ADAL" clId="{885F5FDE-A91D-42DA-96A0-E23A88CACF34}" dt="2024-10-04T19:15:11.198" v="59" actId="2696"/>
          <pc:sldLayoutMkLst>
            <pc:docMk/>
            <pc:sldMasterMk cId="413475797" sldId="2147483959"/>
            <pc:sldLayoutMk cId="551069506" sldId="2147483960"/>
          </pc:sldLayoutMkLst>
        </pc:sldLayoutChg>
        <pc:sldLayoutChg chg="del">
          <pc:chgData name="Herr, Donna" userId="609489c1-9433-4fe2-ac66-1b811c1f884a" providerId="ADAL" clId="{885F5FDE-A91D-42DA-96A0-E23A88CACF34}" dt="2024-10-04T19:15:11.198" v="59" actId="2696"/>
          <pc:sldLayoutMkLst>
            <pc:docMk/>
            <pc:sldMasterMk cId="413475797" sldId="2147483959"/>
            <pc:sldLayoutMk cId="3461653574" sldId="2147483961"/>
          </pc:sldLayoutMkLst>
        </pc:sldLayoutChg>
        <pc:sldLayoutChg chg="del">
          <pc:chgData name="Herr, Donna" userId="609489c1-9433-4fe2-ac66-1b811c1f884a" providerId="ADAL" clId="{885F5FDE-A91D-42DA-96A0-E23A88CACF34}" dt="2024-10-04T19:15:11.198" v="59" actId="2696"/>
          <pc:sldLayoutMkLst>
            <pc:docMk/>
            <pc:sldMasterMk cId="413475797" sldId="2147483959"/>
            <pc:sldLayoutMk cId="3930373925" sldId="2147483962"/>
          </pc:sldLayoutMkLst>
        </pc:sldLayoutChg>
        <pc:sldLayoutChg chg="del">
          <pc:chgData name="Herr, Donna" userId="609489c1-9433-4fe2-ac66-1b811c1f884a" providerId="ADAL" clId="{885F5FDE-A91D-42DA-96A0-E23A88CACF34}" dt="2024-10-04T19:15:11.198" v="59" actId="2696"/>
          <pc:sldLayoutMkLst>
            <pc:docMk/>
            <pc:sldMasterMk cId="413475797" sldId="2147483959"/>
            <pc:sldLayoutMk cId="2007273376" sldId="2147483963"/>
          </pc:sldLayoutMkLst>
        </pc:sldLayoutChg>
        <pc:sldLayoutChg chg="del">
          <pc:chgData name="Herr, Donna" userId="609489c1-9433-4fe2-ac66-1b811c1f884a" providerId="ADAL" clId="{885F5FDE-A91D-42DA-96A0-E23A88CACF34}" dt="2024-10-04T19:15:11.198" v="59" actId="2696"/>
          <pc:sldLayoutMkLst>
            <pc:docMk/>
            <pc:sldMasterMk cId="413475797" sldId="2147483959"/>
            <pc:sldLayoutMk cId="436339386" sldId="2147483964"/>
          </pc:sldLayoutMkLst>
        </pc:sldLayoutChg>
        <pc:sldLayoutChg chg="del">
          <pc:chgData name="Herr, Donna" userId="609489c1-9433-4fe2-ac66-1b811c1f884a" providerId="ADAL" clId="{885F5FDE-A91D-42DA-96A0-E23A88CACF34}" dt="2024-10-04T19:15:11.198" v="59" actId="2696"/>
          <pc:sldLayoutMkLst>
            <pc:docMk/>
            <pc:sldMasterMk cId="413475797" sldId="2147483959"/>
            <pc:sldLayoutMk cId="2517419117" sldId="2147483965"/>
          </pc:sldLayoutMkLst>
        </pc:sldLayoutChg>
        <pc:sldLayoutChg chg="del">
          <pc:chgData name="Herr, Donna" userId="609489c1-9433-4fe2-ac66-1b811c1f884a" providerId="ADAL" clId="{885F5FDE-A91D-42DA-96A0-E23A88CACF34}" dt="2024-10-04T19:15:11.198" v="59" actId="2696"/>
          <pc:sldLayoutMkLst>
            <pc:docMk/>
            <pc:sldMasterMk cId="413475797" sldId="2147483959"/>
            <pc:sldLayoutMk cId="2804721957" sldId="2147483966"/>
          </pc:sldLayoutMkLst>
        </pc:sldLayoutChg>
        <pc:sldLayoutChg chg="del">
          <pc:chgData name="Herr, Donna" userId="609489c1-9433-4fe2-ac66-1b811c1f884a" providerId="ADAL" clId="{885F5FDE-A91D-42DA-96A0-E23A88CACF34}" dt="2024-10-04T19:15:11.198" v="59" actId="2696"/>
          <pc:sldLayoutMkLst>
            <pc:docMk/>
            <pc:sldMasterMk cId="413475797" sldId="2147483959"/>
            <pc:sldLayoutMk cId="1639809328" sldId="2147483967"/>
          </pc:sldLayoutMkLst>
        </pc:sldLayoutChg>
        <pc:sldLayoutChg chg="del">
          <pc:chgData name="Herr, Donna" userId="609489c1-9433-4fe2-ac66-1b811c1f884a" providerId="ADAL" clId="{885F5FDE-A91D-42DA-96A0-E23A88CACF34}" dt="2024-10-04T19:15:11.198" v="59" actId="2696"/>
          <pc:sldLayoutMkLst>
            <pc:docMk/>
            <pc:sldMasterMk cId="413475797" sldId="2147483959"/>
            <pc:sldLayoutMk cId="468917293" sldId="2147483968"/>
          </pc:sldLayoutMkLst>
        </pc:sldLayoutChg>
        <pc:sldLayoutChg chg="del">
          <pc:chgData name="Herr, Donna" userId="609489c1-9433-4fe2-ac66-1b811c1f884a" providerId="ADAL" clId="{885F5FDE-A91D-42DA-96A0-E23A88CACF34}" dt="2024-10-04T19:15:11.198" v="59" actId="2696"/>
          <pc:sldLayoutMkLst>
            <pc:docMk/>
            <pc:sldMasterMk cId="413475797" sldId="2147483959"/>
            <pc:sldLayoutMk cId="3613988845" sldId="2147483969"/>
          </pc:sldLayoutMkLst>
        </pc:sldLayoutChg>
        <pc:sldLayoutChg chg="del">
          <pc:chgData name="Herr, Donna" userId="609489c1-9433-4fe2-ac66-1b811c1f884a" providerId="ADAL" clId="{885F5FDE-A91D-42DA-96A0-E23A88CACF34}" dt="2024-10-04T19:15:11.198" v="59" actId="2696"/>
          <pc:sldLayoutMkLst>
            <pc:docMk/>
            <pc:sldMasterMk cId="413475797" sldId="2147483959"/>
            <pc:sldLayoutMk cId="4029872857" sldId="2147483970"/>
          </pc:sldLayoutMkLst>
        </pc:sldLayoutChg>
        <pc:sldLayoutChg chg="del">
          <pc:chgData name="Herr, Donna" userId="609489c1-9433-4fe2-ac66-1b811c1f884a" providerId="ADAL" clId="{885F5FDE-A91D-42DA-96A0-E23A88CACF34}" dt="2024-10-04T19:14:56.525" v="56" actId="2696"/>
          <pc:sldLayoutMkLst>
            <pc:docMk/>
            <pc:sldMasterMk cId="413475797" sldId="2147483959"/>
            <pc:sldLayoutMk cId="3745459158" sldId="2147483971"/>
          </pc:sldLayoutMkLst>
        </pc:sldLayoutChg>
        <pc:sldLayoutChg chg="del">
          <pc:chgData name="Herr, Donna" userId="609489c1-9433-4fe2-ac66-1b811c1f884a" providerId="ADAL" clId="{885F5FDE-A91D-42DA-96A0-E23A88CACF34}" dt="2024-10-04T19:15:11.198" v="59" actId="2696"/>
          <pc:sldLayoutMkLst>
            <pc:docMk/>
            <pc:sldMasterMk cId="413475797" sldId="2147483959"/>
            <pc:sldLayoutMk cId="3896921193" sldId="2147483972"/>
          </pc:sldLayoutMkLst>
        </pc:sldLayoutChg>
        <pc:sldLayoutChg chg="del">
          <pc:chgData name="Herr, Donna" userId="609489c1-9433-4fe2-ac66-1b811c1f884a" providerId="ADAL" clId="{885F5FDE-A91D-42DA-96A0-E23A88CACF34}" dt="2024-10-04T19:15:11.198" v="59" actId="2696"/>
          <pc:sldLayoutMkLst>
            <pc:docMk/>
            <pc:sldMasterMk cId="413475797" sldId="2147483959"/>
            <pc:sldLayoutMk cId="3104551287" sldId="2147483973"/>
          </pc:sldLayoutMkLst>
        </pc:sldLayoutChg>
        <pc:sldLayoutChg chg="del">
          <pc:chgData name="Herr, Donna" userId="609489c1-9433-4fe2-ac66-1b811c1f884a" providerId="ADAL" clId="{885F5FDE-A91D-42DA-96A0-E23A88CACF34}" dt="2024-10-04T19:15:11.198" v="59" actId="2696"/>
          <pc:sldLayoutMkLst>
            <pc:docMk/>
            <pc:sldMasterMk cId="413475797" sldId="2147483959"/>
            <pc:sldLayoutMk cId="79257827" sldId="2147483974"/>
          </pc:sldLayoutMkLst>
        </pc:sldLayoutChg>
        <pc:sldLayoutChg chg="del">
          <pc:chgData name="Herr, Donna" userId="609489c1-9433-4fe2-ac66-1b811c1f884a" providerId="ADAL" clId="{885F5FDE-A91D-42DA-96A0-E23A88CACF34}" dt="2024-10-04T19:15:11.198" v="59" actId="2696"/>
          <pc:sldLayoutMkLst>
            <pc:docMk/>
            <pc:sldMasterMk cId="413475797" sldId="2147483959"/>
            <pc:sldLayoutMk cId="2001059479" sldId="2147483975"/>
          </pc:sldLayoutMkLst>
        </pc:sldLayoutChg>
      </pc:sldMasterChg>
      <pc:sldMasterChg chg="del delSldLayout">
        <pc:chgData name="Herr, Donna" userId="609489c1-9433-4fe2-ac66-1b811c1f884a" providerId="ADAL" clId="{885F5FDE-A91D-42DA-96A0-E23A88CACF34}" dt="2024-10-04T19:13:35.963" v="23" actId="2696"/>
        <pc:sldMasterMkLst>
          <pc:docMk/>
          <pc:sldMasterMk cId="3133715838" sldId="2147483981"/>
        </pc:sldMasterMkLst>
        <pc:sldLayoutChg chg="del">
          <pc:chgData name="Herr, Donna" userId="609489c1-9433-4fe2-ac66-1b811c1f884a" providerId="ADAL" clId="{885F5FDE-A91D-42DA-96A0-E23A88CACF34}" dt="2024-10-04T19:13:35.963" v="23" actId="2696"/>
          <pc:sldLayoutMkLst>
            <pc:docMk/>
            <pc:sldMasterMk cId="3133715838" sldId="2147483981"/>
            <pc:sldLayoutMk cId="967351911" sldId="2147483982"/>
          </pc:sldLayoutMkLst>
        </pc:sldLayoutChg>
        <pc:sldLayoutChg chg="del">
          <pc:chgData name="Herr, Donna" userId="609489c1-9433-4fe2-ac66-1b811c1f884a" providerId="ADAL" clId="{885F5FDE-A91D-42DA-96A0-E23A88CACF34}" dt="2024-10-04T19:13:35.963" v="23" actId="2696"/>
          <pc:sldLayoutMkLst>
            <pc:docMk/>
            <pc:sldMasterMk cId="3133715838" sldId="2147483981"/>
            <pc:sldLayoutMk cId="2168473269" sldId="2147483983"/>
          </pc:sldLayoutMkLst>
        </pc:sldLayoutChg>
        <pc:sldLayoutChg chg="del">
          <pc:chgData name="Herr, Donna" userId="609489c1-9433-4fe2-ac66-1b811c1f884a" providerId="ADAL" clId="{885F5FDE-A91D-42DA-96A0-E23A88CACF34}" dt="2024-10-04T19:13:35.963" v="23" actId="2696"/>
          <pc:sldLayoutMkLst>
            <pc:docMk/>
            <pc:sldMasterMk cId="3133715838" sldId="2147483981"/>
            <pc:sldLayoutMk cId="2003710771" sldId="2147483984"/>
          </pc:sldLayoutMkLst>
        </pc:sldLayoutChg>
        <pc:sldLayoutChg chg="del">
          <pc:chgData name="Herr, Donna" userId="609489c1-9433-4fe2-ac66-1b811c1f884a" providerId="ADAL" clId="{885F5FDE-A91D-42DA-96A0-E23A88CACF34}" dt="2024-10-04T19:13:35.963" v="23" actId="2696"/>
          <pc:sldLayoutMkLst>
            <pc:docMk/>
            <pc:sldMasterMk cId="3133715838" sldId="2147483981"/>
            <pc:sldLayoutMk cId="793402088" sldId="2147483985"/>
          </pc:sldLayoutMkLst>
        </pc:sldLayoutChg>
        <pc:sldLayoutChg chg="del">
          <pc:chgData name="Herr, Donna" userId="609489c1-9433-4fe2-ac66-1b811c1f884a" providerId="ADAL" clId="{885F5FDE-A91D-42DA-96A0-E23A88CACF34}" dt="2024-10-04T19:13:35.963" v="23" actId="2696"/>
          <pc:sldLayoutMkLst>
            <pc:docMk/>
            <pc:sldMasterMk cId="3133715838" sldId="2147483981"/>
            <pc:sldLayoutMk cId="1493012543" sldId="2147483986"/>
          </pc:sldLayoutMkLst>
        </pc:sldLayoutChg>
        <pc:sldLayoutChg chg="del">
          <pc:chgData name="Herr, Donna" userId="609489c1-9433-4fe2-ac66-1b811c1f884a" providerId="ADAL" clId="{885F5FDE-A91D-42DA-96A0-E23A88CACF34}" dt="2024-10-04T19:13:35.963" v="23" actId="2696"/>
          <pc:sldLayoutMkLst>
            <pc:docMk/>
            <pc:sldMasterMk cId="3133715838" sldId="2147483981"/>
            <pc:sldLayoutMk cId="1261497111" sldId="2147483987"/>
          </pc:sldLayoutMkLst>
        </pc:sldLayoutChg>
        <pc:sldLayoutChg chg="del">
          <pc:chgData name="Herr, Donna" userId="609489c1-9433-4fe2-ac66-1b811c1f884a" providerId="ADAL" clId="{885F5FDE-A91D-42DA-96A0-E23A88CACF34}" dt="2024-10-04T19:13:35.963" v="23" actId="2696"/>
          <pc:sldLayoutMkLst>
            <pc:docMk/>
            <pc:sldMasterMk cId="3133715838" sldId="2147483981"/>
            <pc:sldLayoutMk cId="2809925360" sldId="2147483988"/>
          </pc:sldLayoutMkLst>
        </pc:sldLayoutChg>
        <pc:sldLayoutChg chg="del">
          <pc:chgData name="Herr, Donna" userId="609489c1-9433-4fe2-ac66-1b811c1f884a" providerId="ADAL" clId="{885F5FDE-A91D-42DA-96A0-E23A88CACF34}" dt="2024-10-04T19:13:35.963" v="23" actId="2696"/>
          <pc:sldLayoutMkLst>
            <pc:docMk/>
            <pc:sldMasterMk cId="3133715838" sldId="2147483981"/>
            <pc:sldLayoutMk cId="1721616765" sldId="2147483989"/>
          </pc:sldLayoutMkLst>
        </pc:sldLayoutChg>
        <pc:sldLayoutChg chg="del">
          <pc:chgData name="Herr, Donna" userId="609489c1-9433-4fe2-ac66-1b811c1f884a" providerId="ADAL" clId="{885F5FDE-A91D-42DA-96A0-E23A88CACF34}" dt="2024-10-04T19:13:35.963" v="23" actId="2696"/>
          <pc:sldLayoutMkLst>
            <pc:docMk/>
            <pc:sldMasterMk cId="3133715838" sldId="2147483981"/>
            <pc:sldLayoutMk cId="2737767167" sldId="2147483990"/>
          </pc:sldLayoutMkLst>
        </pc:sldLayoutChg>
        <pc:sldLayoutChg chg="del">
          <pc:chgData name="Herr, Donna" userId="609489c1-9433-4fe2-ac66-1b811c1f884a" providerId="ADAL" clId="{885F5FDE-A91D-42DA-96A0-E23A88CACF34}" dt="2024-10-04T19:13:35.963" v="23" actId="2696"/>
          <pc:sldLayoutMkLst>
            <pc:docMk/>
            <pc:sldMasterMk cId="3133715838" sldId="2147483981"/>
            <pc:sldLayoutMk cId="3872648374" sldId="2147483991"/>
          </pc:sldLayoutMkLst>
        </pc:sldLayoutChg>
        <pc:sldLayoutChg chg="del">
          <pc:chgData name="Herr, Donna" userId="609489c1-9433-4fe2-ac66-1b811c1f884a" providerId="ADAL" clId="{885F5FDE-A91D-42DA-96A0-E23A88CACF34}" dt="2024-10-04T19:13:35.963" v="23" actId="2696"/>
          <pc:sldLayoutMkLst>
            <pc:docMk/>
            <pc:sldMasterMk cId="3133715838" sldId="2147483981"/>
            <pc:sldLayoutMk cId="3430567886" sldId="2147483992"/>
          </pc:sldLayoutMkLst>
        </pc:sldLayoutChg>
        <pc:sldLayoutChg chg="del">
          <pc:chgData name="Herr, Donna" userId="609489c1-9433-4fe2-ac66-1b811c1f884a" providerId="ADAL" clId="{885F5FDE-A91D-42DA-96A0-E23A88CACF34}" dt="2024-10-04T19:13:35.963" v="23" actId="2696"/>
          <pc:sldLayoutMkLst>
            <pc:docMk/>
            <pc:sldMasterMk cId="3133715838" sldId="2147483981"/>
            <pc:sldLayoutMk cId="1909657104" sldId="2147483993"/>
          </pc:sldLayoutMkLst>
        </pc:sldLayoutChg>
        <pc:sldLayoutChg chg="del">
          <pc:chgData name="Herr, Donna" userId="609489c1-9433-4fe2-ac66-1b811c1f884a" providerId="ADAL" clId="{885F5FDE-A91D-42DA-96A0-E23A88CACF34}" dt="2024-10-04T19:13:35.963" v="23" actId="2696"/>
          <pc:sldLayoutMkLst>
            <pc:docMk/>
            <pc:sldMasterMk cId="3133715838" sldId="2147483981"/>
            <pc:sldLayoutMk cId="1932665829" sldId="2147483994"/>
          </pc:sldLayoutMkLst>
        </pc:sldLayoutChg>
        <pc:sldLayoutChg chg="del">
          <pc:chgData name="Herr, Donna" userId="609489c1-9433-4fe2-ac66-1b811c1f884a" providerId="ADAL" clId="{885F5FDE-A91D-42DA-96A0-E23A88CACF34}" dt="2024-10-04T19:13:35.963" v="23" actId="2696"/>
          <pc:sldLayoutMkLst>
            <pc:docMk/>
            <pc:sldMasterMk cId="3133715838" sldId="2147483981"/>
            <pc:sldLayoutMk cId="3700795677" sldId="2147483995"/>
          </pc:sldLayoutMkLst>
        </pc:sldLayoutChg>
        <pc:sldLayoutChg chg="del">
          <pc:chgData name="Herr, Donna" userId="609489c1-9433-4fe2-ac66-1b811c1f884a" providerId="ADAL" clId="{885F5FDE-A91D-42DA-96A0-E23A88CACF34}" dt="2024-10-04T19:13:35.963" v="23" actId="2696"/>
          <pc:sldLayoutMkLst>
            <pc:docMk/>
            <pc:sldMasterMk cId="3133715838" sldId="2147483981"/>
            <pc:sldLayoutMk cId="2269931838" sldId="2147483996"/>
          </pc:sldLayoutMkLst>
        </pc:sldLayoutChg>
        <pc:sldLayoutChg chg="del">
          <pc:chgData name="Herr, Donna" userId="609489c1-9433-4fe2-ac66-1b811c1f884a" providerId="ADAL" clId="{885F5FDE-A91D-42DA-96A0-E23A88CACF34}" dt="2024-10-04T19:13:35.963" v="23" actId="2696"/>
          <pc:sldLayoutMkLst>
            <pc:docMk/>
            <pc:sldMasterMk cId="3133715838" sldId="2147483981"/>
            <pc:sldLayoutMk cId="986996095" sldId="2147483997"/>
          </pc:sldLayoutMkLst>
        </pc:sldLayoutChg>
        <pc:sldLayoutChg chg="del">
          <pc:chgData name="Herr, Donna" userId="609489c1-9433-4fe2-ac66-1b811c1f884a" providerId="ADAL" clId="{885F5FDE-A91D-42DA-96A0-E23A88CACF34}" dt="2024-10-04T19:13:35.963" v="23" actId="2696"/>
          <pc:sldLayoutMkLst>
            <pc:docMk/>
            <pc:sldMasterMk cId="3133715838" sldId="2147483981"/>
            <pc:sldLayoutMk cId="3698691538" sldId="2147483998"/>
          </pc:sldLayoutMkLst>
        </pc:sldLayoutChg>
        <pc:sldLayoutChg chg="del">
          <pc:chgData name="Herr, Donna" userId="609489c1-9433-4fe2-ac66-1b811c1f884a" providerId="ADAL" clId="{885F5FDE-A91D-42DA-96A0-E23A88CACF34}" dt="2024-10-04T19:13:35.963" v="23" actId="2696"/>
          <pc:sldLayoutMkLst>
            <pc:docMk/>
            <pc:sldMasterMk cId="3133715838" sldId="2147483981"/>
            <pc:sldLayoutMk cId="2495530959" sldId="2147483999"/>
          </pc:sldLayoutMkLst>
        </pc:sldLayoutChg>
        <pc:sldLayoutChg chg="del">
          <pc:chgData name="Herr, Donna" userId="609489c1-9433-4fe2-ac66-1b811c1f884a" providerId="ADAL" clId="{885F5FDE-A91D-42DA-96A0-E23A88CACF34}" dt="2024-10-04T19:13:35.963" v="23" actId="2696"/>
          <pc:sldLayoutMkLst>
            <pc:docMk/>
            <pc:sldMasterMk cId="3133715838" sldId="2147483981"/>
            <pc:sldLayoutMk cId="2142027277" sldId="2147484000"/>
          </pc:sldLayoutMkLst>
        </pc:sldLayoutChg>
        <pc:sldLayoutChg chg="del">
          <pc:chgData name="Herr, Donna" userId="609489c1-9433-4fe2-ac66-1b811c1f884a" providerId="ADAL" clId="{885F5FDE-A91D-42DA-96A0-E23A88CACF34}" dt="2024-10-04T19:13:35.963" v="23" actId="2696"/>
          <pc:sldLayoutMkLst>
            <pc:docMk/>
            <pc:sldMasterMk cId="3133715838" sldId="2147483981"/>
            <pc:sldLayoutMk cId="2228023094" sldId="2147484001"/>
          </pc:sldLayoutMkLst>
        </pc:sldLayoutChg>
        <pc:sldLayoutChg chg="del">
          <pc:chgData name="Herr, Donna" userId="609489c1-9433-4fe2-ac66-1b811c1f884a" providerId="ADAL" clId="{885F5FDE-A91D-42DA-96A0-E23A88CACF34}" dt="2024-10-04T19:13:35.963" v="23" actId="2696"/>
          <pc:sldLayoutMkLst>
            <pc:docMk/>
            <pc:sldMasterMk cId="3133715838" sldId="2147483981"/>
            <pc:sldLayoutMk cId="470980217" sldId="2147484002"/>
          </pc:sldLayoutMkLst>
        </pc:sldLayoutChg>
        <pc:sldLayoutChg chg="del">
          <pc:chgData name="Herr, Donna" userId="609489c1-9433-4fe2-ac66-1b811c1f884a" providerId="ADAL" clId="{885F5FDE-A91D-42DA-96A0-E23A88CACF34}" dt="2024-10-04T19:13:35.963" v="23" actId="2696"/>
          <pc:sldLayoutMkLst>
            <pc:docMk/>
            <pc:sldMasterMk cId="3133715838" sldId="2147483981"/>
            <pc:sldLayoutMk cId="1275460117" sldId="2147484003"/>
          </pc:sldLayoutMkLst>
        </pc:sldLayoutChg>
        <pc:sldLayoutChg chg="del">
          <pc:chgData name="Herr, Donna" userId="609489c1-9433-4fe2-ac66-1b811c1f884a" providerId="ADAL" clId="{885F5FDE-A91D-42DA-96A0-E23A88CACF34}" dt="2024-10-04T19:13:35.963" v="23" actId="2696"/>
          <pc:sldLayoutMkLst>
            <pc:docMk/>
            <pc:sldMasterMk cId="3133715838" sldId="2147483981"/>
            <pc:sldLayoutMk cId="2777802559" sldId="2147484004"/>
          </pc:sldLayoutMkLst>
        </pc:sldLayoutChg>
        <pc:sldLayoutChg chg="del">
          <pc:chgData name="Herr, Donna" userId="609489c1-9433-4fe2-ac66-1b811c1f884a" providerId="ADAL" clId="{885F5FDE-A91D-42DA-96A0-E23A88CACF34}" dt="2024-10-04T19:13:35.963" v="23" actId="2696"/>
          <pc:sldLayoutMkLst>
            <pc:docMk/>
            <pc:sldMasterMk cId="3133715838" sldId="2147483981"/>
            <pc:sldLayoutMk cId="4118339925" sldId="2147484005"/>
          </pc:sldLayoutMkLst>
        </pc:sldLayoutChg>
        <pc:sldLayoutChg chg="del">
          <pc:chgData name="Herr, Donna" userId="609489c1-9433-4fe2-ac66-1b811c1f884a" providerId="ADAL" clId="{885F5FDE-A91D-42DA-96A0-E23A88CACF34}" dt="2024-10-04T19:13:35.963" v="23" actId="2696"/>
          <pc:sldLayoutMkLst>
            <pc:docMk/>
            <pc:sldMasterMk cId="3133715838" sldId="2147483981"/>
            <pc:sldLayoutMk cId="2913576030" sldId="2147484006"/>
          </pc:sldLayoutMkLst>
        </pc:sldLayoutChg>
      </pc:sldMasterChg>
      <pc:sldMasterChg chg="del delSldLayout">
        <pc:chgData name="Herr, Donna" userId="609489c1-9433-4fe2-ac66-1b811c1f884a" providerId="ADAL" clId="{885F5FDE-A91D-42DA-96A0-E23A88CACF34}" dt="2024-10-04T19:14:29.663" v="46" actId="2696"/>
        <pc:sldMasterMkLst>
          <pc:docMk/>
          <pc:sldMasterMk cId="1945696322" sldId="2147484007"/>
        </pc:sldMasterMkLst>
        <pc:sldLayoutChg chg="del">
          <pc:chgData name="Herr, Donna" userId="609489c1-9433-4fe2-ac66-1b811c1f884a" providerId="ADAL" clId="{885F5FDE-A91D-42DA-96A0-E23A88CACF34}" dt="2024-10-04T19:14:29.663" v="46" actId="2696"/>
          <pc:sldLayoutMkLst>
            <pc:docMk/>
            <pc:sldMasterMk cId="1945696322" sldId="2147484007"/>
            <pc:sldLayoutMk cId="2720889774" sldId="2147484008"/>
          </pc:sldLayoutMkLst>
        </pc:sldLayoutChg>
        <pc:sldLayoutChg chg="del">
          <pc:chgData name="Herr, Donna" userId="609489c1-9433-4fe2-ac66-1b811c1f884a" providerId="ADAL" clId="{885F5FDE-A91D-42DA-96A0-E23A88CACF34}" dt="2024-10-04T19:14:29.663" v="46" actId="2696"/>
          <pc:sldLayoutMkLst>
            <pc:docMk/>
            <pc:sldMasterMk cId="1945696322" sldId="2147484007"/>
            <pc:sldLayoutMk cId="2896308592" sldId="2147484009"/>
          </pc:sldLayoutMkLst>
        </pc:sldLayoutChg>
        <pc:sldLayoutChg chg="del">
          <pc:chgData name="Herr, Donna" userId="609489c1-9433-4fe2-ac66-1b811c1f884a" providerId="ADAL" clId="{885F5FDE-A91D-42DA-96A0-E23A88CACF34}" dt="2024-10-04T19:14:29.663" v="46" actId="2696"/>
          <pc:sldLayoutMkLst>
            <pc:docMk/>
            <pc:sldMasterMk cId="1945696322" sldId="2147484007"/>
            <pc:sldLayoutMk cId="848944671" sldId="2147484010"/>
          </pc:sldLayoutMkLst>
        </pc:sldLayoutChg>
        <pc:sldLayoutChg chg="del">
          <pc:chgData name="Herr, Donna" userId="609489c1-9433-4fe2-ac66-1b811c1f884a" providerId="ADAL" clId="{885F5FDE-A91D-42DA-96A0-E23A88CACF34}" dt="2024-10-04T19:14:29.663" v="46" actId="2696"/>
          <pc:sldLayoutMkLst>
            <pc:docMk/>
            <pc:sldMasterMk cId="1945696322" sldId="2147484007"/>
            <pc:sldLayoutMk cId="305552987" sldId="2147484011"/>
          </pc:sldLayoutMkLst>
        </pc:sldLayoutChg>
        <pc:sldLayoutChg chg="del">
          <pc:chgData name="Herr, Donna" userId="609489c1-9433-4fe2-ac66-1b811c1f884a" providerId="ADAL" clId="{885F5FDE-A91D-42DA-96A0-E23A88CACF34}" dt="2024-10-04T19:14:29.663" v="46" actId="2696"/>
          <pc:sldLayoutMkLst>
            <pc:docMk/>
            <pc:sldMasterMk cId="1945696322" sldId="2147484007"/>
            <pc:sldLayoutMk cId="2722339969" sldId="2147484012"/>
          </pc:sldLayoutMkLst>
        </pc:sldLayoutChg>
        <pc:sldLayoutChg chg="del">
          <pc:chgData name="Herr, Donna" userId="609489c1-9433-4fe2-ac66-1b811c1f884a" providerId="ADAL" clId="{885F5FDE-A91D-42DA-96A0-E23A88CACF34}" dt="2024-10-04T19:14:29.663" v="46" actId="2696"/>
          <pc:sldLayoutMkLst>
            <pc:docMk/>
            <pc:sldMasterMk cId="1945696322" sldId="2147484007"/>
            <pc:sldLayoutMk cId="586520730" sldId="2147484013"/>
          </pc:sldLayoutMkLst>
        </pc:sldLayoutChg>
        <pc:sldLayoutChg chg="del">
          <pc:chgData name="Herr, Donna" userId="609489c1-9433-4fe2-ac66-1b811c1f884a" providerId="ADAL" clId="{885F5FDE-A91D-42DA-96A0-E23A88CACF34}" dt="2024-10-04T19:14:29.663" v="46" actId="2696"/>
          <pc:sldLayoutMkLst>
            <pc:docMk/>
            <pc:sldMasterMk cId="1945696322" sldId="2147484007"/>
            <pc:sldLayoutMk cId="436377284" sldId="2147484014"/>
          </pc:sldLayoutMkLst>
        </pc:sldLayoutChg>
        <pc:sldLayoutChg chg="del">
          <pc:chgData name="Herr, Donna" userId="609489c1-9433-4fe2-ac66-1b811c1f884a" providerId="ADAL" clId="{885F5FDE-A91D-42DA-96A0-E23A88CACF34}" dt="2024-10-04T19:14:29.663" v="46" actId="2696"/>
          <pc:sldLayoutMkLst>
            <pc:docMk/>
            <pc:sldMasterMk cId="1945696322" sldId="2147484007"/>
            <pc:sldLayoutMk cId="1899398716" sldId="2147484015"/>
          </pc:sldLayoutMkLst>
        </pc:sldLayoutChg>
        <pc:sldLayoutChg chg="del">
          <pc:chgData name="Herr, Donna" userId="609489c1-9433-4fe2-ac66-1b811c1f884a" providerId="ADAL" clId="{885F5FDE-A91D-42DA-96A0-E23A88CACF34}" dt="2024-10-04T19:14:29.663" v="46" actId="2696"/>
          <pc:sldLayoutMkLst>
            <pc:docMk/>
            <pc:sldMasterMk cId="1945696322" sldId="2147484007"/>
            <pc:sldLayoutMk cId="2175959938" sldId="2147484016"/>
          </pc:sldLayoutMkLst>
        </pc:sldLayoutChg>
        <pc:sldLayoutChg chg="del">
          <pc:chgData name="Herr, Donna" userId="609489c1-9433-4fe2-ac66-1b811c1f884a" providerId="ADAL" clId="{885F5FDE-A91D-42DA-96A0-E23A88CACF34}" dt="2024-10-04T19:14:29.663" v="46" actId="2696"/>
          <pc:sldLayoutMkLst>
            <pc:docMk/>
            <pc:sldMasterMk cId="1945696322" sldId="2147484007"/>
            <pc:sldLayoutMk cId="2288951792" sldId="2147484017"/>
          </pc:sldLayoutMkLst>
        </pc:sldLayoutChg>
        <pc:sldLayoutChg chg="del">
          <pc:chgData name="Herr, Donna" userId="609489c1-9433-4fe2-ac66-1b811c1f884a" providerId="ADAL" clId="{885F5FDE-A91D-42DA-96A0-E23A88CACF34}" dt="2024-10-04T19:14:29.663" v="46" actId="2696"/>
          <pc:sldLayoutMkLst>
            <pc:docMk/>
            <pc:sldMasterMk cId="1945696322" sldId="2147484007"/>
            <pc:sldLayoutMk cId="1826008145" sldId="2147484018"/>
          </pc:sldLayoutMkLst>
        </pc:sldLayoutChg>
        <pc:sldLayoutChg chg="del">
          <pc:chgData name="Herr, Donna" userId="609489c1-9433-4fe2-ac66-1b811c1f884a" providerId="ADAL" clId="{885F5FDE-A91D-42DA-96A0-E23A88CACF34}" dt="2024-10-04T19:14:29.663" v="46" actId="2696"/>
          <pc:sldLayoutMkLst>
            <pc:docMk/>
            <pc:sldMasterMk cId="1945696322" sldId="2147484007"/>
            <pc:sldLayoutMk cId="2653694983" sldId="2147484019"/>
          </pc:sldLayoutMkLst>
        </pc:sldLayoutChg>
        <pc:sldLayoutChg chg="del">
          <pc:chgData name="Herr, Donna" userId="609489c1-9433-4fe2-ac66-1b811c1f884a" providerId="ADAL" clId="{885F5FDE-A91D-42DA-96A0-E23A88CACF34}" dt="2024-10-04T19:14:29.663" v="46" actId="2696"/>
          <pc:sldLayoutMkLst>
            <pc:docMk/>
            <pc:sldMasterMk cId="1945696322" sldId="2147484007"/>
            <pc:sldLayoutMk cId="3915322792" sldId="2147484020"/>
          </pc:sldLayoutMkLst>
        </pc:sldLayoutChg>
        <pc:sldLayoutChg chg="del">
          <pc:chgData name="Herr, Donna" userId="609489c1-9433-4fe2-ac66-1b811c1f884a" providerId="ADAL" clId="{885F5FDE-A91D-42DA-96A0-E23A88CACF34}" dt="2024-10-04T19:14:29.663" v="46" actId="2696"/>
          <pc:sldLayoutMkLst>
            <pc:docMk/>
            <pc:sldMasterMk cId="1945696322" sldId="2147484007"/>
            <pc:sldLayoutMk cId="3145814744" sldId="2147484021"/>
          </pc:sldLayoutMkLst>
        </pc:sldLayoutChg>
        <pc:sldLayoutChg chg="del">
          <pc:chgData name="Herr, Donna" userId="609489c1-9433-4fe2-ac66-1b811c1f884a" providerId="ADAL" clId="{885F5FDE-A91D-42DA-96A0-E23A88CACF34}" dt="2024-10-04T19:14:29.663" v="46" actId="2696"/>
          <pc:sldLayoutMkLst>
            <pc:docMk/>
            <pc:sldMasterMk cId="1945696322" sldId="2147484007"/>
            <pc:sldLayoutMk cId="1245783450" sldId="2147484022"/>
          </pc:sldLayoutMkLst>
        </pc:sldLayoutChg>
        <pc:sldLayoutChg chg="del">
          <pc:chgData name="Herr, Donna" userId="609489c1-9433-4fe2-ac66-1b811c1f884a" providerId="ADAL" clId="{885F5FDE-A91D-42DA-96A0-E23A88CACF34}" dt="2024-10-04T19:14:29.663" v="46" actId="2696"/>
          <pc:sldLayoutMkLst>
            <pc:docMk/>
            <pc:sldMasterMk cId="1945696322" sldId="2147484007"/>
            <pc:sldLayoutMk cId="241200463" sldId="2147484023"/>
          </pc:sldLayoutMkLst>
        </pc:sldLayoutChg>
        <pc:sldLayoutChg chg="del">
          <pc:chgData name="Herr, Donna" userId="609489c1-9433-4fe2-ac66-1b811c1f884a" providerId="ADAL" clId="{885F5FDE-A91D-42DA-96A0-E23A88CACF34}" dt="2024-10-04T19:14:29.663" v="46" actId="2696"/>
          <pc:sldLayoutMkLst>
            <pc:docMk/>
            <pc:sldMasterMk cId="1945696322" sldId="2147484007"/>
            <pc:sldLayoutMk cId="3263389351" sldId="2147484024"/>
          </pc:sldLayoutMkLst>
        </pc:sldLayoutChg>
        <pc:sldLayoutChg chg="del">
          <pc:chgData name="Herr, Donna" userId="609489c1-9433-4fe2-ac66-1b811c1f884a" providerId="ADAL" clId="{885F5FDE-A91D-42DA-96A0-E23A88CACF34}" dt="2024-10-04T19:14:29.663" v="46" actId="2696"/>
          <pc:sldLayoutMkLst>
            <pc:docMk/>
            <pc:sldMasterMk cId="1945696322" sldId="2147484007"/>
            <pc:sldLayoutMk cId="2776683999" sldId="2147484025"/>
          </pc:sldLayoutMkLst>
        </pc:sldLayoutChg>
        <pc:sldLayoutChg chg="del">
          <pc:chgData name="Herr, Donna" userId="609489c1-9433-4fe2-ac66-1b811c1f884a" providerId="ADAL" clId="{885F5FDE-A91D-42DA-96A0-E23A88CACF34}" dt="2024-10-04T19:14:29.663" v="46" actId="2696"/>
          <pc:sldLayoutMkLst>
            <pc:docMk/>
            <pc:sldMasterMk cId="1945696322" sldId="2147484007"/>
            <pc:sldLayoutMk cId="3768860179" sldId="2147484026"/>
          </pc:sldLayoutMkLst>
        </pc:sldLayoutChg>
        <pc:sldLayoutChg chg="del">
          <pc:chgData name="Herr, Donna" userId="609489c1-9433-4fe2-ac66-1b811c1f884a" providerId="ADAL" clId="{885F5FDE-A91D-42DA-96A0-E23A88CACF34}" dt="2024-10-04T19:14:29.663" v="46" actId="2696"/>
          <pc:sldLayoutMkLst>
            <pc:docMk/>
            <pc:sldMasterMk cId="1945696322" sldId="2147484007"/>
            <pc:sldLayoutMk cId="2328518298" sldId="2147484027"/>
          </pc:sldLayoutMkLst>
        </pc:sldLayoutChg>
        <pc:sldLayoutChg chg="del">
          <pc:chgData name="Herr, Donna" userId="609489c1-9433-4fe2-ac66-1b811c1f884a" providerId="ADAL" clId="{885F5FDE-A91D-42DA-96A0-E23A88CACF34}" dt="2024-10-04T19:14:29.663" v="46" actId="2696"/>
          <pc:sldLayoutMkLst>
            <pc:docMk/>
            <pc:sldMasterMk cId="1945696322" sldId="2147484007"/>
            <pc:sldLayoutMk cId="34152200" sldId="2147484028"/>
          </pc:sldLayoutMkLst>
        </pc:sldLayoutChg>
        <pc:sldLayoutChg chg="del">
          <pc:chgData name="Herr, Donna" userId="609489c1-9433-4fe2-ac66-1b811c1f884a" providerId="ADAL" clId="{885F5FDE-A91D-42DA-96A0-E23A88CACF34}" dt="2024-10-04T19:14:29.663" v="46" actId="2696"/>
          <pc:sldLayoutMkLst>
            <pc:docMk/>
            <pc:sldMasterMk cId="1945696322" sldId="2147484007"/>
            <pc:sldLayoutMk cId="2677922441" sldId="2147484029"/>
          </pc:sldLayoutMkLst>
        </pc:sldLayoutChg>
      </pc:sldMasterChg>
      <pc:sldMasterChg chg="del delSldLayout">
        <pc:chgData name="Herr, Donna" userId="609489c1-9433-4fe2-ac66-1b811c1f884a" providerId="ADAL" clId="{885F5FDE-A91D-42DA-96A0-E23A88CACF34}" dt="2024-10-04T19:15:19.716" v="62" actId="2696"/>
        <pc:sldMasterMkLst>
          <pc:docMk/>
          <pc:sldMasterMk cId="847412046" sldId="2147484055"/>
        </pc:sldMasterMkLst>
        <pc:sldLayoutChg chg="del">
          <pc:chgData name="Herr, Donna" userId="609489c1-9433-4fe2-ac66-1b811c1f884a" providerId="ADAL" clId="{885F5FDE-A91D-42DA-96A0-E23A88CACF34}" dt="2024-10-04T19:15:19.716" v="62" actId="2696"/>
          <pc:sldLayoutMkLst>
            <pc:docMk/>
            <pc:sldMasterMk cId="847412046" sldId="2147484055"/>
            <pc:sldLayoutMk cId="750346742" sldId="2147484056"/>
          </pc:sldLayoutMkLst>
        </pc:sldLayoutChg>
        <pc:sldLayoutChg chg="del">
          <pc:chgData name="Herr, Donna" userId="609489c1-9433-4fe2-ac66-1b811c1f884a" providerId="ADAL" clId="{885F5FDE-A91D-42DA-96A0-E23A88CACF34}" dt="2024-10-04T19:15:19.716" v="62" actId="2696"/>
          <pc:sldLayoutMkLst>
            <pc:docMk/>
            <pc:sldMasterMk cId="847412046" sldId="2147484055"/>
            <pc:sldLayoutMk cId="2753355541" sldId="2147484057"/>
          </pc:sldLayoutMkLst>
        </pc:sldLayoutChg>
        <pc:sldLayoutChg chg="del">
          <pc:chgData name="Herr, Donna" userId="609489c1-9433-4fe2-ac66-1b811c1f884a" providerId="ADAL" clId="{885F5FDE-A91D-42DA-96A0-E23A88CACF34}" dt="2024-10-04T19:15:19.716" v="62" actId="2696"/>
          <pc:sldLayoutMkLst>
            <pc:docMk/>
            <pc:sldMasterMk cId="847412046" sldId="2147484055"/>
            <pc:sldLayoutMk cId="3615042123" sldId="2147484058"/>
          </pc:sldLayoutMkLst>
        </pc:sldLayoutChg>
        <pc:sldLayoutChg chg="del">
          <pc:chgData name="Herr, Donna" userId="609489c1-9433-4fe2-ac66-1b811c1f884a" providerId="ADAL" clId="{885F5FDE-A91D-42DA-96A0-E23A88CACF34}" dt="2024-10-04T19:15:19.716" v="62" actId="2696"/>
          <pc:sldLayoutMkLst>
            <pc:docMk/>
            <pc:sldMasterMk cId="847412046" sldId="2147484055"/>
            <pc:sldLayoutMk cId="1812005100" sldId="2147484059"/>
          </pc:sldLayoutMkLst>
        </pc:sldLayoutChg>
        <pc:sldLayoutChg chg="del">
          <pc:chgData name="Herr, Donna" userId="609489c1-9433-4fe2-ac66-1b811c1f884a" providerId="ADAL" clId="{885F5FDE-A91D-42DA-96A0-E23A88CACF34}" dt="2024-10-04T19:15:19.716" v="62" actId="2696"/>
          <pc:sldLayoutMkLst>
            <pc:docMk/>
            <pc:sldMasterMk cId="847412046" sldId="2147484055"/>
            <pc:sldLayoutMk cId="1762066435" sldId="2147484060"/>
          </pc:sldLayoutMkLst>
        </pc:sldLayoutChg>
        <pc:sldLayoutChg chg="del">
          <pc:chgData name="Herr, Donna" userId="609489c1-9433-4fe2-ac66-1b811c1f884a" providerId="ADAL" clId="{885F5FDE-A91D-42DA-96A0-E23A88CACF34}" dt="2024-10-04T19:15:19.716" v="62" actId="2696"/>
          <pc:sldLayoutMkLst>
            <pc:docMk/>
            <pc:sldMasterMk cId="847412046" sldId="2147484055"/>
            <pc:sldLayoutMk cId="1950607088" sldId="2147484061"/>
          </pc:sldLayoutMkLst>
        </pc:sldLayoutChg>
        <pc:sldLayoutChg chg="del">
          <pc:chgData name="Herr, Donna" userId="609489c1-9433-4fe2-ac66-1b811c1f884a" providerId="ADAL" clId="{885F5FDE-A91D-42DA-96A0-E23A88CACF34}" dt="2024-10-04T19:15:19.716" v="62" actId="2696"/>
          <pc:sldLayoutMkLst>
            <pc:docMk/>
            <pc:sldMasterMk cId="847412046" sldId="2147484055"/>
            <pc:sldLayoutMk cId="335502331" sldId="2147484062"/>
          </pc:sldLayoutMkLst>
        </pc:sldLayoutChg>
        <pc:sldLayoutChg chg="del">
          <pc:chgData name="Herr, Donna" userId="609489c1-9433-4fe2-ac66-1b811c1f884a" providerId="ADAL" clId="{885F5FDE-A91D-42DA-96A0-E23A88CACF34}" dt="2024-10-04T19:15:19.716" v="62" actId="2696"/>
          <pc:sldLayoutMkLst>
            <pc:docMk/>
            <pc:sldMasterMk cId="847412046" sldId="2147484055"/>
            <pc:sldLayoutMk cId="179852916" sldId="2147484063"/>
          </pc:sldLayoutMkLst>
        </pc:sldLayoutChg>
        <pc:sldLayoutChg chg="del">
          <pc:chgData name="Herr, Donna" userId="609489c1-9433-4fe2-ac66-1b811c1f884a" providerId="ADAL" clId="{885F5FDE-A91D-42DA-96A0-E23A88CACF34}" dt="2024-10-04T19:15:19.716" v="62" actId="2696"/>
          <pc:sldLayoutMkLst>
            <pc:docMk/>
            <pc:sldMasterMk cId="847412046" sldId="2147484055"/>
            <pc:sldLayoutMk cId="2925722241" sldId="2147484064"/>
          </pc:sldLayoutMkLst>
        </pc:sldLayoutChg>
        <pc:sldLayoutChg chg="del">
          <pc:chgData name="Herr, Donna" userId="609489c1-9433-4fe2-ac66-1b811c1f884a" providerId="ADAL" clId="{885F5FDE-A91D-42DA-96A0-E23A88CACF34}" dt="2024-10-04T19:15:19.716" v="62" actId="2696"/>
          <pc:sldLayoutMkLst>
            <pc:docMk/>
            <pc:sldMasterMk cId="847412046" sldId="2147484055"/>
            <pc:sldLayoutMk cId="2234899674" sldId="2147484065"/>
          </pc:sldLayoutMkLst>
        </pc:sldLayoutChg>
        <pc:sldLayoutChg chg="del">
          <pc:chgData name="Herr, Donna" userId="609489c1-9433-4fe2-ac66-1b811c1f884a" providerId="ADAL" clId="{885F5FDE-A91D-42DA-96A0-E23A88CACF34}" dt="2024-10-04T19:15:19.716" v="62" actId="2696"/>
          <pc:sldLayoutMkLst>
            <pc:docMk/>
            <pc:sldMasterMk cId="847412046" sldId="2147484055"/>
            <pc:sldLayoutMk cId="3931644679" sldId="2147484066"/>
          </pc:sldLayoutMkLst>
        </pc:sldLayoutChg>
        <pc:sldLayoutChg chg="del">
          <pc:chgData name="Herr, Donna" userId="609489c1-9433-4fe2-ac66-1b811c1f884a" providerId="ADAL" clId="{885F5FDE-A91D-42DA-96A0-E23A88CACF34}" dt="2024-10-04T19:15:19.716" v="62" actId="2696"/>
          <pc:sldLayoutMkLst>
            <pc:docMk/>
            <pc:sldMasterMk cId="847412046" sldId="2147484055"/>
            <pc:sldLayoutMk cId="3166698593" sldId="2147484067"/>
          </pc:sldLayoutMkLst>
        </pc:sldLayoutChg>
        <pc:sldLayoutChg chg="del">
          <pc:chgData name="Herr, Donna" userId="609489c1-9433-4fe2-ac66-1b811c1f884a" providerId="ADAL" clId="{885F5FDE-A91D-42DA-96A0-E23A88CACF34}" dt="2024-10-04T19:15:19.716" v="62" actId="2696"/>
          <pc:sldLayoutMkLst>
            <pc:docMk/>
            <pc:sldMasterMk cId="847412046" sldId="2147484055"/>
            <pc:sldLayoutMk cId="2316925250" sldId="2147484068"/>
          </pc:sldLayoutMkLst>
        </pc:sldLayoutChg>
        <pc:sldLayoutChg chg="del">
          <pc:chgData name="Herr, Donna" userId="609489c1-9433-4fe2-ac66-1b811c1f884a" providerId="ADAL" clId="{885F5FDE-A91D-42DA-96A0-E23A88CACF34}" dt="2024-10-04T19:15:19.716" v="62" actId="2696"/>
          <pc:sldLayoutMkLst>
            <pc:docMk/>
            <pc:sldMasterMk cId="847412046" sldId="2147484055"/>
            <pc:sldLayoutMk cId="1271580218" sldId="2147484069"/>
          </pc:sldLayoutMkLst>
        </pc:sldLayoutChg>
        <pc:sldLayoutChg chg="del">
          <pc:chgData name="Herr, Donna" userId="609489c1-9433-4fe2-ac66-1b811c1f884a" providerId="ADAL" clId="{885F5FDE-A91D-42DA-96A0-E23A88CACF34}" dt="2024-10-04T19:15:19.716" v="62" actId="2696"/>
          <pc:sldLayoutMkLst>
            <pc:docMk/>
            <pc:sldMasterMk cId="847412046" sldId="2147484055"/>
            <pc:sldLayoutMk cId="1759292468" sldId="2147484070"/>
          </pc:sldLayoutMkLst>
        </pc:sldLayoutChg>
        <pc:sldLayoutChg chg="del">
          <pc:chgData name="Herr, Donna" userId="609489c1-9433-4fe2-ac66-1b811c1f884a" providerId="ADAL" clId="{885F5FDE-A91D-42DA-96A0-E23A88CACF34}" dt="2024-10-04T19:15:19.716" v="62" actId="2696"/>
          <pc:sldLayoutMkLst>
            <pc:docMk/>
            <pc:sldMasterMk cId="847412046" sldId="2147484055"/>
            <pc:sldLayoutMk cId="1840506843" sldId="2147484071"/>
          </pc:sldLayoutMkLst>
        </pc:sldLayoutChg>
        <pc:sldLayoutChg chg="del">
          <pc:chgData name="Herr, Donna" userId="609489c1-9433-4fe2-ac66-1b811c1f884a" providerId="ADAL" clId="{885F5FDE-A91D-42DA-96A0-E23A88CACF34}" dt="2024-10-04T19:15:19.716" v="62" actId="2696"/>
          <pc:sldLayoutMkLst>
            <pc:docMk/>
            <pc:sldMasterMk cId="847412046" sldId="2147484055"/>
            <pc:sldLayoutMk cId="3224071128" sldId="2147484072"/>
          </pc:sldLayoutMkLst>
        </pc:sldLayoutChg>
        <pc:sldLayoutChg chg="del">
          <pc:chgData name="Herr, Donna" userId="609489c1-9433-4fe2-ac66-1b811c1f884a" providerId="ADAL" clId="{885F5FDE-A91D-42DA-96A0-E23A88CACF34}" dt="2024-10-04T19:15:19.716" v="62" actId="2696"/>
          <pc:sldLayoutMkLst>
            <pc:docMk/>
            <pc:sldMasterMk cId="847412046" sldId="2147484055"/>
            <pc:sldLayoutMk cId="273358645" sldId="2147484073"/>
          </pc:sldLayoutMkLst>
        </pc:sldLayoutChg>
        <pc:sldLayoutChg chg="del">
          <pc:chgData name="Herr, Donna" userId="609489c1-9433-4fe2-ac66-1b811c1f884a" providerId="ADAL" clId="{885F5FDE-A91D-42DA-96A0-E23A88CACF34}" dt="2024-10-04T19:15:19.716" v="62" actId="2696"/>
          <pc:sldLayoutMkLst>
            <pc:docMk/>
            <pc:sldMasterMk cId="847412046" sldId="2147484055"/>
            <pc:sldLayoutMk cId="4114904860" sldId="2147484074"/>
          </pc:sldLayoutMkLst>
        </pc:sldLayoutChg>
        <pc:sldLayoutChg chg="del">
          <pc:chgData name="Herr, Donna" userId="609489c1-9433-4fe2-ac66-1b811c1f884a" providerId="ADAL" clId="{885F5FDE-A91D-42DA-96A0-E23A88CACF34}" dt="2024-10-04T19:15:19.716" v="62" actId="2696"/>
          <pc:sldLayoutMkLst>
            <pc:docMk/>
            <pc:sldMasterMk cId="847412046" sldId="2147484055"/>
            <pc:sldLayoutMk cId="156584703" sldId="2147484075"/>
          </pc:sldLayoutMkLst>
        </pc:sldLayoutChg>
        <pc:sldLayoutChg chg="del">
          <pc:chgData name="Herr, Donna" userId="609489c1-9433-4fe2-ac66-1b811c1f884a" providerId="ADAL" clId="{885F5FDE-A91D-42DA-96A0-E23A88CACF34}" dt="2024-10-04T19:15:19.716" v="62" actId="2696"/>
          <pc:sldLayoutMkLst>
            <pc:docMk/>
            <pc:sldMasterMk cId="847412046" sldId="2147484055"/>
            <pc:sldLayoutMk cId="3650687227" sldId="2147484076"/>
          </pc:sldLayoutMkLst>
        </pc:sldLayoutChg>
        <pc:sldLayoutChg chg="del">
          <pc:chgData name="Herr, Donna" userId="609489c1-9433-4fe2-ac66-1b811c1f884a" providerId="ADAL" clId="{885F5FDE-A91D-42DA-96A0-E23A88CACF34}" dt="2024-10-04T19:15:19.716" v="62" actId="2696"/>
          <pc:sldLayoutMkLst>
            <pc:docMk/>
            <pc:sldMasterMk cId="847412046" sldId="2147484055"/>
            <pc:sldLayoutMk cId="899439466" sldId="2147484077"/>
          </pc:sldLayoutMkLst>
        </pc:sldLayoutChg>
        <pc:sldLayoutChg chg="del">
          <pc:chgData name="Herr, Donna" userId="609489c1-9433-4fe2-ac66-1b811c1f884a" providerId="ADAL" clId="{885F5FDE-A91D-42DA-96A0-E23A88CACF34}" dt="2024-10-04T19:15:19.716" v="62" actId="2696"/>
          <pc:sldLayoutMkLst>
            <pc:docMk/>
            <pc:sldMasterMk cId="847412046" sldId="2147484055"/>
            <pc:sldLayoutMk cId="3795058536" sldId="2147484078"/>
          </pc:sldLayoutMkLst>
        </pc:sldLayoutChg>
        <pc:sldLayoutChg chg="del">
          <pc:chgData name="Herr, Donna" userId="609489c1-9433-4fe2-ac66-1b811c1f884a" providerId="ADAL" clId="{885F5FDE-A91D-42DA-96A0-E23A88CACF34}" dt="2024-10-04T19:15:19.716" v="62" actId="2696"/>
          <pc:sldLayoutMkLst>
            <pc:docMk/>
            <pc:sldMasterMk cId="847412046" sldId="2147484055"/>
            <pc:sldLayoutMk cId="1890515785" sldId="2147484079"/>
          </pc:sldLayoutMkLst>
        </pc:sldLayoutChg>
        <pc:sldLayoutChg chg="del">
          <pc:chgData name="Herr, Donna" userId="609489c1-9433-4fe2-ac66-1b811c1f884a" providerId="ADAL" clId="{885F5FDE-A91D-42DA-96A0-E23A88CACF34}" dt="2024-10-04T19:15:19.716" v="62" actId="2696"/>
          <pc:sldLayoutMkLst>
            <pc:docMk/>
            <pc:sldMasterMk cId="847412046" sldId="2147484055"/>
            <pc:sldLayoutMk cId="1320796170" sldId="2147484080"/>
          </pc:sldLayoutMkLst>
        </pc:sldLayoutChg>
        <pc:sldLayoutChg chg="del">
          <pc:chgData name="Herr, Donna" userId="609489c1-9433-4fe2-ac66-1b811c1f884a" providerId="ADAL" clId="{885F5FDE-A91D-42DA-96A0-E23A88CACF34}" dt="2024-10-04T19:15:19.716" v="62" actId="2696"/>
          <pc:sldLayoutMkLst>
            <pc:docMk/>
            <pc:sldMasterMk cId="847412046" sldId="2147484055"/>
            <pc:sldLayoutMk cId="209488985" sldId="2147484081"/>
          </pc:sldLayoutMkLst>
        </pc:sldLayoutChg>
        <pc:sldLayoutChg chg="del">
          <pc:chgData name="Herr, Donna" userId="609489c1-9433-4fe2-ac66-1b811c1f884a" providerId="ADAL" clId="{885F5FDE-A91D-42DA-96A0-E23A88CACF34}" dt="2024-10-04T19:15:19.716" v="62" actId="2696"/>
          <pc:sldLayoutMkLst>
            <pc:docMk/>
            <pc:sldMasterMk cId="847412046" sldId="2147484055"/>
            <pc:sldLayoutMk cId="214377004" sldId="214748408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5671DD-C738-4870-A80B-D57E42A412DF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F6C5D8-970E-4B79-BF16-0B589089E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073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18ADFE-BC71-4CB2-9A91-7EA532B9946A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2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595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11:00 – grab a plate (assuming food is ready and set up – Max is checking)</a:t>
            </a:r>
            <a:endParaRPr lang="en-US" sz="180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11:15 – Topic 1 – Introductions – Foundation Setting</a:t>
            </a:r>
            <a:endParaRPr lang="en-US" sz="180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11:30 – Topic 2 – Part 1: Operational Excellence – SFA Management Process</a:t>
            </a:r>
            <a:endParaRPr lang="en-US" sz="180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12:15 – break </a:t>
            </a:r>
            <a:endParaRPr lang="en-US" sz="180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12:25 – Topic 3 – Part 2: Operational Excellence – SFA Management Process </a:t>
            </a:r>
            <a:endParaRPr lang="en-US" sz="180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1:00 – Topic 4 – Global Sourcing &amp; Supply Chain </a:t>
            </a:r>
            <a:endParaRPr lang="en-US" sz="180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1:20 – Q&amp;A </a:t>
            </a:r>
            <a:endParaRPr lang="en-US" sz="180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3D982A-836F-3A43-8824-BFCE6867DDA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514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solutions don’t stop in the lab. We </a:t>
            </a:r>
            <a:r>
              <a:rPr lang="en-US" sz="1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simplify the complicated supply chain</a:t>
            </a: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 a single point of contact to procure hardware and software, design, build, test and deploy fully integrated systems globally, on time and on budget. Our team of 600+ professionals span three continents and deliver on more than 100,000 orders annually with a 99.4% accuracy rate while minimizing environmental impact. Our ESG efforts have been recognized with a 2023 Sustainability Impact Award, and we are charting our path—as well as the path for many of our customers—toward NetZero.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3D982A-836F-3A43-8824-BFCE6867DD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589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11:00 – grab a plate (assuming food is ready and set up – Max is checking)</a:t>
            </a:r>
            <a:endParaRPr lang="en-US" sz="180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11:15 – Topic 1 – Introductions – Foundation Setting</a:t>
            </a:r>
            <a:endParaRPr lang="en-US" sz="180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11:30 – Topic 2 – Part 1: Operational Excellence – SFA Management Process</a:t>
            </a:r>
            <a:endParaRPr lang="en-US" sz="180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12:15 – break </a:t>
            </a:r>
            <a:endParaRPr lang="en-US" sz="180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12:25 – Topic 3 – Part 2: Operational Excellence – SFA Management Process </a:t>
            </a:r>
            <a:endParaRPr lang="en-US" sz="180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1:00 – Topic 4 – Global Sourcing &amp; Supply Chain </a:t>
            </a:r>
            <a:endParaRPr lang="en-US" sz="180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1:20 – Q&amp;A </a:t>
            </a:r>
            <a:endParaRPr lang="en-US" sz="180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3D982A-836F-3A43-8824-BFCE6867DDA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032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11:00 – grab a plate (assuming food is ready and set up – Max is checking)</a:t>
            </a:r>
            <a:endParaRPr lang="en-US" sz="180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11:15 – Topic 1 – Introductions – Foundation Setting</a:t>
            </a:r>
            <a:endParaRPr lang="en-US" sz="180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11:30 – Topic 2 – Part 1: Operational Excellence – SFA Management Process</a:t>
            </a:r>
            <a:endParaRPr lang="en-US" sz="180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12:15 – break </a:t>
            </a:r>
            <a:endParaRPr lang="en-US" sz="180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12:25 – Topic 3 – Part 2: Operational Excellence – SFA Management Process </a:t>
            </a:r>
            <a:endParaRPr lang="en-US" sz="180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1:00 – Topic 4 – Global Sourcing &amp; Supply Chain </a:t>
            </a:r>
            <a:endParaRPr lang="en-US" sz="180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1:20 – Q&amp;A </a:t>
            </a:r>
            <a:endParaRPr lang="en-US" sz="180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3D982A-836F-3A43-8824-BFCE6867DDA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032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1.jpe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6.jpe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7.jpe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3.png"/></Relationships>
</file>

<file path=ppt/slideLayouts/_rels/slideLayout1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3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3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3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3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3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3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0.png"/><Relationship Id="rId5" Type="http://schemas.openxmlformats.org/officeDocument/2006/relationships/image" Target="../media/image76.png"/><Relationship Id="rId4" Type="http://schemas.openxmlformats.org/officeDocument/2006/relationships/image" Target="../media/image72.sv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9.jpeg"/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emf"/><Relationship Id="rId4" Type="http://schemas.openxmlformats.org/officeDocument/2006/relationships/image" Target="../media/image1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emf"/><Relationship Id="rId4" Type="http://schemas.openxmlformats.org/officeDocument/2006/relationships/image" Target="../media/image1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emf"/><Relationship Id="rId4" Type="http://schemas.openxmlformats.org/officeDocument/2006/relationships/image" Target="../media/image26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emf"/><Relationship Id="rId4" Type="http://schemas.openxmlformats.org/officeDocument/2006/relationships/image" Target="../media/image26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emf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emf"/><Relationship Id="rId4" Type="http://schemas.openxmlformats.org/officeDocument/2006/relationships/image" Target="../media/image12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.xml"/><Relationship Id="rId6" Type="http://schemas.openxmlformats.org/officeDocument/2006/relationships/image" Target="../media/image30.png"/><Relationship Id="rId5" Type="http://schemas.openxmlformats.org/officeDocument/2006/relationships/image" Target="../media/image1.png"/><Relationship Id="rId4" Type="http://schemas.openxmlformats.org/officeDocument/2006/relationships/image" Target="../media/image38.emf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.xml"/><Relationship Id="rId6" Type="http://schemas.openxmlformats.org/officeDocument/2006/relationships/image" Target="../media/image40.png"/><Relationship Id="rId5" Type="http://schemas.openxmlformats.org/officeDocument/2006/relationships/image" Target="../media/image3.png"/><Relationship Id="rId4" Type="http://schemas.openxmlformats.org/officeDocument/2006/relationships/image" Target="../media/image39.emf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.xml"/><Relationship Id="rId6" Type="http://schemas.openxmlformats.org/officeDocument/2006/relationships/image" Target="../media/image32.png"/><Relationship Id="rId5" Type="http://schemas.openxmlformats.org/officeDocument/2006/relationships/image" Target="../media/image5.jpeg"/><Relationship Id="rId4" Type="http://schemas.openxmlformats.org/officeDocument/2006/relationships/image" Target="../media/image4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.xml"/><Relationship Id="rId5" Type="http://schemas.openxmlformats.org/officeDocument/2006/relationships/image" Target="../media/image5.jpeg"/><Relationship Id="rId4" Type="http://schemas.openxmlformats.org/officeDocument/2006/relationships/image" Target="../media/image42.emf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6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43.emf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7.xml"/><Relationship Id="rId5" Type="http://schemas.openxmlformats.org/officeDocument/2006/relationships/image" Target="../media/image7.png"/><Relationship Id="rId4" Type="http://schemas.openxmlformats.org/officeDocument/2006/relationships/image" Target="../media/image44.emf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8.xml"/><Relationship Id="rId4" Type="http://schemas.openxmlformats.org/officeDocument/2006/relationships/image" Target="../media/image45.emf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9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46.emf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.xml"/><Relationship Id="rId5" Type="http://schemas.openxmlformats.org/officeDocument/2006/relationships/image" Target="../media/image7.png"/><Relationship Id="rId4" Type="http://schemas.openxmlformats.org/officeDocument/2006/relationships/image" Target="../media/image47.emf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.xml"/><Relationship Id="rId4" Type="http://schemas.openxmlformats.org/officeDocument/2006/relationships/image" Target="../media/image48.emf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2.xml"/><Relationship Id="rId5" Type="http://schemas.openxmlformats.org/officeDocument/2006/relationships/image" Target="../media/image7.png"/><Relationship Id="rId4" Type="http://schemas.openxmlformats.org/officeDocument/2006/relationships/image" Target="../media/image49.emf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3.xml"/><Relationship Id="rId4" Type="http://schemas.openxmlformats.org/officeDocument/2006/relationships/image" Target="../media/image50.emf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4.xml"/><Relationship Id="rId4" Type="http://schemas.openxmlformats.org/officeDocument/2006/relationships/image" Target="../media/image51.emf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5.xml"/><Relationship Id="rId5" Type="http://schemas.openxmlformats.org/officeDocument/2006/relationships/image" Target="../media/image8.emf"/><Relationship Id="rId4" Type="http://schemas.openxmlformats.org/officeDocument/2006/relationships/image" Target="../media/image52.emf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6.xml"/><Relationship Id="rId5" Type="http://schemas.openxmlformats.org/officeDocument/2006/relationships/image" Target="../media/image7.png"/><Relationship Id="rId4" Type="http://schemas.openxmlformats.org/officeDocument/2006/relationships/image" Target="../media/image53.emf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7.xml"/><Relationship Id="rId5" Type="http://schemas.openxmlformats.org/officeDocument/2006/relationships/image" Target="../media/image7.png"/><Relationship Id="rId4" Type="http://schemas.openxmlformats.org/officeDocument/2006/relationships/image" Target="../media/image54.emf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8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55.emf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9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56.emf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0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57.emf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1.xml"/><Relationship Id="rId5" Type="http://schemas.openxmlformats.org/officeDocument/2006/relationships/image" Target="../media/image33.png"/><Relationship Id="rId4" Type="http://schemas.openxmlformats.org/officeDocument/2006/relationships/image" Target="../media/image58.emf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vy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76D16844-6333-3E4A-AF87-E77C05853F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9" y="0"/>
            <a:ext cx="1218794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4521" y="1854201"/>
            <a:ext cx="7375650" cy="1655763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3998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4521" y="3602038"/>
            <a:ext cx="7375650" cy="1655762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bg2"/>
                </a:solidFill>
              </a:defRPr>
            </a:lvl1pPr>
            <a:lvl2pPr marL="457018" indent="0" algn="ctr">
              <a:buNone/>
              <a:defRPr sz="2000"/>
            </a:lvl2pPr>
            <a:lvl3pPr marL="914034" indent="0" algn="ctr">
              <a:buNone/>
              <a:defRPr sz="1800"/>
            </a:lvl3pPr>
            <a:lvl4pPr marL="1371052" indent="0" algn="ctr">
              <a:buNone/>
              <a:defRPr sz="1600"/>
            </a:lvl4pPr>
            <a:lvl5pPr marL="1828068" indent="0" algn="ctr">
              <a:buNone/>
              <a:defRPr sz="1600"/>
            </a:lvl5pPr>
            <a:lvl6pPr marL="2285086" indent="0" algn="ctr">
              <a:buNone/>
              <a:defRPr sz="1600"/>
            </a:lvl6pPr>
            <a:lvl7pPr marL="2742102" indent="0" algn="ctr">
              <a:buNone/>
              <a:defRPr sz="1600"/>
            </a:lvl7pPr>
            <a:lvl8pPr marL="3199120" indent="0" algn="ctr">
              <a:buNone/>
              <a:defRPr sz="1600"/>
            </a:lvl8pPr>
            <a:lvl9pPr marL="365613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239EE7-2778-0244-92FA-E41B459518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322" y="916284"/>
            <a:ext cx="2792832" cy="79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117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C98F7E-3FA1-1346-A67F-6D0B91EF3D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104286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white background and tr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3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300897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AE6176-C7C7-814E-B6A9-318924F3BDF0}"/>
              </a:ext>
            </a:extLst>
          </p:cNvPr>
          <p:cNvSpPr/>
          <p:nvPr userDrawn="1"/>
        </p:nvSpPr>
        <p:spPr>
          <a:xfrm>
            <a:off x="7100267" y="0"/>
            <a:ext cx="509173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40" b="0" i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5957382" cy="81192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410511"/>
            <a:ext cx="5957382" cy="476645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AE6F173-2A3B-7F43-9627-694572B6F067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7596314" y="365126"/>
            <a:ext cx="4099641" cy="5811837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106" indent="0">
              <a:buNone/>
              <a:defRPr sz="2799"/>
            </a:lvl2pPr>
            <a:lvl3pPr marL="914211" indent="0">
              <a:buNone/>
              <a:defRPr sz="2400"/>
            </a:lvl3pPr>
            <a:lvl4pPr marL="1371317" indent="0">
              <a:buNone/>
              <a:defRPr sz="2000"/>
            </a:lvl4pPr>
            <a:lvl5pPr marL="1828422" indent="0">
              <a:buNone/>
              <a:defRPr sz="2000"/>
            </a:lvl5pPr>
            <a:lvl6pPr marL="2285528" indent="0">
              <a:buNone/>
              <a:defRPr sz="2000"/>
            </a:lvl6pPr>
            <a:lvl7pPr marL="2742633" indent="0">
              <a:buNone/>
              <a:defRPr sz="2000"/>
            </a:lvl7pPr>
            <a:lvl8pPr marL="3199739" indent="0">
              <a:buNone/>
              <a:defRPr sz="2000"/>
            </a:lvl8pPr>
            <a:lvl9pPr marL="3656844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6905159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break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98C4F2-B7A3-964A-B48C-FCAC7BAAB1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79" y="1568"/>
            <a:ext cx="12184842" cy="68548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598072"/>
            <a:ext cx="10515600" cy="1500187"/>
          </a:xfrm>
        </p:spPr>
        <p:txBody>
          <a:bodyPr anchor="b">
            <a:normAutofit/>
          </a:bodyPr>
          <a:lstStyle>
            <a:lvl1pPr algn="ctr">
              <a:spcBef>
                <a:spcPts val="0"/>
              </a:spcBef>
              <a:defRPr sz="4799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319126"/>
            <a:ext cx="10515600" cy="174197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bg2"/>
                </a:solidFill>
              </a:defRPr>
            </a:lvl1pPr>
            <a:lvl2pPr marL="4571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909965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gradFill flip="none" rotWithShape="1">
          <a:gsLst>
            <a:gs pos="78000">
              <a:srgbClr val="4D148C"/>
            </a:gs>
            <a:gs pos="28000">
              <a:srgbClr val="FF6600"/>
            </a:gs>
            <a:gs pos="0">
              <a:srgbClr val="4D148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>
            <a:extLst>
              <a:ext uri="{FF2B5EF4-FFF2-40B4-BE49-F238E27FC236}">
                <a16:creationId xmlns:a16="http://schemas.microsoft.com/office/drawing/2014/main" id="{E50447A7-03FF-06D8-A3A0-97D41027AC18}"/>
              </a:ext>
            </a:extLst>
          </p:cNvPr>
          <p:cNvSpPr/>
          <p:nvPr userDrawn="1"/>
        </p:nvSpPr>
        <p:spPr>
          <a:xfrm>
            <a:off x="0" y="5688964"/>
            <a:ext cx="12192000" cy="1169037"/>
          </a:xfrm>
          <a:prstGeom prst="rect">
            <a:avLst/>
          </a:prstGeom>
          <a:solidFill>
            <a:srgbClr val="FFFFFF"/>
          </a:solidFill>
          <a:ln w="98425">
            <a:noFill/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412626" hangingPunct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en-US" sz="1600" b="0" i="0" kern="0">
                <a:solidFill>
                  <a:srgbClr val="FFFFFF"/>
                </a:solidFill>
                <a:latin typeface="Montserrat" pitchFamily="2" charset="77"/>
                <a:cs typeface="Arial"/>
                <a:sym typeface="Helvetica Neue Medium"/>
              </a:rPr>
              <a:t>P</a:t>
            </a:r>
            <a:endParaRPr sz="1600" b="0" i="0" kern="0">
              <a:solidFill>
                <a:srgbClr val="FFFFFF"/>
              </a:solidFill>
              <a:latin typeface="Montserrat" pitchFamily="2" charset="77"/>
              <a:cs typeface="Arial"/>
              <a:sym typeface="Helvetica Neue Medium"/>
            </a:endParaRPr>
          </a:p>
        </p:txBody>
      </p:sp>
      <p:sp>
        <p:nvSpPr>
          <p:cNvPr id="18" name="+">
            <a:extLst>
              <a:ext uri="{FF2B5EF4-FFF2-40B4-BE49-F238E27FC236}">
                <a16:creationId xmlns:a16="http://schemas.microsoft.com/office/drawing/2014/main" id="{3953FDAA-D580-E508-2C32-10AE42B30C70}"/>
              </a:ext>
            </a:extLst>
          </p:cNvPr>
          <p:cNvSpPr txBox="1"/>
          <p:nvPr/>
        </p:nvSpPr>
        <p:spPr>
          <a:xfrm>
            <a:off x="5898313" y="6046843"/>
            <a:ext cx="310725" cy="491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35705" tIns="35705" rIns="35705" bIns="35705" numCol="1" anchor="ctr">
            <a:noAutofit/>
          </a:bodyPr>
          <a:lstStyle>
            <a:lvl1pPr defTabSz="821531">
              <a:defRPr sz="4600" b="0" cap="all" spc="460">
                <a:solidFill>
                  <a:srgbClr val="375A89"/>
                </a:solidFill>
                <a:latin typeface="Rubik"/>
                <a:ea typeface="Rubik"/>
                <a:cs typeface="Rubik"/>
                <a:sym typeface="Rubik"/>
              </a:defRPr>
            </a:lvl1pPr>
          </a:lstStyle>
          <a:p>
            <a:pPr algn="ctr" hangingPunct="0">
              <a:defRPr/>
            </a:pPr>
            <a:r>
              <a:rPr lang="en-US" sz="2300" b="1" kern="0" spc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</a:t>
            </a:r>
            <a:endParaRPr sz="2300" b="1" kern="0" spc="0">
              <a:solidFill>
                <a:srgbClr val="33333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8BCD88D3-776E-472A-2219-A8265AB7AD2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57912" y="3682033"/>
            <a:ext cx="10257692" cy="261610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1050" b="0" i="0" spc="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62C3CC04-FF47-4CB5-B3C0-5E97562BB0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277" y="2956002"/>
            <a:ext cx="10257693" cy="707886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4000" b="1" i="0" cap="none" spc="0" baseline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178FA09-03CD-F586-0DB1-8D5961FF77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8255" y="6175040"/>
            <a:ext cx="1442594" cy="3339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89B313-F09E-ECF4-1A0B-192537A8AAD2}"/>
              </a:ext>
            </a:extLst>
          </p:cNvPr>
          <p:cNvSpPr txBox="1"/>
          <p:nvPr userDrawn="1"/>
        </p:nvSpPr>
        <p:spPr>
          <a:xfrm>
            <a:off x="5124767" y="6619889"/>
            <a:ext cx="1857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/>
              <a:t>Privileged and Confidential</a:t>
            </a:r>
          </a:p>
        </p:txBody>
      </p:sp>
      <p:pic>
        <p:nvPicPr>
          <p:cNvPr id="1028" name="Picture 4" descr="FedEx Logo transparent PNG - StickPNG">
            <a:extLst>
              <a:ext uri="{FF2B5EF4-FFF2-40B4-BE49-F238E27FC236}">
                <a16:creationId xmlns:a16="http://schemas.microsoft.com/office/drawing/2014/main" id="{552E8BF7-B67A-29E7-1DCD-E39F033E045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2" t="36783" r="20213" b="38815"/>
          <a:stretch/>
        </p:blipFill>
        <p:spPr bwMode="auto">
          <a:xfrm>
            <a:off x="4269307" y="6039892"/>
            <a:ext cx="1429789" cy="46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6AC69C2-9C09-6717-9D2F-DA7DA4A5AB6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4" b="18045"/>
          <a:stretch/>
        </p:blipFill>
        <p:spPr bwMode="auto">
          <a:xfrm>
            <a:off x="1" y="-8854"/>
            <a:ext cx="12191999" cy="569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400007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: Experiences">
    <p:bg>
      <p:bgPr>
        <a:gradFill>
          <a:gsLst>
            <a:gs pos="100000">
              <a:srgbClr val="4D148C"/>
            </a:gs>
            <a:gs pos="37000">
              <a:srgbClr val="FF6600"/>
            </a:gs>
            <a:gs pos="0">
              <a:srgbClr val="FF6600"/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DA9FB54-B62C-9059-6370-513B10E35ED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19F69FD-980C-78AB-897F-669226AEB874}"/>
              </a:ext>
            </a:extLst>
          </p:cNvPr>
          <p:cNvGrpSpPr/>
          <p:nvPr userDrawn="1"/>
        </p:nvGrpSpPr>
        <p:grpSpPr>
          <a:xfrm>
            <a:off x="1843570" y="3231478"/>
            <a:ext cx="8504862" cy="1234197"/>
            <a:chOff x="3296248" y="6314100"/>
            <a:chExt cx="17011938" cy="2468394"/>
          </a:xfrm>
          <a:effectLst>
            <a:outerShdw blurRad="431800" dist="152400" dir="5400000" algn="t" rotWithShape="0">
              <a:prstClr val="black">
                <a:alpha val="25000"/>
              </a:prstClr>
            </a:outerShdw>
          </a:effectLst>
        </p:grpSpPr>
        <p:sp>
          <p:nvSpPr>
            <p:cNvPr id="7" name="Text Placeholder 2">
              <a:extLst>
                <a:ext uri="{FF2B5EF4-FFF2-40B4-BE49-F238E27FC236}">
                  <a16:creationId xmlns:a16="http://schemas.microsoft.com/office/drawing/2014/main" id="{A0732C55-6C1F-2C5D-5906-4B4294BC1FE3}"/>
                </a:ext>
              </a:extLst>
            </p:cNvPr>
            <p:cNvSpPr txBox="1">
              <a:spLocks/>
            </p:cNvSpPr>
            <p:nvPr/>
          </p:nvSpPr>
          <p:spPr>
            <a:xfrm>
              <a:off x="3296248" y="6314100"/>
              <a:ext cx="17011938" cy="24683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anchor="ctr">
              <a:noAutofit/>
            </a:bodyPr>
            <a:lstStyle>
              <a:lvl1pPr marL="319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1pPr>
              <a:lvl2pPr marL="763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2pPr>
              <a:lvl3pPr marL="1208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3pPr>
              <a:lvl4pPr marL="1652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4pPr>
              <a:lvl5pPr marL="2097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5pPr>
              <a:lvl6pPr marL="2541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6pPr>
              <a:lvl7pPr marL="2986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7pPr>
              <a:lvl8pPr marL="3430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8pPr>
              <a:lvl9pPr marL="3875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9pPr>
            </a:lstStyle>
            <a:p>
              <a:pPr marL="0" indent="0" algn="ctr">
                <a:buNone/>
                <a:defRPr/>
              </a:pPr>
              <a:endParaRPr lang="en-US" sz="2000" b="0" i="0" kern="0">
                <a:solidFill>
                  <a:srgbClr val="0237A8"/>
                </a:solidFill>
                <a:latin typeface="Montserrat" pitchFamily="2" charset="77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63F459E-8E82-9949-2E2A-48FAD87558AC}"/>
                </a:ext>
              </a:extLst>
            </p:cNvPr>
            <p:cNvSpPr/>
            <p:nvPr/>
          </p:nvSpPr>
          <p:spPr>
            <a:xfrm>
              <a:off x="5294574" y="6717392"/>
              <a:ext cx="13015281" cy="1672828"/>
            </a:xfrm>
            <a:prstGeom prst="rect">
              <a:avLst/>
            </a:prstGeom>
            <a:ln>
              <a:noFill/>
            </a:ln>
          </p:spPr>
          <p:txBody>
            <a:bodyPr wrap="none" anchor="ctr">
              <a:noAutofit/>
            </a:bodyPr>
            <a:lstStyle/>
            <a:p>
              <a:pPr algn="ctr" defTabSz="412626">
                <a:defRPr/>
              </a:pPr>
              <a:r>
                <a:rPr lang="en-US" sz="4400" b="0" i="0" kern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 Black" panose="020B0604020202020204" pitchFamily="34" charset="0"/>
                  <a:sym typeface="Arial"/>
                </a:rPr>
                <a:t>experiences</a:t>
              </a:r>
              <a:r>
                <a:rPr lang="en-US" sz="4400" b="0" i="0" kern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  <a:sym typeface="Arial"/>
                </a:rPr>
                <a:t> that </a:t>
              </a:r>
              <a:r>
                <a:rPr lang="en-US" sz="4400" b="1" i="0" kern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  <a:sym typeface="Arial"/>
                </a:rPr>
                <a:t>matter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662BFF3-DC7B-6C07-E632-CF752B0B467E}"/>
              </a:ext>
            </a:extLst>
          </p:cNvPr>
          <p:cNvGrpSpPr/>
          <p:nvPr userDrawn="1"/>
        </p:nvGrpSpPr>
        <p:grpSpPr>
          <a:xfrm>
            <a:off x="1538952" y="2843346"/>
            <a:ext cx="2182673" cy="620278"/>
            <a:chOff x="2548425" y="5309101"/>
            <a:chExt cx="4365914" cy="1240556"/>
          </a:xfrm>
          <a:effectLst>
            <a:outerShdw blurRad="431800" dist="152400" dir="5400000" algn="t" rotWithShape="0">
              <a:prstClr val="black">
                <a:alpha val="25000"/>
              </a:prstClr>
            </a:outerShdw>
          </a:effectLst>
        </p:grpSpPr>
        <p:sp>
          <p:nvSpPr>
            <p:cNvPr id="10" name="Text Placeholder 2">
              <a:extLst>
                <a:ext uri="{FF2B5EF4-FFF2-40B4-BE49-F238E27FC236}">
                  <a16:creationId xmlns:a16="http://schemas.microsoft.com/office/drawing/2014/main" id="{FA9722BB-6E5F-5A02-D984-FCA4E32773DF}"/>
                </a:ext>
              </a:extLst>
            </p:cNvPr>
            <p:cNvSpPr txBox="1">
              <a:spLocks/>
            </p:cNvSpPr>
            <p:nvPr/>
          </p:nvSpPr>
          <p:spPr>
            <a:xfrm>
              <a:off x="2548425" y="5309101"/>
              <a:ext cx="4365914" cy="1240556"/>
            </a:xfrm>
            <a:prstGeom prst="rect">
              <a:avLst/>
            </a:prstGeom>
            <a:solidFill>
              <a:schemeClr val="bg1"/>
            </a:solidFill>
          </p:spPr>
          <p:txBody>
            <a:bodyPr anchor="ctr">
              <a:noAutofit/>
            </a:bodyPr>
            <a:lstStyle>
              <a:lvl1pPr marL="319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1pPr>
              <a:lvl2pPr marL="763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2pPr>
              <a:lvl3pPr marL="1208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3pPr>
              <a:lvl4pPr marL="1652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4pPr>
              <a:lvl5pPr marL="2097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5pPr>
              <a:lvl6pPr marL="2541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6pPr>
              <a:lvl7pPr marL="2986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7pPr>
              <a:lvl8pPr marL="3430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8pPr>
              <a:lvl9pPr marL="3875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9pPr>
            </a:lstStyle>
            <a:p>
              <a:pPr marL="0" indent="0" algn="ctr">
                <a:buNone/>
                <a:defRPr/>
              </a:pPr>
              <a:endParaRPr lang="en-US" sz="2000" b="0" i="0" kern="0">
                <a:solidFill>
                  <a:srgbClr val="0237A8"/>
                </a:solidFill>
                <a:latin typeface="Montserrat" pitchFamily="2" charset="77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71393D-2666-2764-F7D8-3F2080F9181C}"/>
                </a:ext>
              </a:extLst>
            </p:cNvPr>
            <p:cNvSpPr/>
            <p:nvPr/>
          </p:nvSpPr>
          <p:spPr>
            <a:xfrm>
              <a:off x="3247704" y="5565923"/>
              <a:ext cx="2967354" cy="861774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 defTabSz="412626">
                <a:defRPr/>
              </a:pPr>
              <a:r>
                <a:rPr lang="en-US" sz="2200" b="0" i="0" kern="0">
                  <a:solidFill>
                    <a:srgbClr val="121212"/>
                  </a:solidFill>
                  <a:latin typeface="Montserrat" pitchFamily="2" charset="77"/>
                  <a:cs typeface="Arial" panose="020B0604020202020204" pitchFamily="34" charset="0"/>
                  <a:sym typeface="Arial"/>
                </a:rPr>
                <a:t>we make</a:t>
              </a:r>
            </a:p>
          </p:txBody>
        </p:sp>
      </p:grpSp>
      <p:pic>
        <p:nvPicPr>
          <p:cNvPr id="15" name="Picture 14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4DE4832-F469-563D-53EF-A57EB4EED5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1626" y="6514897"/>
            <a:ext cx="491221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5828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: Client Color">
    <p:bg>
      <p:bgPr>
        <a:solidFill>
          <a:srgbClr val="4D14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DD050250-4356-689B-2314-9317F0351A2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57912" y="3682033"/>
            <a:ext cx="10257692" cy="261610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1050" b="0" i="0" spc="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F0DABF64-4136-BCC0-8272-C37E8D35FF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277" y="2956002"/>
            <a:ext cx="10257693" cy="707886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4000" b="1" i="0" cap="none" spc="0" baseline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6" name="Picture 5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459367C9-A8F7-7122-D2D0-269CAF48C8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1626" y="6514897"/>
            <a:ext cx="491221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73516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: logo">
    <p:bg>
      <p:bgPr>
        <a:gradFill>
          <a:gsLst>
            <a:gs pos="98000">
              <a:srgbClr val="4D148C"/>
            </a:gs>
            <a:gs pos="0">
              <a:srgbClr val="FF6600"/>
            </a:gs>
            <a:gs pos="48000">
              <a:srgbClr val="FF6600"/>
            </a:gs>
          </a:gsLst>
          <a:lin ang="21594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963748FC-CDA0-591D-B826-42A262668D1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57912" y="3682033"/>
            <a:ext cx="10257692" cy="261610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1050" b="0" i="0" spc="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1906C281-6836-14C3-F893-35443E5A04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277" y="2956002"/>
            <a:ext cx="10257693" cy="707886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4000" b="1" i="0" cap="none" spc="0" baseline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1E9C7F0-6827-6757-B00A-2EB26F6F0A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87110" y="5362879"/>
            <a:ext cx="1417780" cy="294898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55786F74-75DB-4774-C0C0-E6DAAEA71B1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Break: logo">
    <p:bg>
      <p:bgPr>
        <a:gradFill>
          <a:gsLst>
            <a:gs pos="98000">
              <a:srgbClr val="4D148C"/>
            </a:gs>
            <a:gs pos="0">
              <a:srgbClr val="FF6600"/>
            </a:gs>
            <a:gs pos="48000">
              <a:srgbClr val="FF6600"/>
            </a:gs>
          </a:gsLst>
          <a:lin ang="21594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963748FC-CDA0-591D-B826-42A262668D1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57912" y="3682033"/>
            <a:ext cx="10257692" cy="261610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1050" b="0" i="0" spc="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1906C281-6836-14C3-F893-35443E5A04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277" y="2956002"/>
            <a:ext cx="10257693" cy="707886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4000" b="1" i="0" cap="none" spc="0" baseline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1E9C7F0-6827-6757-B00A-2EB26F6F0A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87110" y="5362879"/>
            <a:ext cx="1417780" cy="294898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246838C4-F39C-51D0-B013-9965A2F66F7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46406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Break: logo">
    <p:bg>
      <p:bgPr>
        <a:gradFill>
          <a:gsLst>
            <a:gs pos="98000">
              <a:srgbClr val="4D148C"/>
            </a:gs>
            <a:gs pos="0">
              <a:srgbClr val="FF6600"/>
            </a:gs>
            <a:gs pos="48000">
              <a:srgbClr val="FF6600"/>
            </a:gs>
          </a:gsLst>
          <a:lin ang="21594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963748FC-CDA0-591D-B826-42A262668D1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57912" y="3682033"/>
            <a:ext cx="10257692" cy="261610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1050" b="0" i="0" spc="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1906C281-6836-14C3-F893-35443E5A04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277" y="2956002"/>
            <a:ext cx="10257693" cy="707886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4000" b="1" i="0" cap="none" spc="0" baseline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1E9C7F0-6827-6757-B00A-2EB26F6F0A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87110" y="5362879"/>
            <a:ext cx="1417780" cy="29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46717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">
    <p:bg>
      <p:bgPr>
        <a:gradFill flip="none" rotWithShape="1">
          <a:gsLst>
            <a:gs pos="78000">
              <a:srgbClr val="4D148C"/>
            </a:gs>
            <a:gs pos="28000">
              <a:srgbClr val="FF6600"/>
            </a:gs>
            <a:gs pos="0">
              <a:srgbClr val="FF660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8DC71A75-E061-EF62-95C1-3B0A0AFAC6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  <a14:imgEffect>
                      <a14:saturation sat="0"/>
                    </a14:imgEffect>
                    <a14:imgEffect>
                      <a14:brightnessContrast bright="19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5688963"/>
          </a:xfrm>
          <a:prstGeom prst="rect">
            <a:avLst/>
          </a:prstGeom>
        </p:spPr>
      </p:pic>
      <p:sp>
        <p:nvSpPr>
          <p:cNvPr id="11" name="Rectangle">
            <a:extLst>
              <a:ext uri="{FF2B5EF4-FFF2-40B4-BE49-F238E27FC236}">
                <a16:creationId xmlns:a16="http://schemas.microsoft.com/office/drawing/2014/main" id="{E50447A7-03FF-06D8-A3A0-97D41027AC18}"/>
              </a:ext>
            </a:extLst>
          </p:cNvPr>
          <p:cNvSpPr/>
          <p:nvPr userDrawn="1"/>
        </p:nvSpPr>
        <p:spPr>
          <a:xfrm>
            <a:off x="0" y="5688964"/>
            <a:ext cx="12192000" cy="1169037"/>
          </a:xfrm>
          <a:prstGeom prst="rect">
            <a:avLst/>
          </a:prstGeom>
          <a:solidFill>
            <a:srgbClr val="FFFFFF"/>
          </a:solidFill>
          <a:ln w="98425">
            <a:noFill/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412626" hangingPunct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0" i="0" kern="0">
              <a:solidFill>
                <a:srgbClr val="FFFFFF"/>
              </a:solidFill>
              <a:latin typeface="Montserrat" pitchFamily="2" charset="77"/>
              <a:cs typeface="Arial"/>
              <a:sym typeface="Helvetica Neue Medium"/>
            </a:endParaRPr>
          </a:p>
        </p:txBody>
      </p:sp>
      <p:sp>
        <p:nvSpPr>
          <p:cNvPr id="18" name="+">
            <a:extLst>
              <a:ext uri="{FF2B5EF4-FFF2-40B4-BE49-F238E27FC236}">
                <a16:creationId xmlns:a16="http://schemas.microsoft.com/office/drawing/2014/main" id="{3953FDAA-D580-E508-2C32-10AE42B30C70}"/>
              </a:ext>
            </a:extLst>
          </p:cNvPr>
          <p:cNvSpPr txBox="1"/>
          <p:nvPr/>
        </p:nvSpPr>
        <p:spPr>
          <a:xfrm>
            <a:off x="5898313" y="6046843"/>
            <a:ext cx="310725" cy="491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05" tIns="35705" rIns="35705" bIns="35705" numCol="1" anchor="ctr">
            <a:noAutofit/>
          </a:bodyPr>
          <a:lstStyle>
            <a:lvl1pPr defTabSz="821531">
              <a:defRPr sz="4600" b="0" cap="all" spc="460">
                <a:solidFill>
                  <a:srgbClr val="375A89"/>
                </a:solidFill>
                <a:latin typeface="Rubik"/>
                <a:ea typeface="Rubik"/>
                <a:cs typeface="Rubik"/>
                <a:sym typeface="Rubik"/>
              </a:defRPr>
            </a:lvl1pPr>
          </a:lstStyle>
          <a:p>
            <a:pPr algn="ctr" hangingPunct="0">
              <a:defRPr/>
            </a:pPr>
            <a:r>
              <a:rPr lang="en-US" sz="2300" b="1" kern="0" spc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</a:t>
            </a:r>
            <a:endParaRPr sz="2300" b="1" kern="0" spc="0">
              <a:solidFill>
                <a:srgbClr val="33333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8BCD88D3-776E-472A-2219-A8265AB7AD2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57912" y="3682033"/>
            <a:ext cx="10257692" cy="261610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1050" b="0" i="0" spc="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62C3CC04-FF47-4CB5-B3C0-5E97562BB0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277" y="2956002"/>
            <a:ext cx="10257693" cy="707886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4000" b="1" i="0" cap="none" spc="0" baseline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178FA09-03CD-F586-0DB1-8D5961FF77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8255" y="6151890"/>
            <a:ext cx="1442594" cy="333933"/>
          </a:xfrm>
          <a:prstGeom prst="rect">
            <a:avLst/>
          </a:prstGeom>
        </p:spPr>
      </p:pic>
      <p:pic>
        <p:nvPicPr>
          <p:cNvPr id="3" name="Picture 4" descr="FedEx Logo transparent PNG - StickPNG">
            <a:extLst>
              <a:ext uri="{FF2B5EF4-FFF2-40B4-BE49-F238E27FC236}">
                <a16:creationId xmlns:a16="http://schemas.microsoft.com/office/drawing/2014/main" id="{0A44D176-D120-3A34-26AD-428056A7446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2" t="36783" r="20213" b="38815"/>
          <a:stretch/>
        </p:blipFill>
        <p:spPr bwMode="auto">
          <a:xfrm>
            <a:off x="4269307" y="6039892"/>
            <a:ext cx="1429789" cy="46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45263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emphasis and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9AE693-0ABA-5647-A79F-DDC42B3BACDD}"/>
              </a:ext>
            </a:extLst>
          </p:cNvPr>
          <p:cNvSpPr/>
          <p:nvPr userDrawn="1"/>
        </p:nvSpPr>
        <p:spPr>
          <a:xfrm>
            <a:off x="7367404" y="0"/>
            <a:ext cx="4824596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5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641573"/>
            <a:ext cx="6220899" cy="547705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998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446029"/>
            <a:ext cx="6220899" cy="490160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000">
                <a:solidFill>
                  <a:schemeClr val="tx2"/>
                </a:solidFill>
              </a:defRPr>
            </a:lvl3pPr>
            <a:lvl4pPr>
              <a:defRPr sz="900">
                <a:solidFill>
                  <a:schemeClr val="tx2"/>
                </a:solidFill>
              </a:defRPr>
            </a:lvl4pPr>
            <a:lvl5pPr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45D0D9-27D2-CA48-8163-FBAAD2C965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87080"/>
            <a:ext cx="6221287" cy="354271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2"/>
                </a:solidFill>
              </a:defRPr>
            </a:lvl1pPr>
            <a:lvl2pPr>
              <a:buNone/>
              <a:defRPr>
                <a:solidFill>
                  <a:srgbClr val="0086EA"/>
                </a:solidFill>
              </a:defRPr>
            </a:lvl2pPr>
            <a:lvl3pPr>
              <a:buNone/>
              <a:defRPr>
                <a:solidFill>
                  <a:srgbClr val="0086EA"/>
                </a:solidFill>
              </a:defRPr>
            </a:lvl3pPr>
            <a:lvl4pPr>
              <a:buNone/>
              <a:defRPr>
                <a:solidFill>
                  <a:srgbClr val="0086EA"/>
                </a:solidFill>
              </a:defRPr>
            </a:lvl4pPr>
            <a:lvl5pPr>
              <a:buNone/>
              <a:defRPr>
                <a:solidFill>
                  <a:srgbClr val="0086E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D566892-ABAA-3644-BCA7-29EF96D03456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7367016" y="0"/>
            <a:ext cx="4824596" cy="3429000"/>
          </a:xfrm>
        </p:spPr>
        <p:txBody>
          <a:bodyPr anchor="t"/>
          <a:lstStyle>
            <a:lvl1pPr marL="0" indent="0">
              <a:buNone/>
              <a:defRPr sz="3198"/>
            </a:lvl1pPr>
            <a:lvl2pPr marL="457018" indent="0">
              <a:buNone/>
              <a:defRPr sz="2798"/>
            </a:lvl2pPr>
            <a:lvl3pPr marL="914034" indent="0">
              <a:buNone/>
              <a:defRPr sz="2400"/>
            </a:lvl3pPr>
            <a:lvl4pPr marL="1371052" indent="0">
              <a:buNone/>
              <a:defRPr sz="2000"/>
            </a:lvl4pPr>
            <a:lvl5pPr marL="1828068" indent="0">
              <a:buNone/>
              <a:defRPr sz="2000"/>
            </a:lvl5pPr>
            <a:lvl6pPr marL="2285086" indent="0">
              <a:buNone/>
              <a:defRPr sz="2000"/>
            </a:lvl6pPr>
            <a:lvl7pPr marL="2742102" indent="0">
              <a:buNone/>
              <a:defRPr sz="2000"/>
            </a:lvl7pPr>
            <a:lvl8pPr marL="3199120" indent="0">
              <a:buNone/>
              <a:defRPr sz="2000"/>
            </a:lvl8pPr>
            <a:lvl9pPr marL="3656137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627C85-413D-F64C-8CB0-0E4D343755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03283" y="3667919"/>
            <a:ext cx="3952063" cy="267971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900">
                <a:solidFill>
                  <a:srgbClr val="505050"/>
                </a:solidFill>
              </a:defRPr>
            </a:lvl3pPr>
            <a:lvl4pPr>
              <a:defRPr sz="800">
                <a:solidFill>
                  <a:srgbClr val="505050"/>
                </a:solidFill>
              </a:defRPr>
            </a:lvl4pPr>
            <a:lvl5pPr>
              <a:defRPr sz="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1745974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eak: Experiences">
    <p:bg>
      <p:bgPr>
        <a:gradFill>
          <a:gsLst>
            <a:gs pos="100000">
              <a:srgbClr val="4D148C"/>
            </a:gs>
            <a:gs pos="52000">
              <a:srgbClr val="FF6600"/>
            </a:gs>
            <a:gs pos="0">
              <a:srgbClr val="FF6600"/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67DA4C7-E533-BEB9-321E-55EC7149D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  <a14:imgEffect>
                      <a14:saturation sat="0"/>
                    </a14:imgEffect>
                    <a14:imgEffect>
                      <a14:brightnessContrast bright="19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566" y="0"/>
            <a:ext cx="12222566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19F69FD-980C-78AB-897F-669226AEB874}"/>
              </a:ext>
            </a:extLst>
          </p:cNvPr>
          <p:cNvGrpSpPr/>
          <p:nvPr userDrawn="1"/>
        </p:nvGrpSpPr>
        <p:grpSpPr>
          <a:xfrm>
            <a:off x="1843570" y="3231478"/>
            <a:ext cx="8504862" cy="1234197"/>
            <a:chOff x="3296248" y="6314100"/>
            <a:chExt cx="17011938" cy="2468394"/>
          </a:xfrm>
          <a:effectLst>
            <a:outerShdw blurRad="431800" dist="152400" dir="5400000" algn="t" rotWithShape="0">
              <a:prstClr val="black">
                <a:alpha val="25000"/>
              </a:prstClr>
            </a:outerShdw>
          </a:effectLst>
        </p:grpSpPr>
        <p:sp>
          <p:nvSpPr>
            <p:cNvPr id="7" name="Text Placeholder 2">
              <a:extLst>
                <a:ext uri="{FF2B5EF4-FFF2-40B4-BE49-F238E27FC236}">
                  <a16:creationId xmlns:a16="http://schemas.microsoft.com/office/drawing/2014/main" id="{A0732C55-6C1F-2C5D-5906-4B4294BC1FE3}"/>
                </a:ext>
              </a:extLst>
            </p:cNvPr>
            <p:cNvSpPr txBox="1">
              <a:spLocks/>
            </p:cNvSpPr>
            <p:nvPr/>
          </p:nvSpPr>
          <p:spPr>
            <a:xfrm>
              <a:off x="3296248" y="6314100"/>
              <a:ext cx="17011938" cy="24683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anchor="ctr">
              <a:noAutofit/>
            </a:bodyPr>
            <a:lstStyle>
              <a:lvl1pPr marL="319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1pPr>
              <a:lvl2pPr marL="763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2pPr>
              <a:lvl3pPr marL="1208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3pPr>
              <a:lvl4pPr marL="1652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4pPr>
              <a:lvl5pPr marL="2097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5pPr>
              <a:lvl6pPr marL="2541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6pPr>
              <a:lvl7pPr marL="2986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7pPr>
              <a:lvl8pPr marL="3430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8pPr>
              <a:lvl9pPr marL="3875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9pPr>
            </a:lstStyle>
            <a:p>
              <a:pPr marL="0" indent="0" algn="ctr">
                <a:buNone/>
                <a:defRPr/>
              </a:pPr>
              <a:endParaRPr lang="en-US" sz="2000" b="0" i="0" kern="0">
                <a:solidFill>
                  <a:srgbClr val="0237A8"/>
                </a:solidFill>
                <a:latin typeface="Montserrat" pitchFamily="2" charset="77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63F459E-8E82-9949-2E2A-48FAD87558AC}"/>
                </a:ext>
              </a:extLst>
            </p:cNvPr>
            <p:cNvSpPr/>
            <p:nvPr/>
          </p:nvSpPr>
          <p:spPr>
            <a:xfrm>
              <a:off x="5294574" y="6717392"/>
              <a:ext cx="13015281" cy="1672828"/>
            </a:xfrm>
            <a:prstGeom prst="rect">
              <a:avLst/>
            </a:prstGeom>
            <a:ln>
              <a:noFill/>
            </a:ln>
          </p:spPr>
          <p:txBody>
            <a:bodyPr wrap="none" anchor="ctr">
              <a:noAutofit/>
            </a:bodyPr>
            <a:lstStyle/>
            <a:p>
              <a:pPr algn="ctr" defTabSz="412626">
                <a:defRPr/>
              </a:pPr>
              <a:r>
                <a:rPr lang="en-US" sz="4400" b="0" i="0" kern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 Black" panose="020B0604020202020204" pitchFamily="34" charset="0"/>
                  <a:sym typeface="Arial"/>
                </a:rPr>
                <a:t>experiences</a:t>
              </a:r>
              <a:r>
                <a:rPr lang="en-US" sz="4400" b="0" i="0" kern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  <a:sym typeface="Arial"/>
                </a:rPr>
                <a:t> that </a:t>
              </a:r>
              <a:r>
                <a:rPr lang="en-US" sz="4400" b="1" i="0" kern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  <a:sym typeface="Arial"/>
                </a:rPr>
                <a:t>matter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662BFF3-DC7B-6C07-E632-CF752B0B467E}"/>
              </a:ext>
            </a:extLst>
          </p:cNvPr>
          <p:cNvGrpSpPr/>
          <p:nvPr userDrawn="1"/>
        </p:nvGrpSpPr>
        <p:grpSpPr>
          <a:xfrm>
            <a:off x="1538952" y="2843346"/>
            <a:ext cx="2182673" cy="620278"/>
            <a:chOff x="2548425" y="5309101"/>
            <a:chExt cx="4365914" cy="1240556"/>
          </a:xfrm>
          <a:effectLst>
            <a:outerShdw blurRad="431800" dist="152400" dir="5400000" algn="t" rotWithShape="0">
              <a:prstClr val="black">
                <a:alpha val="25000"/>
              </a:prstClr>
            </a:outerShdw>
          </a:effectLst>
        </p:grpSpPr>
        <p:sp>
          <p:nvSpPr>
            <p:cNvPr id="10" name="Text Placeholder 2">
              <a:extLst>
                <a:ext uri="{FF2B5EF4-FFF2-40B4-BE49-F238E27FC236}">
                  <a16:creationId xmlns:a16="http://schemas.microsoft.com/office/drawing/2014/main" id="{FA9722BB-6E5F-5A02-D984-FCA4E32773DF}"/>
                </a:ext>
              </a:extLst>
            </p:cNvPr>
            <p:cNvSpPr txBox="1">
              <a:spLocks/>
            </p:cNvSpPr>
            <p:nvPr/>
          </p:nvSpPr>
          <p:spPr>
            <a:xfrm>
              <a:off x="2548425" y="5309101"/>
              <a:ext cx="4365914" cy="1240556"/>
            </a:xfrm>
            <a:prstGeom prst="rect">
              <a:avLst/>
            </a:prstGeom>
            <a:solidFill>
              <a:schemeClr val="bg1"/>
            </a:solidFill>
          </p:spPr>
          <p:txBody>
            <a:bodyPr anchor="ctr">
              <a:noAutofit/>
            </a:bodyPr>
            <a:lstStyle>
              <a:lvl1pPr marL="319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1pPr>
              <a:lvl2pPr marL="763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2pPr>
              <a:lvl3pPr marL="1208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3pPr>
              <a:lvl4pPr marL="1652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4pPr>
              <a:lvl5pPr marL="2097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5pPr>
              <a:lvl6pPr marL="2541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6pPr>
              <a:lvl7pPr marL="2986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7pPr>
              <a:lvl8pPr marL="3430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8pPr>
              <a:lvl9pPr marL="3875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9pPr>
            </a:lstStyle>
            <a:p>
              <a:pPr marL="0" indent="0" algn="ctr">
                <a:buNone/>
                <a:defRPr/>
              </a:pPr>
              <a:endParaRPr lang="en-US" sz="2000" b="0" i="0" kern="0">
                <a:solidFill>
                  <a:srgbClr val="0237A8"/>
                </a:solidFill>
                <a:latin typeface="Montserrat" pitchFamily="2" charset="77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71393D-2666-2764-F7D8-3F2080F9181C}"/>
                </a:ext>
              </a:extLst>
            </p:cNvPr>
            <p:cNvSpPr/>
            <p:nvPr/>
          </p:nvSpPr>
          <p:spPr>
            <a:xfrm>
              <a:off x="3247704" y="5565923"/>
              <a:ext cx="2967354" cy="861774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 defTabSz="412626">
                <a:defRPr/>
              </a:pPr>
              <a:r>
                <a:rPr lang="en-US" sz="2200" b="0" i="0" kern="0">
                  <a:solidFill>
                    <a:srgbClr val="121212"/>
                  </a:solidFill>
                  <a:latin typeface="Montserrat" pitchFamily="2" charset="77"/>
                  <a:cs typeface="Arial" panose="020B0604020202020204" pitchFamily="34" charset="0"/>
                  <a:sym typeface="Arial"/>
                </a:rPr>
                <a:t>we make</a:t>
              </a:r>
            </a:p>
          </p:txBody>
        </p:sp>
      </p:grpSp>
      <p:pic>
        <p:nvPicPr>
          <p:cNvPr id="15" name="Picture 14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4DE4832-F469-563D-53EF-A57EB4EED5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1626" y="6514897"/>
            <a:ext cx="491221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7471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eak: logo">
    <p:bg>
      <p:bgPr>
        <a:gradFill>
          <a:gsLst>
            <a:gs pos="98000">
              <a:srgbClr val="4D148C"/>
            </a:gs>
            <a:gs pos="0">
              <a:srgbClr val="FF6600"/>
            </a:gs>
            <a:gs pos="48000">
              <a:srgbClr val="FF6600"/>
            </a:gs>
          </a:gsLst>
          <a:lin ang="21594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4AFB12-161B-3BB9-3858-7A0D9CAFB6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  <a14:imgEffect>
                      <a14:saturation sat="0"/>
                    </a14:imgEffect>
                    <a14:imgEffect>
                      <a14:brightnessContrast bright="19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343"/>
            <a:ext cx="12192000" cy="6858000"/>
          </a:xfrm>
          <a:prstGeom prst="rect">
            <a:avLst/>
          </a:prstGeom>
        </p:spPr>
      </p:pic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963748FC-CDA0-591D-B826-42A262668D1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57912" y="3682033"/>
            <a:ext cx="10257692" cy="261610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1050" b="0" i="0" spc="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1906C281-6836-14C3-F893-35443E5A04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277" y="2956002"/>
            <a:ext cx="10257693" cy="707886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4000" b="1" i="0" cap="none" spc="0" baseline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1E9C7F0-6827-6757-B00A-2EB26F6F0A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87110" y="5362879"/>
            <a:ext cx="1417780" cy="29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8144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or List ">
    <p:bg>
      <p:bgPr>
        <a:solidFill>
          <a:srgbClr val="4D14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EBC387FA-30CE-BDD8-680C-4C980FEA9E5C}"/>
              </a:ext>
            </a:extLst>
          </p:cNvPr>
          <p:cNvSpPr/>
          <p:nvPr userDrawn="1"/>
        </p:nvSpPr>
        <p:spPr>
          <a:xfrm>
            <a:off x="-45395" y="-51880"/>
            <a:ext cx="12282792" cy="4362624"/>
          </a:xfrm>
          <a:custGeom>
            <a:avLst/>
            <a:gdLst>
              <a:gd name="connsiteX0" fmla="*/ 0 w 12188825"/>
              <a:gd name="connsiteY0" fmla="*/ 0 h 4310743"/>
              <a:gd name="connsiteX1" fmla="*/ 12188825 w 12188825"/>
              <a:gd name="connsiteY1" fmla="*/ 0 h 4310743"/>
              <a:gd name="connsiteX2" fmla="*/ 12188825 w 12188825"/>
              <a:gd name="connsiteY2" fmla="*/ 4310743 h 4310743"/>
              <a:gd name="connsiteX3" fmla="*/ 0 w 12188825"/>
              <a:gd name="connsiteY3" fmla="*/ 4310743 h 4310743"/>
              <a:gd name="connsiteX4" fmla="*/ 0 w 12188825"/>
              <a:gd name="connsiteY4" fmla="*/ 0 h 4310743"/>
              <a:gd name="connsiteX0" fmla="*/ 0 w 12197534"/>
              <a:gd name="connsiteY0" fmla="*/ 0 h 4310743"/>
              <a:gd name="connsiteX1" fmla="*/ 12188825 w 12197534"/>
              <a:gd name="connsiteY1" fmla="*/ 0 h 4310743"/>
              <a:gd name="connsiteX2" fmla="*/ 12197534 w 12197534"/>
              <a:gd name="connsiteY2" fmla="*/ 801189 h 4310743"/>
              <a:gd name="connsiteX3" fmla="*/ 0 w 12197534"/>
              <a:gd name="connsiteY3" fmla="*/ 4310743 h 4310743"/>
              <a:gd name="connsiteX4" fmla="*/ 0 w 12197534"/>
              <a:gd name="connsiteY4" fmla="*/ 0 h 4310743"/>
              <a:gd name="connsiteX0" fmla="*/ 0 w 12197534"/>
              <a:gd name="connsiteY0" fmla="*/ 0 h 4310743"/>
              <a:gd name="connsiteX1" fmla="*/ 12188825 w 12197534"/>
              <a:gd name="connsiteY1" fmla="*/ 0 h 4310743"/>
              <a:gd name="connsiteX2" fmla="*/ 12197534 w 12197534"/>
              <a:gd name="connsiteY2" fmla="*/ 1384663 h 4310743"/>
              <a:gd name="connsiteX3" fmla="*/ 0 w 12197534"/>
              <a:gd name="connsiteY3" fmla="*/ 4310743 h 4310743"/>
              <a:gd name="connsiteX4" fmla="*/ 0 w 12197534"/>
              <a:gd name="connsiteY4" fmla="*/ 0 h 431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7534" h="4310743">
                <a:moveTo>
                  <a:pt x="0" y="0"/>
                </a:moveTo>
                <a:lnTo>
                  <a:pt x="12188825" y="0"/>
                </a:lnTo>
                <a:lnTo>
                  <a:pt x="12197534" y="1384663"/>
                </a:lnTo>
                <a:lnTo>
                  <a:pt x="0" y="431074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5047CEF-9DFE-9657-725E-BEDF2BE84B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818" y="418644"/>
            <a:ext cx="11396364" cy="6008879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63321A3-8E3C-4944-B4E6-70D4CE9FD2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3249" y="1910700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6172831-0F03-D14D-A9A8-DFFD8640E6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3249" y="2428905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795939C-3A5F-2C4B-9CC2-B1390D339C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3249" y="2947110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3.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AAD867B-64EE-F14A-A93C-1062E49B16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249" y="3465315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4.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E9027DA-DF10-6646-8749-6A38B5BA70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3249" y="3983520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5.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20259EF6-80A9-F64A-9BF6-65321D108D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3249" y="4501725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6.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2EBB9907-E330-704E-8BB2-C8C14D2E22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3249" y="5019930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7.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5A1212DD-6A43-AC45-B219-95C01E21AA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3249" y="5538136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8.</a:t>
            </a:r>
          </a:p>
        </p:txBody>
      </p:sp>
      <p:sp>
        <p:nvSpPr>
          <p:cNvPr id="31" name="Content Placeholder 8">
            <a:extLst>
              <a:ext uri="{FF2B5EF4-FFF2-40B4-BE49-F238E27FC236}">
                <a16:creationId xmlns:a16="http://schemas.microsoft.com/office/drawing/2014/main" id="{B13C6B77-2E88-D96A-D91B-4A2DC16181DE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538576" y="1931205"/>
            <a:ext cx="4690269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2" name="Content Placeholder 8">
            <a:extLst>
              <a:ext uri="{FF2B5EF4-FFF2-40B4-BE49-F238E27FC236}">
                <a16:creationId xmlns:a16="http://schemas.microsoft.com/office/drawing/2014/main" id="{FA60DAD7-8E0F-D013-ABB1-1B709B784EFE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1538576" y="2442083"/>
            <a:ext cx="4690269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3" name="Content Placeholder 8">
            <a:extLst>
              <a:ext uri="{FF2B5EF4-FFF2-40B4-BE49-F238E27FC236}">
                <a16:creationId xmlns:a16="http://schemas.microsoft.com/office/drawing/2014/main" id="{CF8F9177-5A8B-EFE5-B981-3C05DDF9CD72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1538576" y="2967367"/>
            <a:ext cx="4690269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4" name="Content Placeholder 8">
            <a:extLst>
              <a:ext uri="{FF2B5EF4-FFF2-40B4-BE49-F238E27FC236}">
                <a16:creationId xmlns:a16="http://schemas.microsoft.com/office/drawing/2014/main" id="{E24650AC-7198-8A38-2314-18E50D00C316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1538576" y="3480936"/>
            <a:ext cx="4690269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5" name="Content Placeholder 8">
            <a:extLst>
              <a:ext uri="{FF2B5EF4-FFF2-40B4-BE49-F238E27FC236}">
                <a16:creationId xmlns:a16="http://schemas.microsoft.com/office/drawing/2014/main" id="{7E8247CA-AD91-E8F3-12B9-E2F6F6D09F70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1538576" y="4000363"/>
            <a:ext cx="4690269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6" name="Content Placeholder 8">
            <a:extLst>
              <a:ext uri="{FF2B5EF4-FFF2-40B4-BE49-F238E27FC236}">
                <a16:creationId xmlns:a16="http://schemas.microsoft.com/office/drawing/2014/main" id="{C0F90C87-48C5-BD13-4F85-7A19BF749B83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1538576" y="4519789"/>
            <a:ext cx="4690269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7" name="Content Placeholder 8">
            <a:extLst>
              <a:ext uri="{FF2B5EF4-FFF2-40B4-BE49-F238E27FC236}">
                <a16:creationId xmlns:a16="http://schemas.microsoft.com/office/drawing/2014/main" id="{E3CF342B-849A-D07C-A349-24DCD5F68D92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1538576" y="5039216"/>
            <a:ext cx="4690269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8" name="Content Placeholder 8">
            <a:extLst>
              <a:ext uri="{FF2B5EF4-FFF2-40B4-BE49-F238E27FC236}">
                <a16:creationId xmlns:a16="http://schemas.microsoft.com/office/drawing/2014/main" id="{FD1B2A4E-270E-BE06-08C7-F07E702A3E39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1538576" y="5558641"/>
            <a:ext cx="4690269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D34B9810-81E3-A96C-BF76-20F1F364FD9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57912" y="754851"/>
            <a:ext cx="10257692" cy="261610"/>
          </a:xfrm>
        </p:spPr>
        <p:txBody>
          <a:bodyPr wrap="square" anchor="ctr">
            <a:spAutoFit/>
          </a:bodyPr>
          <a:lstStyle>
            <a:lvl1pPr marL="0" indent="0" algn="l">
              <a:buFontTx/>
              <a:buNone/>
              <a:defRPr sz="1050" b="0" i="0" spc="0" baseline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251E9A3C-6A11-6F2D-DA4E-53529DE669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277" y="1039796"/>
            <a:ext cx="10257693" cy="707886"/>
          </a:xfrm>
        </p:spPr>
        <p:txBody>
          <a:bodyPr wrap="square" anchor="ctr">
            <a:spAutoFit/>
          </a:bodyPr>
          <a:lstStyle>
            <a:lvl1pPr marL="0" indent="0" algn="l">
              <a:buFontTx/>
              <a:buNone/>
              <a:defRPr sz="4000" b="1" i="0" cap="none" spc="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Headline text</a:t>
            </a:r>
          </a:p>
        </p:txBody>
      </p:sp>
      <p:pic>
        <p:nvPicPr>
          <p:cNvPr id="6" name="Picture 5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D98A7F99-76A1-1164-E960-C3236D1B1F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1626" y="6514897"/>
            <a:ext cx="491221" cy="2685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93C07D-AD29-EB78-DA1F-DAFB7090AD3D}"/>
              </a:ext>
            </a:extLst>
          </p:cNvPr>
          <p:cNvSpPr txBox="1"/>
          <p:nvPr userDrawn="1"/>
        </p:nvSpPr>
        <p:spPr>
          <a:xfrm>
            <a:off x="5124767" y="6596240"/>
            <a:ext cx="1857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chemeClr val="bg1"/>
                </a:solidFill>
              </a:rPr>
              <a:t>Privileged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190760202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or List 2'">
    <p:bg>
      <p:bgPr>
        <a:solidFill>
          <a:srgbClr val="4D14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">
            <a:extLst>
              <a:ext uri="{FF2B5EF4-FFF2-40B4-BE49-F238E27FC236}">
                <a16:creationId xmlns:a16="http://schemas.microsoft.com/office/drawing/2014/main" id="{DC435823-9F66-D842-0BAE-ABCDAD7E1AE0}"/>
              </a:ext>
            </a:extLst>
          </p:cNvPr>
          <p:cNvSpPr/>
          <p:nvPr userDrawn="1"/>
        </p:nvSpPr>
        <p:spPr>
          <a:xfrm>
            <a:off x="-45395" y="-51880"/>
            <a:ext cx="12282792" cy="4362624"/>
          </a:xfrm>
          <a:custGeom>
            <a:avLst/>
            <a:gdLst>
              <a:gd name="connsiteX0" fmla="*/ 0 w 12188825"/>
              <a:gd name="connsiteY0" fmla="*/ 0 h 4310743"/>
              <a:gd name="connsiteX1" fmla="*/ 12188825 w 12188825"/>
              <a:gd name="connsiteY1" fmla="*/ 0 h 4310743"/>
              <a:gd name="connsiteX2" fmla="*/ 12188825 w 12188825"/>
              <a:gd name="connsiteY2" fmla="*/ 4310743 h 4310743"/>
              <a:gd name="connsiteX3" fmla="*/ 0 w 12188825"/>
              <a:gd name="connsiteY3" fmla="*/ 4310743 h 4310743"/>
              <a:gd name="connsiteX4" fmla="*/ 0 w 12188825"/>
              <a:gd name="connsiteY4" fmla="*/ 0 h 4310743"/>
              <a:gd name="connsiteX0" fmla="*/ 0 w 12197534"/>
              <a:gd name="connsiteY0" fmla="*/ 0 h 4310743"/>
              <a:gd name="connsiteX1" fmla="*/ 12188825 w 12197534"/>
              <a:gd name="connsiteY1" fmla="*/ 0 h 4310743"/>
              <a:gd name="connsiteX2" fmla="*/ 12197534 w 12197534"/>
              <a:gd name="connsiteY2" fmla="*/ 801189 h 4310743"/>
              <a:gd name="connsiteX3" fmla="*/ 0 w 12197534"/>
              <a:gd name="connsiteY3" fmla="*/ 4310743 h 4310743"/>
              <a:gd name="connsiteX4" fmla="*/ 0 w 12197534"/>
              <a:gd name="connsiteY4" fmla="*/ 0 h 4310743"/>
              <a:gd name="connsiteX0" fmla="*/ 0 w 12197534"/>
              <a:gd name="connsiteY0" fmla="*/ 0 h 4310743"/>
              <a:gd name="connsiteX1" fmla="*/ 12188825 w 12197534"/>
              <a:gd name="connsiteY1" fmla="*/ 0 h 4310743"/>
              <a:gd name="connsiteX2" fmla="*/ 12197534 w 12197534"/>
              <a:gd name="connsiteY2" fmla="*/ 1384663 h 4310743"/>
              <a:gd name="connsiteX3" fmla="*/ 0 w 12197534"/>
              <a:gd name="connsiteY3" fmla="*/ 4310743 h 4310743"/>
              <a:gd name="connsiteX4" fmla="*/ 0 w 12197534"/>
              <a:gd name="connsiteY4" fmla="*/ 0 h 431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7534" h="4310743">
                <a:moveTo>
                  <a:pt x="0" y="0"/>
                </a:moveTo>
                <a:lnTo>
                  <a:pt x="12188825" y="0"/>
                </a:lnTo>
                <a:lnTo>
                  <a:pt x="12197534" y="1384663"/>
                </a:lnTo>
                <a:lnTo>
                  <a:pt x="0" y="431074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5047CEF-9DFE-9657-725E-BEDF2BE84B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818" y="418644"/>
            <a:ext cx="11396364" cy="6008879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63321A3-8E3C-4944-B4E6-70D4CE9FD2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3249" y="1910700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6172831-0F03-D14D-A9A8-DFFD8640E6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3249" y="2428905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795939C-3A5F-2C4B-9CC2-B1390D339C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3249" y="2947110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3.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AAD867B-64EE-F14A-A93C-1062E49B16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249" y="3465315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4.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E9027DA-DF10-6646-8749-6A38B5BA70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3249" y="3983520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5.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20259EF6-80A9-F64A-9BF6-65321D108D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3249" y="4501725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6.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2EBB9907-E330-704E-8BB2-C8C14D2E22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3249" y="5019930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7.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5A1212DD-6A43-AC45-B219-95C01E21AA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3249" y="5538136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8.</a:t>
            </a:r>
          </a:p>
        </p:txBody>
      </p:sp>
      <p:sp>
        <p:nvSpPr>
          <p:cNvPr id="31" name="Content Placeholder 8">
            <a:extLst>
              <a:ext uri="{FF2B5EF4-FFF2-40B4-BE49-F238E27FC236}">
                <a16:creationId xmlns:a16="http://schemas.microsoft.com/office/drawing/2014/main" id="{B13C6B77-2E88-D96A-D91B-4A2DC16181DE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538576" y="1931205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2" name="Content Placeholder 8">
            <a:extLst>
              <a:ext uri="{FF2B5EF4-FFF2-40B4-BE49-F238E27FC236}">
                <a16:creationId xmlns:a16="http://schemas.microsoft.com/office/drawing/2014/main" id="{FA60DAD7-8E0F-D013-ABB1-1B709B784EFE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1538576" y="2442083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3" name="Content Placeholder 8">
            <a:extLst>
              <a:ext uri="{FF2B5EF4-FFF2-40B4-BE49-F238E27FC236}">
                <a16:creationId xmlns:a16="http://schemas.microsoft.com/office/drawing/2014/main" id="{CF8F9177-5A8B-EFE5-B981-3C05DDF9CD72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1538576" y="2967367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4" name="Content Placeholder 8">
            <a:extLst>
              <a:ext uri="{FF2B5EF4-FFF2-40B4-BE49-F238E27FC236}">
                <a16:creationId xmlns:a16="http://schemas.microsoft.com/office/drawing/2014/main" id="{E24650AC-7198-8A38-2314-18E50D00C316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1538576" y="3480936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5" name="Content Placeholder 8">
            <a:extLst>
              <a:ext uri="{FF2B5EF4-FFF2-40B4-BE49-F238E27FC236}">
                <a16:creationId xmlns:a16="http://schemas.microsoft.com/office/drawing/2014/main" id="{7E8247CA-AD91-E8F3-12B9-E2F6F6D09F70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1538576" y="4000363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6" name="Content Placeholder 8">
            <a:extLst>
              <a:ext uri="{FF2B5EF4-FFF2-40B4-BE49-F238E27FC236}">
                <a16:creationId xmlns:a16="http://schemas.microsoft.com/office/drawing/2014/main" id="{C0F90C87-48C5-BD13-4F85-7A19BF749B83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1538576" y="4519789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7" name="Content Placeholder 8">
            <a:extLst>
              <a:ext uri="{FF2B5EF4-FFF2-40B4-BE49-F238E27FC236}">
                <a16:creationId xmlns:a16="http://schemas.microsoft.com/office/drawing/2014/main" id="{E3CF342B-849A-D07C-A349-24DCD5F68D92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1538576" y="5039216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8" name="Content Placeholder 8">
            <a:extLst>
              <a:ext uri="{FF2B5EF4-FFF2-40B4-BE49-F238E27FC236}">
                <a16:creationId xmlns:a16="http://schemas.microsoft.com/office/drawing/2014/main" id="{FD1B2A4E-270E-BE06-08C7-F07E702A3E39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1538576" y="5558641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D34B9810-81E3-A96C-BF76-20F1F364FD9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57912" y="754851"/>
            <a:ext cx="10257692" cy="261610"/>
          </a:xfrm>
        </p:spPr>
        <p:txBody>
          <a:bodyPr wrap="square" anchor="ctr">
            <a:spAutoFit/>
          </a:bodyPr>
          <a:lstStyle>
            <a:lvl1pPr marL="0" indent="0" algn="l">
              <a:buFontTx/>
              <a:buNone/>
              <a:defRPr sz="1050" b="0" i="0" spc="0" baseline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251E9A3C-6A11-6F2D-DA4E-53529DE669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277" y="1039796"/>
            <a:ext cx="10257693" cy="707886"/>
          </a:xfrm>
        </p:spPr>
        <p:txBody>
          <a:bodyPr wrap="square" anchor="ctr">
            <a:spAutoFit/>
          </a:bodyPr>
          <a:lstStyle>
            <a:lvl1pPr marL="0" indent="0" algn="l">
              <a:buFontTx/>
              <a:buNone/>
              <a:defRPr sz="4000" b="1" i="0" cap="none" spc="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Headline text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6E22E486-2AC7-A01B-9073-68A6400400D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63148" y="1910700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9.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C7482399-7D2A-5502-D4FD-58EBB092608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963148" y="2428905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10.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C634FEA-8422-BE60-1990-65929BD80E4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63148" y="2947110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11.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016C576-B349-78DF-CC1D-A09D9F6A4B4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963148" y="3465315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12.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635C2A8C-1C27-FBD2-A6DF-19262D1CF02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963148" y="3983520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13.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E8654C63-BEBE-7B81-DED4-2312913362F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963148" y="4501725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14.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49EE34A7-C4E1-7550-82F7-7D2E08D7ED2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963148" y="5019930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15.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B82F3E5B-0DCA-F163-6606-6CCF6DC7C80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963148" y="5538136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16.</a:t>
            </a:r>
          </a:p>
        </p:txBody>
      </p:sp>
      <p:sp>
        <p:nvSpPr>
          <p:cNvPr id="21" name="Content Placeholder 8">
            <a:extLst>
              <a:ext uri="{FF2B5EF4-FFF2-40B4-BE49-F238E27FC236}">
                <a16:creationId xmlns:a16="http://schemas.microsoft.com/office/drawing/2014/main" id="{06C3410F-A1BF-AC9F-7353-58CFC079B9E4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6586583" y="1928045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22" name="Content Placeholder 8">
            <a:extLst>
              <a:ext uri="{FF2B5EF4-FFF2-40B4-BE49-F238E27FC236}">
                <a16:creationId xmlns:a16="http://schemas.microsoft.com/office/drawing/2014/main" id="{4B76E5A5-DD4C-6C22-F3C5-C9B719630EEF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6586583" y="2438923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23" name="Content Placeholder 8">
            <a:extLst>
              <a:ext uri="{FF2B5EF4-FFF2-40B4-BE49-F238E27FC236}">
                <a16:creationId xmlns:a16="http://schemas.microsoft.com/office/drawing/2014/main" id="{9685772B-5A95-75C5-17D6-8C50C2B114B8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6586583" y="2964207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24" name="Content Placeholder 8">
            <a:extLst>
              <a:ext uri="{FF2B5EF4-FFF2-40B4-BE49-F238E27FC236}">
                <a16:creationId xmlns:a16="http://schemas.microsoft.com/office/drawing/2014/main" id="{0421F306-5253-A98B-9765-F2082AFE459E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586583" y="3477776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25" name="Content Placeholder 8">
            <a:extLst>
              <a:ext uri="{FF2B5EF4-FFF2-40B4-BE49-F238E27FC236}">
                <a16:creationId xmlns:a16="http://schemas.microsoft.com/office/drawing/2014/main" id="{74D12D39-2FB9-380B-725F-57FD1D9F2A88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6586583" y="3997203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26" name="Content Placeholder 8">
            <a:extLst>
              <a:ext uri="{FF2B5EF4-FFF2-40B4-BE49-F238E27FC236}">
                <a16:creationId xmlns:a16="http://schemas.microsoft.com/office/drawing/2014/main" id="{C5F0A0C9-A019-3DE1-06E0-6A2B10BA124D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6586583" y="4516629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27" name="Content Placeholder 8">
            <a:extLst>
              <a:ext uri="{FF2B5EF4-FFF2-40B4-BE49-F238E27FC236}">
                <a16:creationId xmlns:a16="http://schemas.microsoft.com/office/drawing/2014/main" id="{0F43FAA9-72E8-0E1E-58AA-2F32DA60049D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6586583" y="5036056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28" name="Content Placeholder 8">
            <a:extLst>
              <a:ext uri="{FF2B5EF4-FFF2-40B4-BE49-F238E27FC236}">
                <a16:creationId xmlns:a16="http://schemas.microsoft.com/office/drawing/2014/main" id="{7493E234-36A9-F1E6-99FB-4A1C3F031FAE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6586583" y="5555481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pic>
        <p:nvPicPr>
          <p:cNvPr id="39" name="Picture 38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90FA659D-002F-EEAB-1D7C-DC58F1F910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1626" y="6514897"/>
            <a:ext cx="491221" cy="26857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1505F01-6899-5582-39AA-24671CB9CDA9}"/>
              </a:ext>
            </a:extLst>
          </p:cNvPr>
          <p:cNvSpPr txBox="1"/>
          <p:nvPr userDrawn="1"/>
        </p:nvSpPr>
        <p:spPr>
          <a:xfrm>
            <a:off x="5124767" y="6596240"/>
            <a:ext cx="1857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chemeClr val="bg1"/>
                </a:solidFill>
              </a:rPr>
              <a:t>Privileged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337578122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White Box + Diagonal 1">
    <p:bg>
      <p:bgPr>
        <a:solidFill>
          <a:srgbClr val="4D14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052F8A25-C4DB-1A6C-4A5E-9F849E5C6876}"/>
              </a:ext>
            </a:extLst>
          </p:cNvPr>
          <p:cNvSpPr/>
          <p:nvPr userDrawn="1"/>
        </p:nvSpPr>
        <p:spPr>
          <a:xfrm>
            <a:off x="2874577" y="-20171"/>
            <a:ext cx="9396797" cy="6919446"/>
          </a:xfrm>
          <a:custGeom>
            <a:avLst/>
            <a:gdLst>
              <a:gd name="connsiteX0" fmla="*/ 0 w 9314996"/>
              <a:gd name="connsiteY0" fmla="*/ 0 h 6858000"/>
              <a:gd name="connsiteX1" fmla="*/ 9314996 w 9314996"/>
              <a:gd name="connsiteY1" fmla="*/ 0 h 6858000"/>
              <a:gd name="connsiteX2" fmla="*/ 9314996 w 9314996"/>
              <a:gd name="connsiteY2" fmla="*/ 6858000 h 6858000"/>
              <a:gd name="connsiteX3" fmla="*/ 0 w 9314996"/>
              <a:gd name="connsiteY3" fmla="*/ 6858000 h 6858000"/>
              <a:gd name="connsiteX4" fmla="*/ 0 w 9314996"/>
              <a:gd name="connsiteY4" fmla="*/ 0 h 6858000"/>
              <a:gd name="connsiteX0" fmla="*/ 0 w 9314996"/>
              <a:gd name="connsiteY0" fmla="*/ 0 h 6858000"/>
              <a:gd name="connsiteX1" fmla="*/ 9314996 w 9314996"/>
              <a:gd name="connsiteY1" fmla="*/ 0 h 6858000"/>
              <a:gd name="connsiteX2" fmla="*/ 9314996 w 9314996"/>
              <a:gd name="connsiteY2" fmla="*/ 6858000 h 6858000"/>
              <a:gd name="connsiteX3" fmla="*/ 3161211 w 9314996"/>
              <a:gd name="connsiteY3" fmla="*/ 6858000 h 6858000"/>
              <a:gd name="connsiteX4" fmla="*/ 0 w 9314996"/>
              <a:gd name="connsiteY4" fmla="*/ 0 h 6858000"/>
              <a:gd name="connsiteX0" fmla="*/ 0 w 9314996"/>
              <a:gd name="connsiteY0" fmla="*/ 0 h 6866709"/>
              <a:gd name="connsiteX1" fmla="*/ 9314996 w 9314996"/>
              <a:gd name="connsiteY1" fmla="*/ 0 h 6866709"/>
              <a:gd name="connsiteX2" fmla="*/ 9314996 w 9314996"/>
              <a:gd name="connsiteY2" fmla="*/ 6858000 h 6866709"/>
              <a:gd name="connsiteX3" fmla="*/ 4789714 w 9314996"/>
              <a:gd name="connsiteY3" fmla="*/ 6866709 h 6866709"/>
              <a:gd name="connsiteX4" fmla="*/ 0 w 9314996"/>
              <a:gd name="connsiteY4" fmla="*/ 0 h 6866709"/>
              <a:gd name="connsiteX0" fmla="*/ 0 w 9314996"/>
              <a:gd name="connsiteY0" fmla="*/ 0 h 6858000"/>
              <a:gd name="connsiteX1" fmla="*/ 9314996 w 9314996"/>
              <a:gd name="connsiteY1" fmla="*/ 0 h 6858000"/>
              <a:gd name="connsiteX2" fmla="*/ 9314996 w 9314996"/>
              <a:gd name="connsiteY2" fmla="*/ 6858000 h 6858000"/>
              <a:gd name="connsiteX3" fmla="*/ 5651863 w 9314996"/>
              <a:gd name="connsiteY3" fmla="*/ 6831875 h 6858000"/>
              <a:gd name="connsiteX4" fmla="*/ 0 w 9314996"/>
              <a:gd name="connsiteY4" fmla="*/ 0 h 6858000"/>
              <a:gd name="connsiteX0" fmla="*/ 0 w 9314996"/>
              <a:gd name="connsiteY0" fmla="*/ 0 h 6901543"/>
              <a:gd name="connsiteX1" fmla="*/ 9314996 w 9314996"/>
              <a:gd name="connsiteY1" fmla="*/ 0 h 6901543"/>
              <a:gd name="connsiteX2" fmla="*/ 9314996 w 9314996"/>
              <a:gd name="connsiteY2" fmla="*/ 6858000 h 6901543"/>
              <a:gd name="connsiteX3" fmla="*/ 4963886 w 9314996"/>
              <a:gd name="connsiteY3" fmla="*/ 6901543 h 6901543"/>
              <a:gd name="connsiteX4" fmla="*/ 0 w 9314996"/>
              <a:gd name="connsiteY4" fmla="*/ 0 h 6901543"/>
              <a:gd name="connsiteX0" fmla="*/ 0 w 9314996"/>
              <a:gd name="connsiteY0" fmla="*/ 0 h 6875417"/>
              <a:gd name="connsiteX1" fmla="*/ 9314996 w 9314996"/>
              <a:gd name="connsiteY1" fmla="*/ 0 h 6875417"/>
              <a:gd name="connsiteX2" fmla="*/ 9314996 w 9314996"/>
              <a:gd name="connsiteY2" fmla="*/ 6858000 h 6875417"/>
              <a:gd name="connsiteX3" fmla="*/ 4955178 w 9314996"/>
              <a:gd name="connsiteY3" fmla="*/ 6875417 h 6875417"/>
              <a:gd name="connsiteX4" fmla="*/ 0 w 9314996"/>
              <a:gd name="connsiteY4" fmla="*/ 0 h 6875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4996" h="6875417">
                <a:moveTo>
                  <a:pt x="0" y="0"/>
                </a:moveTo>
                <a:lnTo>
                  <a:pt x="9314996" y="0"/>
                </a:lnTo>
                <a:lnTo>
                  <a:pt x="9314996" y="6858000"/>
                </a:lnTo>
                <a:lnTo>
                  <a:pt x="4955178" y="687541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b="0" i="0">
              <a:latin typeface="Montserrat" pitchFamily="2" charset="77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5EA1FA9-14F5-DC4A-80F6-42F04114C3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818" y="418644"/>
            <a:ext cx="11396364" cy="6008879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93854EEF-47C8-6138-8AB8-E0CDC9333BE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57912" y="754851"/>
            <a:ext cx="10257692" cy="261610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1050" b="0" i="0" spc="0" baseline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8041E96-EE56-75CA-C1A2-196A766C91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277" y="1039796"/>
            <a:ext cx="10257693" cy="707886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4000" b="1" i="0" cap="none" spc="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Headline text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9D2C57A-2D54-1D5F-6BDC-A2D89CF436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0120" y="1920240"/>
            <a:ext cx="10257693" cy="41148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500" b="0" i="0">
                <a:solidFill>
                  <a:schemeClr val="tx1"/>
                </a:solidFill>
                <a:latin typeface="Montserrat" pitchFamily="2" charset="77"/>
              </a:defRPr>
            </a:lvl1pPr>
            <a:lvl2pPr>
              <a:defRPr sz="1500" b="0" i="0">
                <a:solidFill>
                  <a:schemeClr val="tx1"/>
                </a:solidFill>
                <a:latin typeface="Montserrat" pitchFamily="2" charset="77"/>
              </a:defRPr>
            </a:lvl2pPr>
            <a:lvl3pPr>
              <a:defRPr sz="1500" b="0" i="0">
                <a:solidFill>
                  <a:schemeClr val="tx1"/>
                </a:solidFill>
                <a:latin typeface="Montserrat" pitchFamily="2" charset="77"/>
              </a:defRPr>
            </a:lvl3pPr>
            <a:lvl4pPr>
              <a:defRPr sz="1500" b="0" i="0">
                <a:solidFill>
                  <a:schemeClr val="tx1"/>
                </a:solidFill>
                <a:latin typeface="Montserrat" pitchFamily="2" charset="77"/>
              </a:defRPr>
            </a:lvl4pPr>
            <a:lvl5pPr>
              <a:defRPr sz="15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1BF4CFB-7386-6287-933F-A0E0908C4F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79071" y="6534069"/>
            <a:ext cx="493776" cy="2494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5C8C47-05E9-15E8-DA6C-A5B0D5B4953A}"/>
              </a:ext>
            </a:extLst>
          </p:cNvPr>
          <p:cNvSpPr txBox="1"/>
          <p:nvPr userDrawn="1"/>
        </p:nvSpPr>
        <p:spPr>
          <a:xfrm>
            <a:off x="5124767" y="6596240"/>
            <a:ext cx="1857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chemeClr val="bg1"/>
                </a:solidFill>
              </a:rPr>
              <a:t>Privileged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268590480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White Box + Diagonal 2">
    <p:bg>
      <p:bgPr>
        <a:solidFill>
          <a:srgbClr val="4D14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2A4E7FB-0601-F379-7BE4-F93FDA779710}"/>
              </a:ext>
            </a:extLst>
          </p:cNvPr>
          <p:cNvSpPr/>
          <p:nvPr userDrawn="1"/>
        </p:nvSpPr>
        <p:spPr>
          <a:xfrm>
            <a:off x="-45395" y="-51880"/>
            <a:ext cx="12282792" cy="4362624"/>
          </a:xfrm>
          <a:custGeom>
            <a:avLst/>
            <a:gdLst>
              <a:gd name="connsiteX0" fmla="*/ 0 w 12188825"/>
              <a:gd name="connsiteY0" fmla="*/ 0 h 4310743"/>
              <a:gd name="connsiteX1" fmla="*/ 12188825 w 12188825"/>
              <a:gd name="connsiteY1" fmla="*/ 0 h 4310743"/>
              <a:gd name="connsiteX2" fmla="*/ 12188825 w 12188825"/>
              <a:gd name="connsiteY2" fmla="*/ 4310743 h 4310743"/>
              <a:gd name="connsiteX3" fmla="*/ 0 w 12188825"/>
              <a:gd name="connsiteY3" fmla="*/ 4310743 h 4310743"/>
              <a:gd name="connsiteX4" fmla="*/ 0 w 12188825"/>
              <a:gd name="connsiteY4" fmla="*/ 0 h 4310743"/>
              <a:gd name="connsiteX0" fmla="*/ 0 w 12197534"/>
              <a:gd name="connsiteY0" fmla="*/ 0 h 4310743"/>
              <a:gd name="connsiteX1" fmla="*/ 12188825 w 12197534"/>
              <a:gd name="connsiteY1" fmla="*/ 0 h 4310743"/>
              <a:gd name="connsiteX2" fmla="*/ 12197534 w 12197534"/>
              <a:gd name="connsiteY2" fmla="*/ 801189 h 4310743"/>
              <a:gd name="connsiteX3" fmla="*/ 0 w 12197534"/>
              <a:gd name="connsiteY3" fmla="*/ 4310743 h 4310743"/>
              <a:gd name="connsiteX4" fmla="*/ 0 w 12197534"/>
              <a:gd name="connsiteY4" fmla="*/ 0 h 4310743"/>
              <a:gd name="connsiteX0" fmla="*/ 0 w 12197534"/>
              <a:gd name="connsiteY0" fmla="*/ 0 h 4310743"/>
              <a:gd name="connsiteX1" fmla="*/ 12188825 w 12197534"/>
              <a:gd name="connsiteY1" fmla="*/ 0 h 4310743"/>
              <a:gd name="connsiteX2" fmla="*/ 12197534 w 12197534"/>
              <a:gd name="connsiteY2" fmla="*/ 1384663 h 4310743"/>
              <a:gd name="connsiteX3" fmla="*/ 0 w 12197534"/>
              <a:gd name="connsiteY3" fmla="*/ 4310743 h 4310743"/>
              <a:gd name="connsiteX4" fmla="*/ 0 w 12197534"/>
              <a:gd name="connsiteY4" fmla="*/ 0 h 431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7534" h="4310743">
                <a:moveTo>
                  <a:pt x="0" y="0"/>
                </a:moveTo>
                <a:lnTo>
                  <a:pt x="12188825" y="0"/>
                </a:lnTo>
                <a:lnTo>
                  <a:pt x="12197534" y="1384663"/>
                </a:lnTo>
                <a:lnTo>
                  <a:pt x="0" y="431074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EFCA042-409C-054F-9373-605461D596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818" y="418644"/>
            <a:ext cx="11396364" cy="6008879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D0E1185D-7D71-D84D-8180-55DC417FF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26265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C82DAED8-6370-1944-9638-AED4C0B68BD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4BC5CBA-6166-66E7-D824-15AF7B4DE0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7911" y="1920240"/>
            <a:ext cx="10257693" cy="41148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500" b="0" i="0">
                <a:solidFill>
                  <a:schemeClr val="tx1"/>
                </a:solidFill>
                <a:latin typeface="Montserrat" pitchFamily="2" charset="77"/>
              </a:defRPr>
            </a:lvl1pPr>
            <a:lvl2pPr algn="l">
              <a:defRPr sz="1500" b="0" i="0">
                <a:solidFill>
                  <a:schemeClr val="tx1"/>
                </a:solidFill>
                <a:latin typeface="Montserrat" pitchFamily="2" charset="77"/>
              </a:defRPr>
            </a:lvl2pPr>
            <a:lvl3pPr algn="l">
              <a:defRPr sz="1500" b="0" i="0">
                <a:solidFill>
                  <a:schemeClr val="tx1"/>
                </a:solidFill>
                <a:latin typeface="Montserrat" pitchFamily="2" charset="77"/>
              </a:defRPr>
            </a:lvl3pPr>
            <a:lvl4pPr algn="l">
              <a:defRPr sz="1500" b="0" i="0">
                <a:solidFill>
                  <a:schemeClr val="tx1"/>
                </a:solidFill>
                <a:latin typeface="Montserrat" pitchFamily="2" charset="77"/>
              </a:defRPr>
            </a:lvl4pPr>
            <a:lvl5pPr algn="l">
              <a:defRPr sz="15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23736EC4-7043-E0FD-64ED-EF16517EEE1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57912" y="754851"/>
            <a:ext cx="10257692" cy="261610"/>
          </a:xfrm>
        </p:spPr>
        <p:txBody>
          <a:bodyPr wrap="square" anchor="ctr">
            <a:spAutoFit/>
          </a:bodyPr>
          <a:lstStyle>
            <a:lvl1pPr marL="0" indent="0" algn="l">
              <a:buFontTx/>
              <a:buNone/>
              <a:defRPr sz="1050" b="0" i="0" spc="0" baseline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97FDA0D8-CCA9-6D3E-7658-1998681D00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277" y="1039796"/>
            <a:ext cx="10257693" cy="707886"/>
          </a:xfrm>
        </p:spPr>
        <p:txBody>
          <a:bodyPr wrap="square" anchor="ctr">
            <a:spAutoFit/>
          </a:bodyPr>
          <a:lstStyle>
            <a:lvl1pPr marL="0" indent="0" algn="l">
              <a:buFontTx/>
              <a:buNone/>
              <a:defRPr sz="4000" b="1" i="0" cap="none" spc="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Headline text</a:t>
            </a:r>
          </a:p>
        </p:txBody>
      </p:sp>
      <p:pic>
        <p:nvPicPr>
          <p:cNvPr id="6" name="Picture 5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4874D629-32E5-6A6A-AB96-E915ADCB23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1626" y="6514897"/>
            <a:ext cx="491221" cy="2685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36E8C4-A7AB-744E-841F-106BD56275DF}"/>
              </a:ext>
            </a:extLst>
          </p:cNvPr>
          <p:cNvSpPr txBox="1"/>
          <p:nvPr userDrawn="1"/>
        </p:nvSpPr>
        <p:spPr>
          <a:xfrm>
            <a:off x="5124767" y="6596240"/>
            <a:ext cx="1857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chemeClr val="bg1"/>
                </a:solidFill>
              </a:rPr>
              <a:t>Privileged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358089023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Title 1">
    <p:bg>
      <p:bgPr>
        <a:solidFill>
          <a:srgbClr val="4D14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9120F4-95C0-EF4C-A098-8CE2B23658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8282" t="6242" b="6109"/>
          <a:stretch/>
        </p:blipFill>
        <p:spPr>
          <a:xfrm>
            <a:off x="2" y="0"/>
            <a:ext cx="5893904" cy="6858000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0673FEFE-643C-D5D9-0611-7A84DC0F4B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46403" y="1873063"/>
            <a:ext cx="4910932" cy="38401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500" b="0" i="0">
                <a:solidFill>
                  <a:schemeClr val="bg1"/>
                </a:solidFill>
                <a:latin typeface="Montserrat" pitchFamily="2" charset="77"/>
              </a:defRPr>
            </a:lvl1pPr>
            <a:lvl2pPr>
              <a:defRPr sz="1500" b="0" i="0">
                <a:solidFill>
                  <a:schemeClr val="bg1"/>
                </a:solidFill>
                <a:latin typeface="Montserrat" pitchFamily="2" charset="77"/>
              </a:defRPr>
            </a:lvl2pPr>
            <a:lvl3pPr>
              <a:defRPr sz="1500" b="0" i="0">
                <a:solidFill>
                  <a:schemeClr val="bg1"/>
                </a:solidFill>
                <a:latin typeface="Montserrat" pitchFamily="2" charset="77"/>
              </a:defRPr>
            </a:lvl3pPr>
            <a:lvl4pPr>
              <a:defRPr sz="1500" b="0" i="0">
                <a:solidFill>
                  <a:schemeClr val="bg1"/>
                </a:solidFill>
                <a:latin typeface="Montserrat" pitchFamily="2" charset="77"/>
              </a:defRPr>
            </a:lvl4pPr>
            <a:lvl5pPr>
              <a:defRPr sz="1500" b="0" i="0">
                <a:solidFill>
                  <a:schemeClr val="bg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0BABCDA3-A8A8-992C-5200-AE778E5BF74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33684" y="3212488"/>
            <a:ext cx="5050910" cy="261610"/>
          </a:xfrm>
        </p:spPr>
        <p:txBody>
          <a:bodyPr wrap="square" anchor="ctr">
            <a:spAutoFit/>
          </a:bodyPr>
          <a:lstStyle>
            <a:lvl1pPr marL="0" indent="0" algn="l">
              <a:buFontTx/>
              <a:buNone/>
              <a:defRPr sz="1050" b="0" i="0" spc="0" baseline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9C515D76-849B-0E83-E97A-439A9D49AB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4049" y="3504157"/>
            <a:ext cx="5050910" cy="707886"/>
          </a:xfrm>
        </p:spPr>
        <p:txBody>
          <a:bodyPr wrap="square" anchor="ctr">
            <a:spAutoFit/>
          </a:bodyPr>
          <a:lstStyle>
            <a:lvl1pPr marL="0" indent="0" algn="l">
              <a:buFontTx/>
              <a:buNone/>
              <a:defRPr sz="4000" b="1" i="0" cap="none" spc="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Headline text</a:t>
            </a:r>
          </a:p>
        </p:txBody>
      </p:sp>
      <p:pic>
        <p:nvPicPr>
          <p:cNvPr id="5" name="Picture 4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EA0209EA-F184-4390-DE80-93E1E81EC7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1626" y="6514897"/>
            <a:ext cx="491221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96463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White Box + 4 Boxes 2">
    <p:bg>
      <p:bgPr>
        <a:solidFill>
          <a:srgbClr val="4D14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>
            <a:extLst>
              <a:ext uri="{FF2B5EF4-FFF2-40B4-BE49-F238E27FC236}">
                <a16:creationId xmlns:a16="http://schemas.microsoft.com/office/drawing/2014/main" id="{87346632-9B0C-9E2A-9CCB-8FBEA511909C}"/>
              </a:ext>
            </a:extLst>
          </p:cNvPr>
          <p:cNvSpPr/>
          <p:nvPr userDrawn="1"/>
        </p:nvSpPr>
        <p:spPr>
          <a:xfrm>
            <a:off x="2874577" y="-20171"/>
            <a:ext cx="9396797" cy="6919446"/>
          </a:xfrm>
          <a:custGeom>
            <a:avLst/>
            <a:gdLst>
              <a:gd name="connsiteX0" fmla="*/ 0 w 9314996"/>
              <a:gd name="connsiteY0" fmla="*/ 0 h 6858000"/>
              <a:gd name="connsiteX1" fmla="*/ 9314996 w 9314996"/>
              <a:gd name="connsiteY1" fmla="*/ 0 h 6858000"/>
              <a:gd name="connsiteX2" fmla="*/ 9314996 w 9314996"/>
              <a:gd name="connsiteY2" fmla="*/ 6858000 h 6858000"/>
              <a:gd name="connsiteX3" fmla="*/ 0 w 9314996"/>
              <a:gd name="connsiteY3" fmla="*/ 6858000 h 6858000"/>
              <a:gd name="connsiteX4" fmla="*/ 0 w 9314996"/>
              <a:gd name="connsiteY4" fmla="*/ 0 h 6858000"/>
              <a:gd name="connsiteX0" fmla="*/ 0 w 9314996"/>
              <a:gd name="connsiteY0" fmla="*/ 0 h 6858000"/>
              <a:gd name="connsiteX1" fmla="*/ 9314996 w 9314996"/>
              <a:gd name="connsiteY1" fmla="*/ 0 h 6858000"/>
              <a:gd name="connsiteX2" fmla="*/ 9314996 w 9314996"/>
              <a:gd name="connsiteY2" fmla="*/ 6858000 h 6858000"/>
              <a:gd name="connsiteX3" fmla="*/ 3161211 w 9314996"/>
              <a:gd name="connsiteY3" fmla="*/ 6858000 h 6858000"/>
              <a:gd name="connsiteX4" fmla="*/ 0 w 9314996"/>
              <a:gd name="connsiteY4" fmla="*/ 0 h 6858000"/>
              <a:gd name="connsiteX0" fmla="*/ 0 w 9314996"/>
              <a:gd name="connsiteY0" fmla="*/ 0 h 6866709"/>
              <a:gd name="connsiteX1" fmla="*/ 9314996 w 9314996"/>
              <a:gd name="connsiteY1" fmla="*/ 0 h 6866709"/>
              <a:gd name="connsiteX2" fmla="*/ 9314996 w 9314996"/>
              <a:gd name="connsiteY2" fmla="*/ 6858000 h 6866709"/>
              <a:gd name="connsiteX3" fmla="*/ 4789714 w 9314996"/>
              <a:gd name="connsiteY3" fmla="*/ 6866709 h 6866709"/>
              <a:gd name="connsiteX4" fmla="*/ 0 w 9314996"/>
              <a:gd name="connsiteY4" fmla="*/ 0 h 6866709"/>
              <a:gd name="connsiteX0" fmla="*/ 0 w 9314996"/>
              <a:gd name="connsiteY0" fmla="*/ 0 h 6858000"/>
              <a:gd name="connsiteX1" fmla="*/ 9314996 w 9314996"/>
              <a:gd name="connsiteY1" fmla="*/ 0 h 6858000"/>
              <a:gd name="connsiteX2" fmla="*/ 9314996 w 9314996"/>
              <a:gd name="connsiteY2" fmla="*/ 6858000 h 6858000"/>
              <a:gd name="connsiteX3" fmla="*/ 5651863 w 9314996"/>
              <a:gd name="connsiteY3" fmla="*/ 6831875 h 6858000"/>
              <a:gd name="connsiteX4" fmla="*/ 0 w 9314996"/>
              <a:gd name="connsiteY4" fmla="*/ 0 h 6858000"/>
              <a:gd name="connsiteX0" fmla="*/ 0 w 9314996"/>
              <a:gd name="connsiteY0" fmla="*/ 0 h 6901543"/>
              <a:gd name="connsiteX1" fmla="*/ 9314996 w 9314996"/>
              <a:gd name="connsiteY1" fmla="*/ 0 h 6901543"/>
              <a:gd name="connsiteX2" fmla="*/ 9314996 w 9314996"/>
              <a:gd name="connsiteY2" fmla="*/ 6858000 h 6901543"/>
              <a:gd name="connsiteX3" fmla="*/ 4963886 w 9314996"/>
              <a:gd name="connsiteY3" fmla="*/ 6901543 h 6901543"/>
              <a:gd name="connsiteX4" fmla="*/ 0 w 9314996"/>
              <a:gd name="connsiteY4" fmla="*/ 0 h 6901543"/>
              <a:gd name="connsiteX0" fmla="*/ 0 w 9314996"/>
              <a:gd name="connsiteY0" fmla="*/ 0 h 6875417"/>
              <a:gd name="connsiteX1" fmla="*/ 9314996 w 9314996"/>
              <a:gd name="connsiteY1" fmla="*/ 0 h 6875417"/>
              <a:gd name="connsiteX2" fmla="*/ 9314996 w 9314996"/>
              <a:gd name="connsiteY2" fmla="*/ 6858000 h 6875417"/>
              <a:gd name="connsiteX3" fmla="*/ 4955178 w 9314996"/>
              <a:gd name="connsiteY3" fmla="*/ 6875417 h 6875417"/>
              <a:gd name="connsiteX4" fmla="*/ 0 w 9314996"/>
              <a:gd name="connsiteY4" fmla="*/ 0 h 6875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4996" h="6875417">
                <a:moveTo>
                  <a:pt x="0" y="0"/>
                </a:moveTo>
                <a:lnTo>
                  <a:pt x="9314996" y="0"/>
                </a:lnTo>
                <a:lnTo>
                  <a:pt x="9314996" y="6858000"/>
                </a:lnTo>
                <a:lnTo>
                  <a:pt x="4955178" y="687541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b="0" i="0">
              <a:latin typeface="Montserrat" pitchFamily="2" charset="77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4A201B7-71F3-ACE6-B5CA-145FC5B0F2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819" y="418645"/>
            <a:ext cx="11396364" cy="6008879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271A96EF-15B7-43BA-3DA1-4B71369BE792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5347" y="2918686"/>
            <a:ext cx="2011680" cy="3383280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F0399910-3B64-85C5-7963-DA167CFA5FFC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98026" y="2918686"/>
            <a:ext cx="2011680" cy="3383280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2F139D7-683F-3963-E075-41B0AC5500D8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70705" y="2918686"/>
            <a:ext cx="2011680" cy="3383280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5172D203-EE19-285C-E286-A6C6F5D2A35B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43383" y="2918686"/>
            <a:ext cx="2011680" cy="3383280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sp>
        <p:nvSpPr>
          <p:cNvPr id="17" name="Circle">
            <a:extLst>
              <a:ext uri="{FF2B5EF4-FFF2-40B4-BE49-F238E27FC236}">
                <a16:creationId xmlns:a16="http://schemas.microsoft.com/office/drawing/2014/main" id="{2DC1B171-D16F-407B-2A98-66CB5BDD436C}"/>
              </a:ext>
            </a:extLst>
          </p:cNvPr>
          <p:cNvSpPr>
            <a:spLocks noChangeAspect="1"/>
          </p:cNvSpPr>
          <p:nvPr/>
        </p:nvSpPr>
        <p:spPr>
          <a:xfrm>
            <a:off x="2332403" y="2587775"/>
            <a:ext cx="797569" cy="797673"/>
          </a:xfrm>
          <a:prstGeom prst="ellipse">
            <a:avLst/>
          </a:prstGeom>
          <a:solidFill>
            <a:schemeClr val="bg1"/>
          </a:solidFill>
          <a:ln w="31750" cap="flat">
            <a:gradFill>
              <a:gsLst>
                <a:gs pos="55000">
                  <a:schemeClr val="accent2"/>
                </a:gs>
                <a:gs pos="0">
                  <a:schemeClr val="accent1"/>
                </a:gs>
                <a:gs pos="100000">
                  <a:schemeClr val="bg2"/>
                </a:gs>
              </a:gsLst>
              <a:lin ang="10800000" scaled="0"/>
            </a:gradFill>
            <a:miter lim="400000"/>
          </a:ln>
          <a:effectLst>
            <a:outerShdw blurRad="212356" sx="102000" sy="102000" algn="ctr" rotWithShape="0">
              <a:prstClr val="black">
                <a:alpha val="20302"/>
              </a:prstClr>
            </a:outerShdw>
          </a:effectLst>
        </p:spPr>
        <p:txBody>
          <a:bodyPr wrap="square" lIns="35705" tIns="35705" rIns="35705" bIns="35705" numCol="1" anchor="ctr">
            <a:noAutofit/>
          </a:bodyPr>
          <a:lstStyle/>
          <a:p>
            <a:pPr marL="0" marR="0" lvl="0" indent="0" algn="ctr" defTabSz="41064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FFFFFF"/>
                </a:solidFill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574E06F8-53CB-6240-371C-4315223CDCE0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57912" y="754851"/>
            <a:ext cx="10257692" cy="261610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1050" b="0" i="0" spc="0" baseline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8FF860DB-E5D8-6E7A-562F-6CBFFE7029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277" y="1039796"/>
            <a:ext cx="10257693" cy="707886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4000" b="1" i="0" cap="none" spc="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Headline text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7B47402-068D-ECE4-C50E-D5420AE001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16787" y="3458363"/>
            <a:ext cx="1828800" cy="373062"/>
          </a:xfrm>
        </p:spPr>
        <p:txBody>
          <a:bodyPr anchor="ctr"/>
          <a:lstStyle>
            <a:lvl1pPr marL="0" indent="0" algn="ctr">
              <a:spcAft>
                <a:spcPts val="0"/>
              </a:spcAft>
              <a:buNone/>
              <a:defRPr sz="1200" b="1" i="0" cap="none" spc="0" baseline="0">
                <a:solidFill>
                  <a:schemeClr val="tx1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  <a:lvl2pPr marL="457063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126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189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252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0EB9C63-5FE8-A403-FC29-C8D63FA6CE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816787" y="3908389"/>
            <a:ext cx="1828800" cy="221499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</a:defRPr>
            </a:lvl1pPr>
            <a:lvl2pPr marL="457063" indent="0">
              <a:spcAft>
                <a:spcPts val="0"/>
              </a:spcAft>
              <a:buNone/>
              <a:defRPr sz="1000"/>
            </a:lvl2pPr>
            <a:lvl3pPr marL="914126" indent="0">
              <a:spcAft>
                <a:spcPts val="0"/>
              </a:spcAft>
              <a:buNone/>
              <a:defRPr sz="1000"/>
            </a:lvl3pPr>
            <a:lvl4pPr marL="1371189" indent="0">
              <a:spcAft>
                <a:spcPts val="0"/>
              </a:spcAft>
              <a:buNone/>
              <a:defRPr sz="1000"/>
            </a:lvl4pPr>
            <a:lvl5pPr marL="1828252" indent="0">
              <a:spcAft>
                <a:spcPts val="0"/>
              </a:spcAft>
              <a:buNone/>
              <a:defRPr sz="1000"/>
            </a:lvl5pPr>
          </a:lstStyle>
          <a:p>
            <a:pPr lvl="0"/>
            <a:r>
              <a:rPr lang="en-US"/>
              <a:t>Insert information here.</a:t>
            </a:r>
          </a:p>
        </p:txBody>
      </p:sp>
      <p:sp>
        <p:nvSpPr>
          <p:cNvPr id="8" name="Circle">
            <a:extLst>
              <a:ext uri="{FF2B5EF4-FFF2-40B4-BE49-F238E27FC236}">
                <a16:creationId xmlns:a16="http://schemas.microsoft.com/office/drawing/2014/main" id="{70A083EC-2A84-8124-33A8-D29F51EF5103}"/>
              </a:ext>
            </a:extLst>
          </p:cNvPr>
          <p:cNvSpPr>
            <a:spLocks noChangeAspect="1"/>
          </p:cNvSpPr>
          <p:nvPr userDrawn="1"/>
        </p:nvSpPr>
        <p:spPr>
          <a:xfrm>
            <a:off x="4505082" y="2587775"/>
            <a:ext cx="797569" cy="797673"/>
          </a:xfrm>
          <a:prstGeom prst="ellipse">
            <a:avLst/>
          </a:prstGeom>
          <a:solidFill>
            <a:schemeClr val="bg1"/>
          </a:solidFill>
          <a:ln w="31750" cap="flat">
            <a:gradFill>
              <a:gsLst>
                <a:gs pos="55000">
                  <a:schemeClr val="accent2"/>
                </a:gs>
                <a:gs pos="0">
                  <a:schemeClr val="accent1"/>
                </a:gs>
                <a:gs pos="100000">
                  <a:schemeClr val="bg2"/>
                </a:gs>
              </a:gsLst>
              <a:lin ang="10800000" scaled="0"/>
            </a:gradFill>
            <a:miter lim="400000"/>
          </a:ln>
          <a:effectLst>
            <a:outerShdw blurRad="212356" sx="102000" sy="102000" algn="ctr" rotWithShape="0">
              <a:prstClr val="black">
                <a:alpha val="20302"/>
              </a:prstClr>
            </a:outerShdw>
          </a:effectLst>
        </p:spPr>
        <p:txBody>
          <a:bodyPr wrap="square" lIns="35705" tIns="35705" rIns="35705" bIns="35705" numCol="1" anchor="ctr">
            <a:noAutofit/>
          </a:bodyPr>
          <a:lstStyle/>
          <a:p>
            <a:pPr marL="0" marR="0" lvl="0" indent="0" algn="ctr" defTabSz="41064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FFFFFF"/>
                </a:solidFill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AE66A09-C909-CD8B-1A91-5B89B889C40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89466" y="3458363"/>
            <a:ext cx="1828800" cy="373062"/>
          </a:xfrm>
        </p:spPr>
        <p:txBody>
          <a:bodyPr anchor="ctr"/>
          <a:lstStyle>
            <a:lvl1pPr marL="0" indent="0" algn="ctr">
              <a:spcAft>
                <a:spcPts val="0"/>
              </a:spcAft>
              <a:buNone/>
              <a:defRPr sz="1200" b="1" i="0" cap="none" spc="0" baseline="0">
                <a:solidFill>
                  <a:schemeClr val="tx1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  <a:lvl2pPr marL="457063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126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189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252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8072FEE-7CEB-F587-09C4-2B51A1E037B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89466" y="3908389"/>
            <a:ext cx="1828800" cy="221499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</a:defRPr>
            </a:lvl1pPr>
            <a:lvl2pPr marL="457063" indent="0">
              <a:spcAft>
                <a:spcPts val="0"/>
              </a:spcAft>
              <a:buNone/>
              <a:defRPr sz="1000"/>
            </a:lvl2pPr>
            <a:lvl3pPr marL="914126" indent="0">
              <a:spcAft>
                <a:spcPts val="0"/>
              </a:spcAft>
              <a:buNone/>
              <a:defRPr sz="1000"/>
            </a:lvl3pPr>
            <a:lvl4pPr marL="1371189" indent="0">
              <a:spcAft>
                <a:spcPts val="0"/>
              </a:spcAft>
              <a:buNone/>
              <a:defRPr sz="1000"/>
            </a:lvl4pPr>
            <a:lvl5pPr marL="1828252" indent="0">
              <a:spcAft>
                <a:spcPts val="0"/>
              </a:spcAft>
              <a:buNone/>
              <a:defRPr sz="1000"/>
            </a:lvl5pPr>
          </a:lstStyle>
          <a:p>
            <a:pPr lvl="0"/>
            <a:r>
              <a:rPr lang="en-US"/>
              <a:t>Insert information here.</a:t>
            </a:r>
          </a:p>
        </p:txBody>
      </p:sp>
      <p:sp>
        <p:nvSpPr>
          <p:cNvPr id="11" name="Circle">
            <a:extLst>
              <a:ext uri="{FF2B5EF4-FFF2-40B4-BE49-F238E27FC236}">
                <a16:creationId xmlns:a16="http://schemas.microsoft.com/office/drawing/2014/main" id="{EC3FFFFB-1D3C-9D78-C18B-85A4377B25AF}"/>
              </a:ext>
            </a:extLst>
          </p:cNvPr>
          <p:cNvSpPr>
            <a:spLocks noChangeAspect="1"/>
          </p:cNvSpPr>
          <p:nvPr userDrawn="1"/>
        </p:nvSpPr>
        <p:spPr>
          <a:xfrm>
            <a:off x="6677761" y="2587775"/>
            <a:ext cx="797569" cy="797673"/>
          </a:xfrm>
          <a:prstGeom prst="ellipse">
            <a:avLst/>
          </a:prstGeom>
          <a:solidFill>
            <a:schemeClr val="bg1"/>
          </a:solidFill>
          <a:ln w="31750" cap="flat">
            <a:gradFill>
              <a:gsLst>
                <a:gs pos="55000">
                  <a:schemeClr val="accent2"/>
                </a:gs>
                <a:gs pos="0">
                  <a:schemeClr val="accent1"/>
                </a:gs>
                <a:gs pos="100000">
                  <a:schemeClr val="bg2"/>
                </a:gs>
              </a:gsLst>
              <a:lin ang="10800000" scaled="0"/>
            </a:gradFill>
            <a:miter lim="400000"/>
          </a:ln>
          <a:effectLst>
            <a:outerShdw blurRad="212356" sx="102000" sy="102000" algn="ctr" rotWithShape="0">
              <a:prstClr val="black">
                <a:alpha val="20302"/>
              </a:prstClr>
            </a:outerShdw>
          </a:effectLst>
        </p:spPr>
        <p:txBody>
          <a:bodyPr wrap="square" lIns="35705" tIns="35705" rIns="35705" bIns="35705" numCol="1" anchor="ctr">
            <a:noAutofit/>
          </a:bodyPr>
          <a:lstStyle/>
          <a:p>
            <a:pPr marL="0" marR="0" lvl="0" indent="0" algn="ctr" defTabSz="41064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FFFFFF"/>
                </a:solidFill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FE9C156C-7D7B-5F88-6DFB-19C7DC831A9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62145" y="3458363"/>
            <a:ext cx="1828800" cy="373062"/>
          </a:xfrm>
        </p:spPr>
        <p:txBody>
          <a:bodyPr anchor="ctr"/>
          <a:lstStyle>
            <a:lvl1pPr marL="0" indent="0" algn="ctr">
              <a:spcAft>
                <a:spcPts val="0"/>
              </a:spcAft>
              <a:buNone/>
              <a:defRPr sz="1200" b="1" i="0" cap="none" spc="0" baseline="0">
                <a:solidFill>
                  <a:schemeClr val="tx1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  <a:lvl2pPr marL="457063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126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189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252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CB9CAAB5-311A-8678-8D44-923560BC0AA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62145" y="3908389"/>
            <a:ext cx="1828800" cy="221499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</a:defRPr>
            </a:lvl1pPr>
            <a:lvl2pPr marL="457063" indent="0">
              <a:spcAft>
                <a:spcPts val="0"/>
              </a:spcAft>
              <a:buNone/>
              <a:defRPr sz="1000"/>
            </a:lvl2pPr>
            <a:lvl3pPr marL="914126" indent="0">
              <a:spcAft>
                <a:spcPts val="0"/>
              </a:spcAft>
              <a:buNone/>
              <a:defRPr sz="1000"/>
            </a:lvl3pPr>
            <a:lvl4pPr marL="1371189" indent="0">
              <a:spcAft>
                <a:spcPts val="0"/>
              </a:spcAft>
              <a:buNone/>
              <a:defRPr sz="1000"/>
            </a:lvl4pPr>
            <a:lvl5pPr marL="1828252" indent="0">
              <a:spcAft>
                <a:spcPts val="0"/>
              </a:spcAft>
              <a:buNone/>
              <a:defRPr sz="1000"/>
            </a:lvl5pPr>
          </a:lstStyle>
          <a:p>
            <a:pPr lvl="0"/>
            <a:r>
              <a:rPr lang="en-US"/>
              <a:t>Insert information here.</a:t>
            </a:r>
          </a:p>
        </p:txBody>
      </p:sp>
      <p:sp>
        <p:nvSpPr>
          <p:cNvPr id="14" name="Circle">
            <a:extLst>
              <a:ext uri="{FF2B5EF4-FFF2-40B4-BE49-F238E27FC236}">
                <a16:creationId xmlns:a16="http://schemas.microsoft.com/office/drawing/2014/main" id="{E86D7D4F-24C1-EE75-1596-320113832EB3}"/>
              </a:ext>
            </a:extLst>
          </p:cNvPr>
          <p:cNvSpPr>
            <a:spLocks noChangeAspect="1"/>
          </p:cNvSpPr>
          <p:nvPr userDrawn="1"/>
        </p:nvSpPr>
        <p:spPr>
          <a:xfrm>
            <a:off x="8850439" y="2587775"/>
            <a:ext cx="797569" cy="797673"/>
          </a:xfrm>
          <a:prstGeom prst="ellipse">
            <a:avLst/>
          </a:prstGeom>
          <a:solidFill>
            <a:schemeClr val="bg1"/>
          </a:solidFill>
          <a:ln w="31750" cap="flat">
            <a:gradFill>
              <a:gsLst>
                <a:gs pos="55000">
                  <a:schemeClr val="accent2"/>
                </a:gs>
                <a:gs pos="0">
                  <a:schemeClr val="accent1"/>
                </a:gs>
                <a:gs pos="100000">
                  <a:schemeClr val="bg2"/>
                </a:gs>
              </a:gsLst>
              <a:lin ang="10800000" scaled="0"/>
            </a:gradFill>
            <a:miter lim="400000"/>
          </a:ln>
          <a:effectLst>
            <a:outerShdw blurRad="212356" sx="102000" sy="102000" algn="ctr" rotWithShape="0">
              <a:prstClr val="black">
                <a:alpha val="20302"/>
              </a:prstClr>
            </a:outerShdw>
          </a:effectLst>
        </p:spPr>
        <p:txBody>
          <a:bodyPr wrap="square" lIns="35705" tIns="35705" rIns="35705" bIns="35705" numCol="1" anchor="ctr">
            <a:noAutofit/>
          </a:bodyPr>
          <a:lstStyle/>
          <a:p>
            <a:pPr marL="0" marR="0" lvl="0" indent="0" algn="ctr" defTabSz="41064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FFFFFF"/>
                </a:solidFill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8758A10-5F84-8196-1304-BCE909A370D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34823" y="3458363"/>
            <a:ext cx="1828800" cy="373062"/>
          </a:xfrm>
        </p:spPr>
        <p:txBody>
          <a:bodyPr anchor="ctr"/>
          <a:lstStyle>
            <a:lvl1pPr marL="0" indent="0" algn="ctr">
              <a:spcAft>
                <a:spcPts val="0"/>
              </a:spcAft>
              <a:buNone/>
              <a:defRPr sz="1200" b="1" i="0" cap="none" spc="0" baseline="0">
                <a:solidFill>
                  <a:schemeClr val="tx1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  <a:lvl2pPr marL="457063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126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189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252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AD2BB4B-AD0A-9B2F-DB07-134DFFFD4A7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34823" y="3908389"/>
            <a:ext cx="1828800" cy="221499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</a:defRPr>
            </a:lvl1pPr>
            <a:lvl2pPr marL="457063" indent="0">
              <a:spcAft>
                <a:spcPts val="0"/>
              </a:spcAft>
              <a:buNone/>
              <a:defRPr sz="1000"/>
            </a:lvl2pPr>
            <a:lvl3pPr marL="914126" indent="0">
              <a:spcAft>
                <a:spcPts val="0"/>
              </a:spcAft>
              <a:buNone/>
              <a:defRPr sz="1000"/>
            </a:lvl3pPr>
            <a:lvl4pPr marL="1371189" indent="0">
              <a:spcAft>
                <a:spcPts val="0"/>
              </a:spcAft>
              <a:buNone/>
              <a:defRPr sz="1000"/>
            </a:lvl4pPr>
            <a:lvl5pPr marL="1828252" indent="0">
              <a:spcAft>
                <a:spcPts val="0"/>
              </a:spcAft>
              <a:buNone/>
              <a:defRPr sz="1000"/>
            </a:lvl5pPr>
          </a:lstStyle>
          <a:p>
            <a:pPr lvl="0"/>
            <a:r>
              <a:rPr lang="en-US"/>
              <a:t>Insert information here.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5D76AA7-A0A2-9101-E893-AF614DF63F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0120" y="1920240"/>
            <a:ext cx="10257693" cy="4572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500" b="0" i="0">
                <a:solidFill>
                  <a:schemeClr val="tx1"/>
                </a:solidFill>
                <a:latin typeface="Montserrat" pitchFamily="2" charset="77"/>
              </a:defRPr>
            </a:lvl1pPr>
            <a:lvl2pPr algn="l">
              <a:defRPr sz="1500" b="0" i="0">
                <a:solidFill>
                  <a:schemeClr val="tx1"/>
                </a:solidFill>
                <a:latin typeface="Montserrat" pitchFamily="2" charset="77"/>
              </a:defRPr>
            </a:lvl2pPr>
            <a:lvl3pPr algn="l">
              <a:defRPr sz="1500" b="0" i="0">
                <a:solidFill>
                  <a:schemeClr val="tx1"/>
                </a:solidFill>
                <a:latin typeface="Montserrat" pitchFamily="2" charset="77"/>
              </a:defRPr>
            </a:lvl3pPr>
            <a:lvl4pPr algn="l">
              <a:defRPr sz="1500" b="0" i="0">
                <a:solidFill>
                  <a:schemeClr val="tx1"/>
                </a:solidFill>
                <a:latin typeface="Montserrat" pitchFamily="2" charset="77"/>
              </a:defRPr>
            </a:lvl4pPr>
            <a:lvl5pPr algn="l">
              <a:defRPr sz="15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79EFDF0C-FD4E-C075-42B0-C3E86577BCA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79071" y="6534069"/>
            <a:ext cx="493776" cy="2494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B92E03-D35B-3FEE-DB5D-77B566E9838B}"/>
              </a:ext>
            </a:extLst>
          </p:cNvPr>
          <p:cNvSpPr txBox="1"/>
          <p:nvPr userDrawn="1"/>
        </p:nvSpPr>
        <p:spPr>
          <a:xfrm>
            <a:off x="5124767" y="6596240"/>
            <a:ext cx="1857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chemeClr val="bg1"/>
                </a:solidFill>
              </a:rPr>
              <a:t>Privileged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273548987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White Box + 3 Boxes">
    <p:bg>
      <p:bgPr>
        <a:solidFill>
          <a:srgbClr val="4D14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>
            <a:extLst>
              <a:ext uri="{FF2B5EF4-FFF2-40B4-BE49-F238E27FC236}">
                <a16:creationId xmlns:a16="http://schemas.microsoft.com/office/drawing/2014/main" id="{024741D9-5C9A-58DD-5A1E-B83E43CF1FF9}"/>
              </a:ext>
            </a:extLst>
          </p:cNvPr>
          <p:cNvSpPr/>
          <p:nvPr userDrawn="1"/>
        </p:nvSpPr>
        <p:spPr>
          <a:xfrm>
            <a:off x="-45395" y="-51880"/>
            <a:ext cx="12282792" cy="4362624"/>
          </a:xfrm>
          <a:custGeom>
            <a:avLst/>
            <a:gdLst>
              <a:gd name="connsiteX0" fmla="*/ 0 w 12188825"/>
              <a:gd name="connsiteY0" fmla="*/ 0 h 4310743"/>
              <a:gd name="connsiteX1" fmla="*/ 12188825 w 12188825"/>
              <a:gd name="connsiteY1" fmla="*/ 0 h 4310743"/>
              <a:gd name="connsiteX2" fmla="*/ 12188825 w 12188825"/>
              <a:gd name="connsiteY2" fmla="*/ 4310743 h 4310743"/>
              <a:gd name="connsiteX3" fmla="*/ 0 w 12188825"/>
              <a:gd name="connsiteY3" fmla="*/ 4310743 h 4310743"/>
              <a:gd name="connsiteX4" fmla="*/ 0 w 12188825"/>
              <a:gd name="connsiteY4" fmla="*/ 0 h 4310743"/>
              <a:gd name="connsiteX0" fmla="*/ 0 w 12197534"/>
              <a:gd name="connsiteY0" fmla="*/ 0 h 4310743"/>
              <a:gd name="connsiteX1" fmla="*/ 12188825 w 12197534"/>
              <a:gd name="connsiteY1" fmla="*/ 0 h 4310743"/>
              <a:gd name="connsiteX2" fmla="*/ 12197534 w 12197534"/>
              <a:gd name="connsiteY2" fmla="*/ 801189 h 4310743"/>
              <a:gd name="connsiteX3" fmla="*/ 0 w 12197534"/>
              <a:gd name="connsiteY3" fmla="*/ 4310743 h 4310743"/>
              <a:gd name="connsiteX4" fmla="*/ 0 w 12197534"/>
              <a:gd name="connsiteY4" fmla="*/ 0 h 4310743"/>
              <a:gd name="connsiteX0" fmla="*/ 0 w 12197534"/>
              <a:gd name="connsiteY0" fmla="*/ 0 h 4310743"/>
              <a:gd name="connsiteX1" fmla="*/ 12188825 w 12197534"/>
              <a:gd name="connsiteY1" fmla="*/ 0 h 4310743"/>
              <a:gd name="connsiteX2" fmla="*/ 12197534 w 12197534"/>
              <a:gd name="connsiteY2" fmla="*/ 1384663 h 4310743"/>
              <a:gd name="connsiteX3" fmla="*/ 0 w 12197534"/>
              <a:gd name="connsiteY3" fmla="*/ 4310743 h 4310743"/>
              <a:gd name="connsiteX4" fmla="*/ 0 w 12197534"/>
              <a:gd name="connsiteY4" fmla="*/ 0 h 431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7534" h="4310743">
                <a:moveTo>
                  <a:pt x="0" y="0"/>
                </a:moveTo>
                <a:lnTo>
                  <a:pt x="12188825" y="0"/>
                </a:lnTo>
                <a:lnTo>
                  <a:pt x="12197534" y="1384663"/>
                </a:lnTo>
                <a:lnTo>
                  <a:pt x="0" y="431074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18DC497E-27FC-3B4D-8C45-BEC44C11A9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819" y="418645"/>
            <a:ext cx="11396364" cy="6008879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2A4B1E20-B850-5349-8A8B-F02BDE436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3225" y="3366605"/>
            <a:ext cx="3503372" cy="2818832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sp>
        <p:nvSpPr>
          <p:cNvPr id="29" name="Circle">
            <a:extLst>
              <a:ext uri="{FF2B5EF4-FFF2-40B4-BE49-F238E27FC236}">
                <a16:creationId xmlns:a16="http://schemas.microsoft.com/office/drawing/2014/main" id="{AA72FE13-8CF2-969F-9BE1-A6CEFE6102F7}"/>
              </a:ext>
            </a:extLst>
          </p:cNvPr>
          <p:cNvSpPr>
            <a:spLocks noChangeAspect="1"/>
          </p:cNvSpPr>
          <p:nvPr userDrawn="1"/>
        </p:nvSpPr>
        <p:spPr>
          <a:xfrm>
            <a:off x="1581952" y="2807911"/>
            <a:ext cx="905919" cy="906037"/>
          </a:xfrm>
          <a:prstGeom prst="ellipse">
            <a:avLst/>
          </a:prstGeom>
          <a:solidFill>
            <a:schemeClr val="bg1"/>
          </a:solidFill>
          <a:ln w="31750" cap="flat">
            <a:gradFill>
              <a:gsLst>
                <a:gs pos="55000">
                  <a:schemeClr val="accent2"/>
                </a:gs>
                <a:gs pos="0">
                  <a:schemeClr val="accent1"/>
                </a:gs>
                <a:gs pos="100000">
                  <a:schemeClr val="bg2"/>
                </a:gs>
              </a:gsLst>
              <a:lin ang="10800000" scaled="0"/>
            </a:gradFill>
            <a:miter lim="400000"/>
          </a:ln>
          <a:effectLst>
            <a:outerShdw blurRad="212356" sx="102000" sy="102000" algn="ctr" rotWithShape="0">
              <a:prstClr val="black">
                <a:alpha val="20302"/>
              </a:prstClr>
            </a:outerShdw>
          </a:effectLst>
        </p:spPr>
        <p:txBody>
          <a:bodyPr wrap="square" lIns="35705" tIns="35705" rIns="35705" bIns="35705" numCol="1" anchor="ctr">
            <a:noAutofit/>
          </a:bodyPr>
          <a:lstStyle/>
          <a:p>
            <a:pPr marL="0" marR="0" lvl="0" indent="0" algn="ctr" defTabSz="41064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FFFFFF"/>
                </a:solidFill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C2E9F07C-3F28-DE6F-ACE8-8466F5E6032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57912" y="754851"/>
            <a:ext cx="10257692" cy="261610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1050" b="0" i="0" spc="0" baseline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6C7A4C4D-A30D-EFB3-E543-29E719D3E7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277" y="1039796"/>
            <a:ext cx="10257693" cy="707886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4000" b="1" i="0" cap="none" spc="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Headline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246FDF-957F-034C-F793-5092D6B27E9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344" y="3773170"/>
            <a:ext cx="3109135" cy="373062"/>
          </a:xfrm>
        </p:spPr>
        <p:txBody>
          <a:bodyPr anchor="ctr"/>
          <a:lstStyle>
            <a:lvl1pPr marL="0" indent="0" algn="ctr">
              <a:spcAft>
                <a:spcPts val="0"/>
              </a:spcAft>
              <a:buNone/>
              <a:defRPr sz="1200" b="1" i="0" cap="none" spc="0" baseline="0">
                <a:solidFill>
                  <a:schemeClr val="tx1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  <a:lvl2pPr marL="457063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126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189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252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2B3EBBF-AEDF-F08E-9344-A966E2C9955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0344" y="4340426"/>
            <a:ext cx="3109135" cy="1716025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900" baseline="0">
                <a:solidFill>
                  <a:schemeClr val="tx1"/>
                </a:solidFill>
              </a:defRPr>
            </a:lvl1pPr>
            <a:lvl2pPr marL="457063" indent="0">
              <a:spcAft>
                <a:spcPts val="0"/>
              </a:spcAft>
              <a:buNone/>
              <a:defRPr sz="1000"/>
            </a:lvl2pPr>
            <a:lvl3pPr marL="914126" indent="0">
              <a:spcAft>
                <a:spcPts val="0"/>
              </a:spcAft>
              <a:buNone/>
              <a:defRPr sz="1000"/>
            </a:lvl3pPr>
            <a:lvl4pPr marL="1371189" indent="0">
              <a:spcAft>
                <a:spcPts val="0"/>
              </a:spcAft>
              <a:buNone/>
              <a:defRPr sz="1000"/>
            </a:lvl4pPr>
            <a:lvl5pPr marL="1828252" indent="0">
              <a:spcAft>
                <a:spcPts val="0"/>
              </a:spcAft>
              <a:buNone/>
              <a:defRPr sz="1000"/>
            </a:lvl5pPr>
          </a:lstStyle>
          <a:p>
            <a:pPr lvl="0"/>
            <a:r>
              <a:rPr lang="en-US"/>
              <a:t>Insert bio information here.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27B73EB-F1A9-92CA-246C-635FBABC6B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44313" y="3366605"/>
            <a:ext cx="3503372" cy="2818832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sp>
        <p:nvSpPr>
          <p:cNvPr id="8" name="Circle">
            <a:extLst>
              <a:ext uri="{FF2B5EF4-FFF2-40B4-BE49-F238E27FC236}">
                <a16:creationId xmlns:a16="http://schemas.microsoft.com/office/drawing/2014/main" id="{D05E42C8-C3F2-007A-D294-7F7A0FD8359A}"/>
              </a:ext>
            </a:extLst>
          </p:cNvPr>
          <p:cNvSpPr>
            <a:spLocks noChangeAspect="1"/>
          </p:cNvSpPr>
          <p:nvPr userDrawn="1"/>
        </p:nvSpPr>
        <p:spPr>
          <a:xfrm>
            <a:off x="5643040" y="2807911"/>
            <a:ext cx="905919" cy="906037"/>
          </a:xfrm>
          <a:prstGeom prst="ellipse">
            <a:avLst/>
          </a:prstGeom>
          <a:solidFill>
            <a:schemeClr val="bg1"/>
          </a:solidFill>
          <a:ln w="31750" cap="flat">
            <a:gradFill>
              <a:gsLst>
                <a:gs pos="55000">
                  <a:schemeClr val="accent2"/>
                </a:gs>
                <a:gs pos="0">
                  <a:schemeClr val="accent1"/>
                </a:gs>
                <a:gs pos="100000">
                  <a:schemeClr val="bg2"/>
                </a:gs>
              </a:gsLst>
              <a:lin ang="10800000" scaled="0"/>
            </a:gradFill>
            <a:miter lim="400000"/>
          </a:ln>
          <a:effectLst>
            <a:outerShdw blurRad="212356" sx="102000" sy="102000" algn="ctr" rotWithShape="0">
              <a:prstClr val="black">
                <a:alpha val="20302"/>
              </a:prstClr>
            </a:outerShdw>
          </a:effectLst>
        </p:spPr>
        <p:txBody>
          <a:bodyPr wrap="square" lIns="35705" tIns="35705" rIns="35705" bIns="35705" numCol="1" anchor="ctr">
            <a:noAutofit/>
          </a:bodyPr>
          <a:lstStyle/>
          <a:p>
            <a:pPr marL="0" marR="0" lvl="0" indent="0" algn="ctr" defTabSz="41064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FFFFFF"/>
                </a:solidFill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0ADCAEE-0C5B-D62D-8C4F-BBD4AD8058E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41432" y="3773170"/>
            <a:ext cx="3109135" cy="373062"/>
          </a:xfrm>
        </p:spPr>
        <p:txBody>
          <a:bodyPr anchor="ctr"/>
          <a:lstStyle>
            <a:lvl1pPr marL="0" indent="0" algn="ctr">
              <a:spcAft>
                <a:spcPts val="0"/>
              </a:spcAft>
              <a:buNone/>
              <a:defRPr sz="1200" b="1" i="0" cap="none" spc="0" baseline="0">
                <a:solidFill>
                  <a:schemeClr val="tx1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  <a:lvl2pPr marL="457063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126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189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252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5CF1FCC-7581-A28B-FD36-61E528C0DC7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41432" y="4340426"/>
            <a:ext cx="3109135" cy="1716025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900" baseline="0">
                <a:solidFill>
                  <a:schemeClr val="tx1"/>
                </a:solidFill>
              </a:defRPr>
            </a:lvl1pPr>
            <a:lvl2pPr marL="457063" indent="0">
              <a:spcAft>
                <a:spcPts val="0"/>
              </a:spcAft>
              <a:buNone/>
              <a:defRPr sz="1000"/>
            </a:lvl2pPr>
            <a:lvl3pPr marL="914126" indent="0">
              <a:spcAft>
                <a:spcPts val="0"/>
              </a:spcAft>
              <a:buNone/>
              <a:defRPr sz="1000"/>
            </a:lvl3pPr>
            <a:lvl4pPr marL="1371189" indent="0">
              <a:spcAft>
                <a:spcPts val="0"/>
              </a:spcAft>
              <a:buNone/>
              <a:defRPr sz="1000"/>
            </a:lvl4pPr>
            <a:lvl5pPr marL="1828252" indent="0">
              <a:spcAft>
                <a:spcPts val="0"/>
              </a:spcAft>
              <a:buNone/>
              <a:defRPr sz="1000"/>
            </a:lvl5pPr>
          </a:lstStyle>
          <a:p>
            <a:pPr lvl="0"/>
            <a:r>
              <a:rPr lang="en-US"/>
              <a:t>Insert bio information here.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CDD3159-F79E-C84C-272E-385C6401D6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33770" y="3366605"/>
            <a:ext cx="3503372" cy="2818832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sp>
        <p:nvSpPr>
          <p:cNvPr id="12" name="Circle">
            <a:extLst>
              <a:ext uri="{FF2B5EF4-FFF2-40B4-BE49-F238E27FC236}">
                <a16:creationId xmlns:a16="http://schemas.microsoft.com/office/drawing/2014/main" id="{F822C310-D2E0-AC01-16B8-3844BED7D16A}"/>
              </a:ext>
            </a:extLst>
          </p:cNvPr>
          <p:cNvSpPr>
            <a:spLocks noChangeAspect="1"/>
          </p:cNvSpPr>
          <p:nvPr userDrawn="1"/>
        </p:nvSpPr>
        <p:spPr>
          <a:xfrm>
            <a:off x="9732497" y="2807911"/>
            <a:ext cx="905919" cy="906037"/>
          </a:xfrm>
          <a:prstGeom prst="ellipse">
            <a:avLst/>
          </a:prstGeom>
          <a:solidFill>
            <a:schemeClr val="bg1"/>
          </a:solidFill>
          <a:ln w="31750" cap="flat">
            <a:gradFill>
              <a:gsLst>
                <a:gs pos="55000">
                  <a:schemeClr val="accent2"/>
                </a:gs>
                <a:gs pos="0">
                  <a:schemeClr val="accent1"/>
                </a:gs>
                <a:gs pos="100000">
                  <a:schemeClr val="bg2"/>
                </a:gs>
              </a:gsLst>
              <a:lin ang="10800000" scaled="0"/>
            </a:gradFill>
            <a:miter lim="400000"/>
          </a:ln>
          <a:effectLst>
            <a:outerShdw blurRad="212356" sx="102000" sy="102000" algn="ctr" rotWithShape="0">
              <a:prstClr val="black">
                <a:alpha val="20302"/>
              </a:prstClr>
            </a:outerShdw>
          </a:effectLst>
        </p:spPr>
        <p:txBody>
          <a:bodyPr wrap="square" lIns="35705" tIns="35705" rIns="35705" bIns="35705" numCol="1" anchor="ctr">
            <a:noAutofit/>
          </a:bodyPr>
          <a:lstStyle/>
          <a:p>
            <a:pPr marL="0" marR="0" lvl="0" indent="0" algn="ctr" defTabSz="41064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FFFFFF"/>
                </a:solidFill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8A3C0DEA-F85C-79A7-B315-F123090420C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30889" y="3773170"/>
            <a:ext cx="3109135" cy="373062"/>
          </a:xfrm>
        </p:spPr>
        <p:txBody>
          <a:bodyPr anchor="ctr"/>
          <a:lstStyle>
            <a:lvl1pPr marL="0" indent="0" algn="ctr">
              <a:spcAft>
                <a:spcPts val="0"/>
              </a:spcAft>
              <a:buNone/>
              <a:defRPr sz="1200" b="1" i="0" cap="none" spc="0" baseline="0">
                <a:solidFill>
                  <a:schemeClr val="tx1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  <a:lvl2pPr marL="457063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126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189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252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8EB7C277-F3EF-BC3B-A099-CEF9A67B5E1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630889" y="4340426"/>
            <a:ext cx="3109135" cy="1716025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900" baseline="0">
                <a:solidFill>
                  <a:schemeClr val="tx1"/>
                </a:solidFill>
              </a:defRPr>
            </a:lvl1pPr>
            <a:lvl2pPr marL="457063" indent="0">
              <a:spcAft>
                <a:spcPts val="0"/>
              </a:spcAft>
              <a:buNone/>
              <a:defRPr sz="1000"/>
            </a:lvl2pPr>
            <a:lvl3pPr marL="914126" indent="0">
              <a:spcAft>
                <a:spcPts val="0"/>
              </a:spcAft>
              <a:buNone/>
              <a:defRPr sz="1000"/>
            </a:lvl3pPr>
            <a:lvl4pPr marL="1371189" indent="0">
              <a:spcAft>
                <a:spcPts val="0"/>
              </a:spcAft>
              <a:buNone/>
              <a:defRPr sz="1000"/>
            </a:lvl4pPr>
            <a:lvl5pPr marL="1828252" indent="0">
              <a:spcAft>
                <a:spcPts val="0"/>
              </a:spcAft>
              <a:buNone/>
              <a:defRPr sz="1000"/>
            </a:lvl5pPr>
          </a:lstStyle>
          <a:p>
            <a:pPr lvl="0"/>
            <a:r>
              <a:rPr lang="en-US"/>
              <a:t>Insert bio information here.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C5840E0-A33E-1470-FF2A-5E6D42210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0120" y="1920240"/>
            <a:ext cx="10257693" cy="4572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500" b="0" i="0">
                <a:solidFill>
                  <a:schemeClr val="tx1"/>
                </a:solidFill>
                <a:latin typeface="Montserrat" pitchFamily="2" charset="77"/>
              </a:defRPr>
            </a:lvl1pPr>
            <a:lvl2pPr algn="l">
              <a:defRPr sz="1500" b="0" i="0">
                <a:solidFill>
                  <a:schemeClr val="tx1"/>
                </a:solidFill>
                <a:latin typeface="Montserrat" pitchFamily="2" charset="77"/>
              </a:defRPr>
            </a:lvl2pPr>
            <a:lvl3pPr algn="l">
              <a:defRPr sz="1500" b="0" i="0">
                <a:solidFill>
                  <a:schemeClr val="tx1"/>
                </a:solidFill>
                <a:latin typeface="Montserrat" pitchFamily="2" charset="77"/>
              </a:defRPr>
            </a:lvl3pPr>
            <a:lvl4pPr algn="l">
              <a:defRPr sz="1500" b="0" i="0">
                <a:solidFill>
                  <a:schemeClr val="tx1"/>
                </a:solidFill>
                <a:latin typeface="Montserrat" pitchFamily="2" charset="77"/>
              </a:defRPr>
            </a:lvl4pPr>
            <a:lvl5pPr algn="l">
              <a:defRPr sz="15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7" name="Picture 16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75012BEF-FF9D-7A50-7994-E795BD500E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1626" y="6514897"/>
            <a:ext cx="491221" cy="2685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2E8613-84F8-FE3C-276B-0D0A8E90FD84}"/>
              </a:ext>
            </a:extLst>
          </p:cNvPr>
          <p:cNvSpPr txBox="1"/>
          <p:nvPr userDrawn="1"/>
        </p:nvSpPr>
        <p:spPr>
          <a:xfrm>
            <a:off x="5124767" y="6596240"/>
            <a:ext cx="1857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chemeClr val="bg1"/>
                </a:solidFill>
              </a:rPr>
              <a:t>Privileged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266227364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Basic + 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56" y="1541937"/>
            <a:ext cx="11247120" cy="4635027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Montserrat" pitchFamily="2" charset="77"/>
              </a:defRPr>
            </a:lvl1pPr>
            <a:lvl2pPr>
              <a:defRPr b="0" i="0">
                <a:solidFill>
                  <a:schemeClr val="tx1"/>
                </a:solidFill>
                <a:latin typeface="Montserrat" pitchFamily="2" charset="77"/>
              </a:defRPr>
            </a:lvl2pPr>
            <a:lvl3pPr>
              <a:defRPr b="0" i="0">
                <a:solidFill>
                  <a:schemeClr val="tx1"/>
                </a:solidFill>
                <a:latin typeface="Montserrat" pitchFamily="2" charset="77"/>
              </a:defRPr>
            </a:lvl3pPr>
            <a:lvl4pPr>
              <a:defRPr b="0" i="0">
                <a:solidFill>
                  <a:schemeClr val="tx1"/>
                </a:solidFill>
                <a:latin typeface="Montserrat" pitchFamily="2" charset="77"/>
              </a:defRPr>
            </a:lvl4pPr>
            <a:lvl5pPr>
              <a:defRPr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1228B109-0617-9CAF-9F0C-DE44CF8B9486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472356" y="424062"/>
            <a:ext cx="11247120" cy="261610"/>
          </a:xfrm>
        </p:spPr>
        <p:txBody>
          <a:bodyPr wrap="square" anchor="ctr">
            <a:spAutoFit/>
          </a:bodyPr>
          <a:lstStyle>
            <a:lvl1pPr marL="0" indent="0" algn="l">
              <a:buFontTx/>
              <a:buNone/>
              <a:defRPr sz="1050" b="0" i="0" spc="0" baseline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3FC0273D-8CDB-5EE3-34F3-400BA04F157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2440" y="709007"/>
            <a:ext cx="11247120" cy="707886"/>
          </a:xfrm>
        </p:spPr>
        <p:txBody>
          <a:bodyPr wrap="square" anchor="ctr">
            <a:spAutoFit/>
          </a:bodyPr>
          <a:lstStyle>
            <a:lvl1pPr marL="0" indent="0" algn="l">
              <a:buFontTx/>
              <a:buNone/>
              <a:defRPr sz="4000" b="1" i="0" cap="none" spc="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Headline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E5C926-D204-652B-63A6-119ED4D687A0}"/>
              </a:ext>
            </a:extLst>
          </p:cNvPr>
          <p:cNvSpPr/>
          <p:nvPr userDrawn="1"/>
        </p:nvSpPr>
        <p:spPr>
          <a:xfrm>
            <a:off x="-3048" y="6812280"/>
            <a:ext cx="12198096" cy="45720"/>
          </a:xfrm>
          <a:prstGeom prst="rect">
            <a:avLst/>
          </a:prstGeom>
          <a:gradFill>
            <a:gsLst>
              <a:gs pos="0">
                <a:srgbClr val="FF6600"/>
              </a:gs>
              <a:gs pos="55000">
                <a:srgbClr val="FF6600"/>
              </a:gs>
              <a:gs pos="100000">
                <a:srgbClr val="4D148C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2B6D4F1-CE3B-B6EB-FBD9-ED0CA8B3A8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79071" y="6534069"/>
            <a:ext cx="493776" cy="24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38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with two content z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AE6176-C7C7-814E-B6A9-318924F3BDF0}"/>
              </a:ext>
            </a:extLst>
          </p:cNvPr>
          <p:cNvSpPr/>
          <p:nvPr userDrawn="1"/>
        </p:nvSpPr>
        <p:spPr>
          <a:xfrm>
            <a:off x="7100267" y="0"/>
            <a:ext cx="509173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5957382" cy="81192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410512"/>
            <a:ext cx="5957382" cy="476645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95A3962-55ED-8C40-AA36-DC8AC2758F0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596313" y="1410512"/>
            <a:ext cx="4099641" cy="476645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265267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/gradient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67A3BE-0E97-1F52-F590-BA156EF521C1}"/>
              </a:ext>
            </a:extLst>
          </p:cNvPr>
          <p:cNvSpPr/>
          <p:nvPr userDrawn="1"/>
        </p:nvSpPr>
        <p:spPr>
          <a:xfrm>
            <a:off x="-3048" y="6812280"/>
            <a:ext cx="12198096" cy="45720"/>
          </a:xfrm>
          <a:prstGeom prst="rect">
            <a:avLst/>
          </a:prstGeom>
          <a:gradFill>
            <a:gsLst>
              <a:gs pos="0">
                <a:srgbClr val="FF6600"/>
              </a:gs>
              <a:gs pos="55000">
                <a:srgbClr val="FF6600"/>
              </a:gs>
              <a:gs pos="100000">
                <a:srgbClr val="4D148C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44FA78D-3F65-1513-7598-5D5B6FD49F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79071" y="6534069"/>
            <a:ext cx="493776" cy="24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084055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roach Slides">
    <p:bg>
      <p:bgPr>
        <a:solidFill>
          <a:srgbClr val="4D14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85B9AA4-5D54-5060-6891-64FDEBA267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5190" y="418646"/>
            <a:ext cx="10968992" cy="6008879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pic>
        <p:nvPicPr>
          <p:cNvPr id="4" name="Picture 3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D8944513-A08F-3E36-2310-CBA831AC27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1626" y="6514897"/>
            <a:ext cx="491221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19487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">
    <p:bg>
      <p:bgPr>
        <a:gradFill flip="none" rotWithShape="1">
          <a:gsLst>
            <a:gs pos="78000">
              <a:srgbClr val="4D148C"/>
            </a:gs>
            <a:gs pos="28000">
              <a:srgbClr val="FF6600"/>
            </a:gs>
            <a:gs pos="0">
              <a:srgbClr val="FF660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8DC71A75-E061-EF62-95C1-3B0A0AFAC6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565" y="0"/>
            <a:ext cx="12222566" cy="6858000"/>
          </a:xfrm>
          <a:prstGeom prst="rect">
            <a:avLst/>
          </a:prstGeom>
        </p:spPr>
      </p:pic>
      <p:sp>
        <p:nvSpPr>
          <p:cNvPr id="11" name="Rectangle">
            <a:extLst>
              <a:ext uri="{FF2B5EF4-FFF2-40B4-BE49-F238E27FC236}">
                <a16:creationId xmlns:a16="http://schemas.microsoft.com/office/drawing/2014/main" id="{E50447A7-03FF-06D8-A3A0-97D41027AC18}"/>
              </a:ext>
            </a:extLst>
          </p:cNvPr>
          <p:cNvSpPr/>
          <p:nvPr userDrawn="1"/>
        </p:nvSpPr>
        <p:spPr>
          <a:xfrm>
            <a:off x="-30565" y="5688963"/>
            <a:ext cx="12253132" cy="12070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412626" hangingPunct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0" i="0" kern="0">
              <a:solidFill>
                <a:srgbClr val="FFFFFF"/>
              </a:solidFill>
              <a:latin typeface="Montserrat" pitchFamily="2" charset="77"/>
              <a:cs typeface="Arial"/>
              <a:sym typeface="Helvetica Neue Medium"/>
            </a:endParaRPr>
          </a:p>
        </p:txBody>
      </p:sp>
      <p:sp>
        <p:nvSpPr>
          <p:cNvPr id="18" name="+">
            <a:extLst>
              <a:ext uri="{FF2B5EF4-FFF2-40B4-BE49-F238E27FC236}">
                <a16:creationId xmlns:a16="http://schemas.microsoft.com/office/drawing/2014/main" id="{3953FDAA-D580-E508-2C32-10AE42B30C70}"/>
              </a:ext>
            </a:extLst>
          </p:cNvPr>
          <p:cNvSpPr txBox="1"/>
          <p:nvPr/>
        </p:nvSpPr>
        <p:spPr>
          <a:xfrm>
            <a:off x="9200671" y="6138532"/>
            <a:ext cx="310725" cy="491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05" tIns="35705" rIns="35705" bIns="35705" numCol="1" anchor="ctr">
            <a:noAutofit/>
          </a:bodyPr>
          <a:lstStyle>
            <a:lvl1pPr defTabSz="821531">
              <a:defRPr sz="4600" b="0" cap="all" spc="460">
                <a:solidFill>
                  <a:srgbClr val="375A89"/>
                </a:solidFill>
                <a:latin typeface="Rubik"/>
                <a:ea typeface="Rubik"/>
                <a:cs typeface="Rubik"/>
                <a:sym typeface="Rubik"/>
              </a:defRPr>
            </a:lvl1pPr>
          </a:lstStyle>
          <a:p>
            <a:pPr algn="ctr" hangingPunct="0">
              <a:defRPr/>
            </a:pPr>
            <a:r>
              <a:rPr sz="2300" b="1" kern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1AC1FBD-7600-4102-2C13-49BD1630CF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67208" y="1233377"/>
            <a:ext cx="5630917" cy="4641306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04DEE6-9427-C2D9-469E-F78CBE8BFBA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97024" y="2340278"/>
            <a:ext cx="4971279" cy="2232837"/>
          </a:xfrm>
        </p:spPr>
        <p:txBody>
          <a:bodyPr anchor="t">
            <a:noAutofit/>
          </a:bodyPr>
          <a:lstStyle>
            <a:lvl1pPr marL="0" indent="0">
              <a:lnSpc>
                <a:spcPct val="150000"/>
              </a:lnSpc>
              <a:buNone/>
              <a:defRPr sz="1150" b="0" i="0">
                <a:latin typeface="Montserrat" pitchFamily="2" charset="77"/>
              </a:defRPr>
            </a:lvl1pPr>
            <a:lvl2pPr marL="457063" indent="0">
              <a:buNone/>
              <a:defRPr sz="1200"/>
            </a:lvl2pPr>
            <a:lvl3pPr marL="914126" indent="0">
              <a:buNone/>
              <a:defRPr sz="1200"/>
            </a:lvl3pPr>
            <a:lvl4pPr marL="1371189" indent="0">
              <a:buNone/>
              <a:defRPr sz="1200"/>
            </a:lvl4pPr>
            <a:lvl5pPr marL="1828251" indent="0">
              <a:buNone/>
              <a:defRPr sz="12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Sed non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mi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. </a:t>
            </a:r>
            <a:r>
              <a:rPr lang="en-US" err="1"/>
              <a:t>Interdum</a:t>
            </a:r>
            <a:r>
              <a:rPr lang="en-US"/>
              <a:t> et </a:t>
            </a:r>
            <a:r>
              <a:rPr lang="en-US" err="1"/>
              <a:t>malesuada</a:t>
            </a:r>
            <a:r>
              <a:rPr lang="en-US"/>
              <a:t> fames ac ante ipsum </a:t>
            </a:r>
            <a:r>
              <a:rPr lang="en-US" err="1"/>
              <a:t>primis</a:t>
            </a:r>
            <a:r>
              <a:rPr lang="en-US"/>
              <a:t> in </a:t>
            </a:r>
            <a:r>
              <a:rPr lang="en-US" err="1"/>
              <a:t>faucibus</a:t>
            </a:r>
            <a:r>
              <a:rPr lang="en-US"/>
              <a:t>. Integer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, non </a:t>
            </a:r>
            <a:r>
              <a:rPr lang="en-US" err="1"/>
              <a:t>tempor</a:t>
            </a:r>
            <a:r>
              <a:rPr lang="en-US"/>
              <a:t> libero semper </a:t>
            </a:r>
            <a:r>
              <a:rPr lang="en-US" err="1"/>
              <a:t>quis</a:t>
            </a:r>
            <a:r>
              <a:rPr lang="en-US"/>
              <a:t>. Duis </a:t>
            </a:r>
            <a:r>
              <a:rPr lang="en-US" err="1"/>
              <a:t>aliquet</a:t>
            </a:r>
            <a:r>
              <a:rPr lang="en-US"/>
              <a:t> porta </a:t>
            </a:r>
            <a:r>
              <a:rPr lang="en-US" err="1"/>
              <a:t>arcu</a:t>
            </a:r>
            <a:r>
              <a:rPr lang="en-US"/>
              <a:t> vitae </a:t>
            </a:r>
            <a:r>
              <a:rPr lang="en-US" err="1"/>
              <a:t>ultrices</a:t>
            </a:r>
            <a:r>
              <a:rPr lang="en-US"/>
              <a:t>. Morbi ac </a:t>
            </a:r>
            <a:r>
              <a:rPr lang="en-US" err="1"/>
              <a:t>nibh</a:t>
            </a:r>
            <a:r>
              <a:rPr lang="en-US"/>
              <a:t> at dolor </a:t>
            </a:r>
            <a:r>
              <a:rPr lang="en-US" err="1"/>
              <a:t>sagittis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. </a:t>
            </a:r>
            <a:r>
              <a:rPr lang="en-US" err="1"/>
              <a:t>Vivamus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lorem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arcu</a:t>
            </a:r>
            <a:r>
              <a:rPr lang="en-US"/>
              <a:t> porta </a:t>
            </a:r>
            <a:r>
              <a:rPr lang="en-US" err="1"/>
              <a:t>dignissim</a:t>
            </a:r>
            <a:r>
              <a:rPr lang="en-US"/>
              <a:t>. </a:t>
            </a:r>
            <a:r>
              <a:rPr lang="en-US" err="1"/>
              <a:t>Vivamus</a:t>
            </a:r>
            <a:r>
              <a:rPr lang="en-US"/>
              <a:t> at </a:t>
            </a:r>
            <a:r>
              <a:rPr lang="en-US" err="1"/>
              <a:t>ultrices</a:t>
            </a:r>
            <a:r>
              <a:rPr lang="en-US"/>
              <a:t> diam. </a:t>
            </a:r>
            <a:r>
              <a:rPr lang="en-US" err="1"/>
              <a:t>Nullam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, </a:t>
            </a:r>
            <a:r>
              <a:rPr lang="en-US" err="1"/>
              <a:t>lobortis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dignissim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169B9BA-9232-F37E-6B5F-1C00CA0DCA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97024" y="1517155"/>
            <a:ext cx="4971279" cy="744538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4000" b="0" i="0" baseline="0"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457063" indent="0">
              <a:buNone/>
              <a:defRPr sz="2200" b="1" i="0">
                <a:latin typeface="Roboto Black" panose="02000000000000000000" pitchFamily="2" charset="0"/>
                <a:ea typeface="Roboto Black" panose="02000000000000000000" pitchFamily="2" charset="0"/>
              </a:defRPr>
            </a:lvl2pPr>
            <a:lvl3pPr marL="914126" indent="0">
              <a:buNone/>
              <a:defRPr sz="2200" b="1" i="0">
                <a:latin typeface="Roboto Black" panose="02000000000000000000" pitchFamily="2" charset="0"/>
                <a:ea typeface="Roboto Black" panose="02000000000000000000" pitchFamily="2" charset="0"/>
              </a:defRPr>
            </a:lvl3pPr>
            <a:lvl4pPr marL="1371189" indent="0">
              <a:buNone/>
              <a:defRPr sz="2200" b="1" i="0">
                <a:latin typeface="Roboto Black" panose="02000000000000000000" pitchFamily="2" charset="0"/>
                <a:ea typeface="Roboto Black" panose="02000000000000000000" pitchFamily="2" charset="0"/>
              </a:defRPr>
            </a:lvl4pPr>
            <a:lvl5pPr marL="1828251" indent="0">
              <a:buNone/>
              <a:defRPr sz="2200" b="1" i="0">
                <a:latin typeface="Roboto Black" panose="02000000000000000000" pitchFamily="2" charset="0"/>
                <a:ea typeface="Roboto Black" panose="02000000000000000000" pitchFamily="2" charset="0"/>
              </a:defRPr>
            </a:lvl5pPr>
          </a:lstStyle>
          <a:p>
            <a:pPr lvl="0"/>
            <a:r>
              <a:rPr lang="en-US"/>
              <a:t>Thank you!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33305BEC-5223-D05D-691A-417813C99C14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397024" y="4777233"/>
            <a:ext cx="4971279" cy="525802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000" b="0" i="0">
                <a:solidFill>
                  <a:schemeClr val="bg2"/>
                </a:solidFill>
                <a:latin typeface="Montserrat" pitchFamily="2" charset="77"/>
              </a:defRPr>
            </a:lvl1pPr>
            <a:lvl2pPr marL="457063" indent="0" algn="l">
              <a:buNone/>
              <a:defRPr b="1" i="0">
                <a:latin typeface="Montserrat" pitchFamily="2" charset="77"/>
              </a:defRPr>
            </a:lvl2pPr>
            <a:lvl3pPr marL="914126" indent="0" algn="l">
              <a:buNone/>
              <a:defRPr b="1" i="0">
                <a:latin typeface="Montserrat" pitchFamily="2" charset="77"/>
              </a:defRPr>
            </a:lvl3pPr>
            <a:lvl4pPr marL="1371189" indent="0" algn="l">
              <a:buNone/>
              <a:defRPr b="1" i="0">
                <a:latin typeface="Montserrat" pitchFamily="2" charset="77"/>
              </a:defRPr>
            </a:lvl4pPr>
            <a:lvl5pPr marL="1828251" indent="0" algn="l">
              <a:buNone/>
              <a:defRPr b="1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Sincerely, </a:t>
            </a:r>
          </a:p>
          <a:p>
            <a:pPr lvl="0"/>
            <a:r>
              <a:rPr lang="en-US"/>
              <a:t>Insert Name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6DD2246-0427-A918-99CF-17F8564CC23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63032" y="1216014"/>
            <a:ext cx="4110578" cy="4114800"/>
          </a:xfrm>
          <a:prstGeom prst="ellipse">
            <a:avLst/>
          </a:prstGeom>
          <a:ln w="53975">
            <a:solidFill>
              <a:srgbClr val="FFFFFF"/>
            </a:solidFill>
          </a:ln>
          <a:effectLst>
            <a:outerShdw blurRad="25904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5B9B574-8DAB-1C45-B356-4825F21E88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9416" y="6246234"/>
            <a:ext cx="1491687" cy="345297"/>
          </a:xfrm>
          <a:prstGeom prst="rect">
            <a:avLst/>
          </a:prstGeom>
        </p:spPr>
      </p:pic>
      <p:pic>
        <p:nvPicPr>
          <p:cNvPr id="3" name="Picture 4" descr="FedEx Logo transparent PNG - StickPNG">
            <a:extLst>
              <a:ext uri="{FF2B5EF4-FFF2-40B4-BE49-F238E27FC236}">
                <a16:creationId xmlns:a16="http://schemas.microsoft.com/office/drawing/2014/main" id="{D1E7624A-4994-4E16-E54B-E3948415138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2" t="36783" r="20213" b="38815"/>
          <a:stretch/>
        </p:blipFill>
        <p:spPr bwMode="auto">
          <a:xfrm>
            <a:off x="7672862" y="6149416"/>
            <a:ext cx="1429789" cy="46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296398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: Confidential Client No Logo WWTD">
    <p:bg>
      <p:bgPr>
        <a:solidFill>
          <a:srgbClr val="4D14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3A5AE3A-3F5F-3F2A-F11E-9F06A68801B7}"/>
              </a:ext>
            </a:extLst>
          </p:cNvPr>
          <p:cNvSpPr/>
          <p:nvPr userDrawn="1"/>
        </p:nvSpPr>
        <p:spPr>
          <a:xfrm>
            <a:off x="-1" y="1"/>
            <a:ext cx="12192000" cy="6297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Montserrat" pitchFamily="2" charset="77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7BDC91-127F-AB7F-8CFD-03E679E009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59709" y="1"/>
            <a:ext cx="5532291" cy="6297793"/>
          </a:xfrm>
        </p:spPr>
        <p:txBody>
          <a:bodyPr/>
          <a:lstStyle>
            <a:lvl1pPr marL="0" indent="0">
              <a:buNone/>
              <a:defRPr b="0" i="0"/>
            </a:lvl1pPr>
          </a:lstStyle>
          <a:p>
            <a:endParaRPr lang="en-US"/>
          </a:p>
        </p:txBody>
      </p:sp>
      <p:sp>
        <p:nvSpPr>
          <p:cNvPr id="2" name="Rounded Rectangle">
            <a:extLst>
              <a:ext uri="{FF2B5EF4-FFF2-40B4-BE49-F238E27FC236}">
                <a16:creationId xmlns:a16="http://schemas.microsoft.com/office/drawing/2014/main" id="{846FFAFF-7C7B-1906-A0F6-88E3F305DE24}"/>
              </a:ext>
            </a:extLst>
          </p:cNvPr>
          <p:cNvSpPr/>
          <p:nvPr userDrawn="1"/>
        </p:nvSpPr>
        <p:spPr>
          <a:xfrm>
            <a:off x="380700" y="-499471"/>
            <a:ext cx="1561340" cy="1642131"/>
          </a:xfrm>
          <a:prstGeom prst="roundRect">
            <a:avLst>
              <a:gd name="adj" fmla="val 12420"/>
            </a:avLst>
          </a:prstGeom>
          <a:solidFill>
            <a:srgbClr val="FFFFFF"/>
          </a:solidFill>
          <a:ln w="12700">
            <a:miter lim="400000"/>
          </a:ln>
          <a:effectLst>
            <a:outerShdw blurRad="609600" dist="64868" dir="5400000" rotWithShape="0">
              <a:srgbClr val="000000">
                <a:alpha val="15102"/>
              </a:srgbClr>
            </a:outerShdw>
          </a:effectLst>
        </p:spPr>
        <p:txBody>
          <a:bodyPr lIns="0" tIns="0" rIns="0" bIns="0" anchor="ctr"/>
          <a:lstStyle/>
          <a:p>
            <a:pPr>
              <a:lnSpc>
                <a:spcPts val="1400"/>
              </a:lnSpc>
              <a:defRPr sz="1200" b="0">
                <a:solidFill>
                  <a:srgbClr val="0000EE"/>
                </a:solidFill>
                <a:latin typeface="Times"/>
                <a:ea typeface="Times"/>
                <a:cs typeface="Times"/>
                <a:sym typeface="Times"/>
              </a:defRPr>
            </a:pPr>
            <a:endParaRPr sz="600" b="0" i="0">
              <a:latin typeface="Montserrat" pitchFamily="2" charset="77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FDC1B32-9892-725C-A7F3-62C3F6517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0701" y="1484992"/>
            <a:ext cx="5934432" cy="1201737"/>
          </a:xfrm>
        </p:spPr>
        <p:txBody>
          <a:bodyPr/>
          <a:lstStyle>
            <a:lvl1pPr marL="0" indent="0">
              <a:buNone/>
              <a:defRPr sz="36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Statement Headline Goes Here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ADFA748-688F-EDCD-D7DE-AB2E1B0294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0701" y="2841048"/>
            <a:ext cx="5934432" cy="1190625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400" b="0" i="0"/>
            </a:lvl1pPr>
            <a:lvl2pPr marL="457063" indent="0">
              <a:buNone/>
              <a:defRPr sz="1100"/>
            </a:lvl2pPr>
            <a:lvl3pPr marL="914126" indent="0">
              <a:buNone/>
              <a:defRPr sz="1100"/>
            </a:lvl3pPr>
            <a:lvl4pPr marL="1371189" indent="0">
              <a:buNone/>
              <a:defRPr sz="1100"/>
            </a:lvl4pPr>
            <a:lvl5pPr marL="1828252" indent="0">
              <a:buNone/>
              <a:defRPr sz="11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Proin mi mi, </a:t>
            </a:r>
            <a:r>
              <a:rPr lang="en-US" err="1"/>
              <a:t>tincidunt</a:t>
            </a:r>
            <a:r>
              <a:rPr lang="en-US"/>
              <a:t> vitae </a:t>
            </a:r>
            <a:r>
              <a:rPr lang="en-US" err="1"/>
              <a:t>sollicitudin</a:t>
            </a:r>
            <a:r>
              <a:rPr lang="en-US"/>
              <a:t> at, cursus sed </a:t>
            </a:r>
            <a:r>
              <a:rPr lang="en-US" err="1"/>
              <a:t>purus</a:t>
            </a:r>
            <a:r>
              <a:rPr lang="en-US"/>
              <a:t>. </a:t>
            </a:r>
            <a:r>
              <a:rPr lang="en-US" err="1"/>
              <a:t>Curabitur</a:t>
            </a:r>
            <a:r>
              <a:rPr lang="en-US"/>
              <a:t> vel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elementum</a:t>
            </a:r>
            <a:r>
              <a:rPr lang="en-US"/>
              <a:t>,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.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5A56179-45BD-6E0A-0EB6-C80AE5C753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099" y="4529934"/>
            <a:ext cx="5934033" cy="1101046"/>
          </a:xfrm>
        </p:spPr>
        <p:txBody>
          <a:bodyPr/>
          <a:lstStyle>
            <a:lvl1pPr>
              <a:defRPr sz="900" b="0" i="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  <a:p>
            <a:pPr marL="228531" marR="0" lvl="0" indent="-228531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  <a:p>
            <a:pPr marL="228531" marR="0" lvl="0" indent="-228531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  <a:p>
            <a:pPr marL="228531" marR="0" lvl="0" indent="-228531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  <a:p>
            <a:pPr marL="228531" marR="0" lvl="0" indent="-228531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FF74EE3-A4D4-73D6-E835-E75E7904551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0700" y="4118658"/>
            <a:ext cx="5916171" cy="346075"/>
          </a:xfrm>
        </p:spPr>
        <p:txBody>
          <a:bodyPr/>
          <a:lstStyle>
            <a:lvl1pPr marL="0" indent="0">
              <a:buNone/>
              <a:defRPr sz="1600" b="1" i="0" spc="0"/>
            </a:lvl1pPr>
          </a:lstStyle>
          <a:p>
            <a:pPr lvl="0"/>
            <a:r>
              <a:rPr lang="en-US"/>
              <a:t>What We Did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9858CC-DC9A-3F87-0881-1E90669E26C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1309" y="282575"/>
            <a:ext cx="1305265" cy="725488"/>
          </a:xfrm>
        </p:spPr>
        <p:txBody>
          <a:bodyPr anchor="ctr"/>
          <a:lstStyle>
            <a:lvl1pPr marL="0" indent="0" algn="ctr">
              <a:buNone/>
              <a:defRPr sz="800" b="0" i="0" spc="3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063" indent="0">
              <a:buNone/>
              <a:defRPr sz="9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126" indent="0">
              <a:buNone/>
              <a:defRPr sz="9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189" indent="0">
              <a:buNone/>
              <a:defRPr sz="9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252" indent="0">
              <a:buNone/>
              <a:defRPr sz="9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Text Case Study Name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B9245E3-AF57-61D2-690D-8457B6CB4C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1" r="43903" b="-1071"/>
          <a:stretch/>
        </p:blipFill>
        <p:spPr>
          <a:xfrm>
            <a:off x="380701" y="6476489"/>
            <a:ext cx="438663" cy="23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06859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">
    <p:bg>
      <p:bgPr>
        <a:gradFill>
          <a:gsLst>
            <a:gs pos="0">
              <a:schemeClr val="accent1"/>
            </a:gs>
            <a:gs pos="48000">
              <a:schemeClr val="accent2"/>
            </a:gs>
            <a:gs pos="99000">
              <a:schemeClr val="bg2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6EB70-579B-002F-D996-4D93BE28F1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8145565B-33BF-0CCC-7BFE-310AC8FEDE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1626" y="6514897"/>
            <a:ext cx="491221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705859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Two-column conten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81192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340695"/>
            <a:ext cx="5157787" cy="823912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bg2"/>
                </a:solidFill>
              </a:defRPr>
            </a:lvl1pPr>
            <a:lvl2pPr marL="457091" indent="0">
              <a:buNone/>
              <a:defRPr sz="2000" b="1"/>
            </a:lvl2pPr>
            <a:lvl3pPr marL="914180" indent="0">
              <a:buNone/>
              <a:defRPr sz="1800" b="1"/>
            </a:lvl3pPr>
            <a:lvl4pPr marL="1371271" indent="0">
              <a:buNone/>
              <a:defRPr sz="1600" b="1"/>
            </a:lvl4pPr>
            <a:lvl5pPr marL="1828361" indent="0">
              <a:buNone/>
              <a:defRPr sz="1600" b="1"/>
            </a:lvl5pPr>
            <a:lvl6pPr marL="2285452" indent="0">
              <a:buNone/>
              <a:defRPr sz="1600" b="1"/>
            </a:lvl6pPr>
            <a:lvl7pPr marL="2742541" indent="0">
              <a:buNone/>
              <a:defRPr sz="1600" b="1"/>
            </a:lvl7pPr>
            <a:lvl8pPr marL="3199632" indent="0">
              <a:buNone/>
              <a:defRPr sz="1600" b="1"/>
            </a:lvl8pPr>
            <a:lvl9pPr marL="365672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316266"/>
            <a:ext cx="5157787" cy="3873399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000">
                <a:solidFill>
                  <a:schemeClr val="tx2"/>
                </a:solidFill>
              </a:defRPr>
            </a:lvl3pPr>
            <a:lvl4pPr>
              <a:defRPr sz="900">
                <a:solidFill>
                  <a:schemeClr val="tx2"/>
                </a:solidFill>
              </a:defRPr>
            </a:lvl4pPr>
            <a:lvl5pPr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340695"/>
            <a:ext cx="5183188" cy="823912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bg2"/>
                </a:solidFill>
              </a:defRPr>
            </a:lvl1pPr>
            <a:lvl2pPr marL="457091" indent="0">
              <a:buNone/>
              <a:defRPr sz="2000" b="1"/>
            </a:lvl2pPr>
            <a:lvl3pPr marL="914180" indent="0">
              <a:buNone/>
              <a:defRPr sz="1800" b="1"/>
            </a:lvl3pPr>
            <a:lvl4pPr marL="1371271" indent="0">
              <a:buNone/>
              <a:defRPr sz="1600" b="1"/>
            </a:lvl4pPr>
            <a:lvl5pPr marL="1828361" indent="0">
              <a:buNone/>
              <a:defRPr sz="1600" b="1"/>
            </a:lvl5pPr>
            <a:lvl6pPr marL="2285452" indent="0">
              <a:buNone/>
              <a:defRPr sz="1600" b="1"/>
            </a:lvl6pPr>
            <a:lvl7pPr marL="2742541" indent="0">
              <a:buNone/>
              <a:defRPr sz="1600" b="1"/>
            </a:lvl7pPr>
            <a:lvl8pPr marL="3199632" indent="0">
              <a:buNone/>
              <a:defRPr sz="1600" b="1"/>
            </a:lvl8pPr>
            <a:lvl9pPr marL="365672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316266"/>
            <a:ext cx="5183188" cy="3873399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000">
                <a:solidFill>
                  <a:schemeClr val="tx2"/>
                </a:solidFill>
              </a:defRPr>
            </a:lvl3pPr>
            <a:lvl4pPr>
              <a:defRPr sz="900">
                <a:solidFill>
                  <a:schemeClr val="tx2"/>
                </a:solidFill>
              </a:defRPr>
            </a:lvl4pPr>
            <a:lvl5pPr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9246B4-8547-0244-A8A1-CFF4AD6BD4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135"/>
            <a:ext cx="12192000" cy="9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0883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B2DF316-7124-284A-B4F1-E3CF7FCF46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135"/>
            <a:ext cx="12192000" cy="938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B09B2A-351A-9944-9A3C-4FCB2EF57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95"/>
          <a:stretch>
            <a:fillRect/>
          </a:stretch>
        </p:blipFill>
        <p:spPr>
          <a:xfrm>
            <a:off x="11462148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0429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AE6176-C7C7-814E-B6A9-318924F3BDF0}"/>
              </a:ext>
            </a:extLst>
          </p:cNvPr>
          <p:cNvSpPr/>
          <p:nvPr userDrawn="1"/>
        </p:nvSpPr>
        <p:spPr>
          <a:xfrm>
            <a:off x="7100267" y="0"/>
            <a:ext cx="509173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5957382" cy="81192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410512"/>
            <a:ext cx="5957382" cy="476645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AE6F173-2A3B-7F43-9627-694572B6F067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7596313" y="365127"/>
            <a:ext cx="4099641" cy="5811837"/>
          </a:xfrm>
        </p:spPr>
        <p:txBody>
          <a:bodyPr anchor="t"/>
          <a:lstStyle>
            <a:lvl1pPr marL="0" indent="0">
              <a:buNone/>
              <a:defRPr sz="3198"/>
            </a:lvl1pPr>
            <a:lvl2pPr marL="457018" indent="0">
              <a:buNone/>
              <a:defRPr sz="2798"/>
            </a:lvl2pPr>
            <a:lvl3pPr marL="914034" indent="0">
              <a:buNone/>
              <a:defRPr sz="2400"/>
            </a:lvl3pPr>
            <a:lvl4pPr marL="1371052" indent="0">
              <a:buNone/>
              <a:defRPr sz="2000"/>
            </a:lvl4pPr>
            <a:lvl5pPr marL="1828068" indent="0">
              <a:buNone/>
              <a:defRPr sz="2000"/>
            </a:lvl5pPr>
            <a:lvl6pPr marL="2285086" indent="0">
              <a:buNone/>
              <a:defRPr sz="2000"/>
            </a:lvl6pPr>
            <a:lvl7pPr marL="2742102" indent="0">
              <a:buNone/>
              <a:defRPr sz="2000"/>
            </a:lvl7pPr>
            <a:lvl8pPr marL="3199120" indent="0">
              <a:buNone/>
              <a:defRPr sz="2000"/>
            </a:lvl8pPr>
            <a:lvl9pPr marL="3656137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805211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s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AE6176-C7C7-814E-B6A9-318924F3BDF0}"/>
              </a:ext>
            </a:extLst>
          </p:cNvPr>
          <p:cNvSpPr/>
          <p:nvPr userDrawn="1"/>
        </p:nvSpPr>
        <p:spPr>
          <a:xfrm>
            <a:off x="1" y="0"/>
            <a:ext cx="509173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7779" y="365126"/>
            <a:ext cx="5957382" cy="81192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7779" y="1410512"/>
            <a:ext cx="5957382" cy="476645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AE6F173-2A3B-7F43-9627-694572B6F067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0" y="-1"/>
            <a:ext cx="4900971" cy="6858000"/>
          </a:xfrm>
        </p:spPr>
        <p:txBody>
          <a:bodyPr anchor="t"/>
          <a:lstStyle>
            <a:lvl1pPr marL="0" indent="0">
              <a:buNone/>
              <a:defRPr sz="3198"/>
            </a:lvl1pPr>
            <a:lvl2pPr marL="457018" indent="0">
              <a:buNone/>
              <a:defRPr sz="2798"/>
            </a:lvl2pPr>
            <a:lvl3pPr marL="914034" indent="0">
              <a:buNone/>
              <a:defRPr sz="2400"/>
            </a:lvl3pPr>
            <a:lvl4pPr marL="1371052" indent="0">
              <a:buNone/>
              <a:defRPr sz="2000"/>
            </a:lvl4pPr>
            <a:lvl5pPr marL="1828068" indent="0">
              <a:buNone/>
              <a:defRPr sz="2000"/>
            </a:lvl5pPr>
            <a:lvl6pPr marL="2285086" indent="0">
              <a:buNone/>
              <a:defRPr sz="2000"/>
            </a:lvl6pPr>
            <a:lvl7pPr marL="2742102" indent="0">
              <a:buNone/>
              <a:defRPr sz="2000"/>
            </a:lvl7pPr>
            <a:lvl8pPr marL="3199120" indent="0">
              <a:buNone/>
              <a:defRPr sz="2000"/>
            </a:lvl8pPr>
            <a:lvl9pPr marL="3656137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5DAF3C-CFB3-524B-8BAD-94D85DF9D8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9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598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10512"/>
            <a:ext cx="5181600" cy="476645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10512"/>
            <a:ext cx="5181600" cy="476645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F10EE1-DD34-B345-A74A-427B234620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5"/>
            <a:ext cx="12192000" cy="9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207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-column conten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811922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340695"/>
            <a:ext cx="5157787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bg2"/>
                </a:solidFill>
              </a:defRPr>
            </a:lvl1pPr>
            <a:lvl2pPr marL="457018" indent="0">
              <a:buNone/>
              <a:defRPr sz="2000" b="1"/>
            </a:lvl2pPr>
            <a:lvl3pPr marL="914034" indent="0">
              <a:buNone/>
              <a:defRPr sz="1800" b="1"/>
            </a:lvl3pPr>
            <a:lvl4pPr marL="1371052" indent="0">
              <a:buNone/>
              <a:defRPr sz="1600" b="1"/>
            </a:lvl4pPr>
            <a:lvl5pPr marL="1828068" indent="0">
              <a:buNone/>
              <a:defRPr sz="1600" b="1"/>
            </a:lvl5pPr>
            <a:lvl6pPr marL="2285086" indent="0">
              <a:buNone/>
              <a:defRPr sz="1600" b="1"/>
            </a:lvl6pPr>
            <a:lvl7pPr marL="2742102" indent="0">
              <a:buNone/>
              <a:defRPr sz="1600" b="1"/>
            </a:lvl7pPr>
            <a:lvl8pPr marL="3199120" indent="0">
              <a:buNone/>
              <a:defRPr sz="1600" b="1"/>
            </a:lvl8pPr>
            <a:lvl9pPr marL="365613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316266"/>
            <a:ext cx="5157787" cy="387339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000">
                <a:solidFill>
                  <a:schemeClr val="tx2"/>
                </a:solidFill>
              </a:defRPr>
            </a:lvl3pPr>
            <a:lvl4pPr>
              <a:defRPr sz="900">
                <a:solidFill>
                  <a:schemeClr val="tx2"/>
                </a:solidFill>
              </a:defRPr>
            </a:lvl4pPr>
            <a:lvl5pPr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340695"/>
            <a:ext cx="5183188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bg2"/>
                </a:solidFill>
              </a:defRPr>
            </a:lvl1pPr>
            <a:lvl2pPr marL="457018" indent="0">
              <a:buNone/>
              <a:defRPr sz="2000" b="1"/>
            </a:lvl2pPr>
            <a:lvl3pPr marL="914034" indent="0">
              <a:buNone/>
              <a:defRPr sz="1800" b="1"/>
            </a:lvl3pPr>
            <a:lvl4pPr marL="1371052" indent="0">
              <a:buNone/>
              <a:defRPr sz="1600" b="1"/>
            </a:lvl4pPr>
            <a:lvl5pPr marL="1828068" indent="0">
              <a:buNone/>
              <a:defRPr sz="1600" b="1"/>
            </a:lvl5pPr>
            <a:lvl6pPr marL="2285086" indent="0">
              <a:buNone/>
              <a:defRPr sz="1600" b="1"/>
            </a:lvl6pPr>
            <a:lvl7pPr marL="2742102" indent="0">
              <a:buNone/>
              <a:defRPr sz="1600" b="1"/>
            </a:lvl7pPr>
            <a:lvl8pPr marL="3199120" indent="0">
              <a:buNone/>
              <a:defRPr sz="1600" b="1"/>
            </a:lvl8pPr>
            <a:lvl9pPr marL="365613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316266"/>
            <a:ext cx="5183188" cy="387339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000">
                <a:solidFill>
                  <a:schemeClr val="tx2"/>
                </a:solidFill>
              </a:defRPr>
            </a:lvl3pPr>
            <a:lvl4pPr>
              <a:defRPr sz="900">
                <a:solidFill>
                  <a:schemeClr val="tx2"/>
                </a:solidFill>
              </a:defRPr>
            </a:lvl4pPr>
            <a:lvl5pPr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9246B4-8547-0244-A8A1-CFF4AD6BD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5"/>
            <a:ext cx="12192000" cy="9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773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2DF316-7124-284A-B4F1-E3CF7FCF46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5"/>
            <a:ext cx="12192000" cy="938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D5D350-7238-F147-8408-81C64875E3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9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474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4279C3E-A58B-2242-A545-FD30234FD1A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59AE80-4F93-FA4F-B929-081C7576BF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5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3198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>
            <a:normAutofit/>
          </a:bodyPr>
          <a:lstStyle>
            <a:lvl1pPr>
              <a:defRPr sz="2698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211920"/>
            <a:ext cx="3932237" cy="365706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2"/>
                </a:solidFill>
              </a:defRPr>
            </a:lvl1pPr>
            <a:lvl2pPr marL="457018" indent="0">
              <a:buNone/>
              <a:defRPr sz="1400"/>
            </a:lvl2pPr>
            <a:lvl3pPr marL="914034" indent="0">
              <a:buNone/>
              <a:defRPr sz="1200"/>
            </a:lvl3pPr>
            <a:lvl4pPr marL="1371052" indent="0">
              <a:buNone/>
              <a:defRPr sz="1000"/>
            </a:lvl4pPr>
            <a:lvl5pPr marL="1828068" indent="0">
              <a:buNone/>
              <a:defRPr sz="1000"/>
            </a:lvl5pPr>
            <a:lvl6pPr marL="2285086" indent="0">
              <a:buNone/>
              <a:defRPr sz="1000"/>
            </a:lvl6pPr>
            <a:lvl7pPr marL="2742102" indent="0">
              <a:buNone/>
              <a:defRPr sz="1000"/>
            </a:lvl7pPr>
            <a:lvl8pPr marL="3199120" indent="0">
              <a:buNone/>
              <a:defRPr sz="1000"/>
            </a:lvl8pPr>
            <a:lvl9pPr marL="365613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DC0930-69AE-3B4D-8B80-CA70A3FDE0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9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80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3198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198"/>
            </a:lvl1pPr>
            <a:lvl2pPr marL="457018" indent="0">
              <a:buNone/>
              <a:defRPr sz="2798"/>
            </a:lvl2pPr>
            <a:lvl3pPr marL="914034" indent="0">
              <a:buNone/>
              <a:defRPr sz="2400"/>
            </a:lvl3pPr>
            <a:lvl4pPr marL="1371052" indent="0">
              <a:buNone/>
              <a:defRPr sz="2000"/>
            </a:lvl4pPr>
            <a:lvl5pPr marL="1828068" indent="0">
              <a:buNone/>
              <a:defRPr sz="2000"/>
            </a:lvl5pPr>
            <a:lvl6pPr marL="2285086" indent="0">
              <a:buNone/>
              <a:defRPr sz="2000"/>
            </a:lvl6pPr>
            <a:lvl7pPr marL="2742102" indent="0">
              <a:buNone/>
              <a:defRPr sz="2000"/>
            </a:lvl7pPr>
            <a:lvl8pPr marL="3199120" indent="0">
              <a:buNone/>
              <a:defRPr sz="2000"/>
            </a:lvl8pPr>
            <a:lvl9pPr marL="3656137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211920"/>
            <a:ext cx="3932237" cy="365706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2"/>
                </a:solidFill>
              </a:defRPr>
            </a:lvl1pPr>
            <a:lvl2pPr marL="457018" indent="0">
              <a:buNone/>
              <a:defRPr sz="1400"/>
            </a:lvl2pPr>
            <a:lvl3pPr marL="914034" indent="0">
              <a:buNone/>
              <a:defRPr sz="1200"/>
            </a:lvl3pPr>
            <a:lvl4pPr marL="1371052" indent="0">
              <a:buNone/>
              <a:defRPr sz="1000"/>
            </a:lvl4pPr>
            <a:lvl5pPr marL="1828068" indent="0">
              <a:buNone/>
              <a:defRPr sz="1000"/>
            </a:lvl5pPr>
            <a:lvl6pPr marL="2285086" indent="0">
              <a:buNone/>
              <a:defRPr sz="1000"/>
            </a:lvl6pPr>
            <a:lvl7pPr marL="2742102" indent="0">
              <a:buNone/>
              <a:defRPr sz="1000"/>
            </a:lvl7pPr>
            <a:lvl8pPr marL="3199120" indent="0">
              <a:buNone/>
              <a:defRPr sz="1000"/>
            </a:lvl8pPr>
            <a:lvl9pPr marL="365613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3628DD-4BEA-0D43-86F7-5AC3BE93C5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5"/>
            <a:ext cx="12192000" cy="938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9B8867-B2DB-204B-AC56-36B2F2D9D8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9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78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9367CF1-C3C7-2D4C-A2D2-5B88DF7DF5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9" y="0"/>
            <a:ext cx="1218794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4521" y="1854201"/>
            <a:ext cx="7375650" cy="1655762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3998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4521" y="3602038"/>
            <a:ext cx="7375650" cy="1655762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bg2"/>
                </a:solidFill>
              </a:defRPr>
            </a:lvl1pPr>
            <a:lvl2pPr marL="457018" indent="0" algn="ctr">
              <a:buNone/>
              <a:defRPr sz="2000"/>
            </a:lvl2pPr>
            <a:lvl3pPr marL="914034" indent="0" algn="ctr">
              <a:buNone/>
              <a:defRPr sz="1800"/>
            </a:lvl3pPr>
            <a:lvl4pPr marL="1371052" indent="0" algn="ctr">
              <a:buNone/>
              <a:defRPr sz="1600"/>
            </a:lvl4pPr>
            <a:lvl5pPr marL="1828068" indent="0" algn="ctr">
              <a:buNone/>
              <a:defRPr sz="1600"/>
            </a:lvl5pPr>
            <a:lvl6pPr marL="2285086" indent="0" algn="ctr">
              <a:buNone/>
              <a:defRPr sz="1600"/>
            </a:lvl6pPr>
            <a:lvl7pPr marL="2742102" indent="0" algn="ctr">
              <a:buNone/>
              <a:defRPr sz="1600"/>
            </a:lvl7pPr>
            <a:lvl8pPr marL="3199120" indent="0" algn="ctr">
              <a:buNone/>
              <a:defRPr sz="1600"/>
            </a:lvl8pPr>
            <a:lvl9pPr marL="365613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101D0B9-07EA-7049-99D4-264D289D3B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322" y="916284"/>
            <a:ext cx="2792832" cy="79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4526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n light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912B50-56C0-E042-933C-5F60016A649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469AE5BB-E509-BD44-9B19-3673A2CE24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62149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9695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ultu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3A7B6F4-6436-F242-8F6A-DD1937B4E77D}"/>
              </a:ext>
            </a:extLst>
          </p:cNvPr>
          <p:cNvGrpSpPr/>
          <p:nvPr userDrawn="1"/>
        </p:nvGrpSpPr>
        <p:grpSpPr>
          <a:xfrm>
            <a:off x="4369" y="-1"/>
            <a:ext cx="12187631" cy="6858001"/>
            <a:chOff x="8739" y="-1"/>
            <a:chExt cx="24378435" cy="137160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7CE0A0F-E976-8C4F-A3B5-4CA2332386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67743" y="-1"/>
              <a:ext cx="21019431" cy="137160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F58673A-3513-5743-958C-9C412BB83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39" y="5723738"/>
              <a:ext cx="7992261" cy="799226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9F57033-62A5-2F4A-A1A0-4D5EDB3A5E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8739" y="2982686"/>
              <a:ext cx="8472886" cy="1073331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5774390" cy="81192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0512"/>
            <a:ext cx="5774390" cy="4766453"/>
          </a:xfr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  <a:lvl2pPr>
              <a:buNone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rgbClr val="505050"/>
                </a:solidFill>
              </a:defRPr>
            </a:lvl3pPr>
            <a:lvl4pPr>
              <a:defRPr>
                <a:solidFill>
                  <a:srgbClr val="505050"/>
                </a:solidFill>
              </a:defRPr>
            </a:lvl4pPr>
            <a:lvl5pPr>
              <a:defRPr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A183E9-C0D1-6D43-AEEA-E9D1E9107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9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532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glob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3A7B6F4-6436-F242-8F6A-DD1937B4E77D}"/>
              </a:ext>
            </a:extLst>
          </p:cNvPr>
          <p:cNvGrpSpPr/>
          <p:nvPr userDrawn="1"/>
        </p:nvGrpSpPr>
        <p:grpSpPr>
          <a:xfrm>
            <a:off x="0" y="-1"/>
            <a:ext cx="12192000" cy="6858001"/>
            <a:chOff x="0" y="-1"/>
            <a:chExt cx="24387174" cy="137160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7CE0A0F-E976-8C4F-A3B5-4CA2332386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67743" y="-1"/>
              <a:ext cx="21019431" cy="137160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F58673A-3513-5743-958C-9C412BB83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29" y="5723738"/>
              <a:ext cx="7988881" cy="799226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9F57033-62A5-2F4A-A1A0-4D5EDB3A5E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0" y="2982686"/>
              <a:ext cx="8472886" cy="1073331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5774390" cy="81192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0512"/>
            <a:ext cx="5774390" cy="4766453"/>
          </a:xfr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  <a:lvl2pPr>
              <a:buNone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rgbClr val="505050"/>
                </a:solidFill>
              </a:defRPr>
            </a:lvl3pPr>
            <a:lvl4pPr>
              <a:defRPr>
                <a:solidFill>
                  <a:srgbClr val="505050"/>
                </a:solidFill>
              </a:defRPr>
            </a:lvl4pPr>
            <a:lvl5pPr>
              <a:defRPr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7D7BCE-0BB4-294C-8747-BE5CED7301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9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423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AT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C47A49E-927A-1344-A669-95309DFE1783}"/>
              </a:ext>
            </a:extLst>
          </p:cNvPr>
          <p:cNvGrpSpPr/>
          <p:nvPr userDrawn="1"/>
        </p:nvGrpSpPr>
        <p:grpSpPr>
          <a:xfrm>
            <a:off x="5215" y="-1"/>
            <a:ext cx="12192203" cy="6858001"/>
            <a:chOff x="10429" y="-1"/>
            <a:chExt cx="24387581" cy="137160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7CE0A0F-E976-8C4F-A3B5-4CA2332386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10429" y="-1"/>
              <a:ext cx="24366316" cy="1371600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3104CA5-8EFF-954C-B094-7039A51926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6414813" y="5724144"/>
              <a:ext cx="7983197" cy="799185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9F57033-62A5-2F4A-A1A0-4D5EDB3A5E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925124" y="2982686"/>
              <a:ext cx="8472886" cy="1073331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5774390" cy="81192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0512"/>
            <a:ext cx="5774390" cy="4766453"/>
          </a:xfr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  <a:lvl2pPr>
              <a:buNone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rgbClr val="505050"/>
                </a:solidFill>
              </a:defRPr>
            </a:lvl3pPr>
            <a:lvl4pPr>
              <a:defRPr>
                <a:solidFill>
                  <a:srgbClr val="505050"/>
                </a:solidFill>
              </a:defRPr>
            </a:lvl4pPr>
            <a:lvl5pPr>
              <a:defRPr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809995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222A5EA9-E86D-8342-B5F4-5F5D21A691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9" y="0"/>
            <a:ext cx="12187945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10B081-01C7-F14C-9DD4-55915E41B8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224" y="2707342"/>
            <a:ext cx="4851155" cy="137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784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1778F5C-7751-044E-9875-95293E6046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9" y="0"/>
            <a:ext cx="12187945" cy="6858000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EE64997-BA17-9648-8019-22C2774A6F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224" y="2707341"/>
            <a:ext cx="4851155" cy="137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7537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ve Category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4CA3"/>
              </a:gs>
              <a:gs pos="100000">
                <a:srgbClr val="0080D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2677F1-90A9-8242-8AF4-D6D6EF62CF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8844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vy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76D16844-6333-3E4A-AF87-E77C05853F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8" y="0"/>
            <a:ext cx="1218794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4521" y="1854200"/>
            <a:ext cx="7375650" cy="1655763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3999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4521" y="3602038"/>
            <a:ext cx="7375650" cy="1655762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bg2"/>
                </a:solidFill>
              </a:defRPr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239EE7-2778-0244-92FA-E41B459518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322" y="916283"/>
            <a:ext cx="2792832" cy="79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327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9367CF1-C3C7-2D4C-A2D2-5B88DF7DF5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8" y="0"/>
            <a:ext cx="1218794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4521" y="1854201"/>
            <a:ext cx="7375650" cy="1655762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39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4521" y="3602038"/>
            <a:ext cx="7375650" cy="1655762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bg2"/>
                </a:solidFill>
              </a:defRPr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101D0B9-07EA-7049-99D4-264D289D3B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322" y="916283"/>
            <a:ext cx="2792832" cy="79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514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brea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98C4F2-B7A3-964A-B48C-FCAC7BAAB1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9" y="1567"/>
            <a:ext cx="12184841" cy="68548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598073"/>
            <a:ext cx="10515600" cy="1500187"/>
          </a:xfrm>
        </p:spPr>
        <p:txBody>
          <a:bodyPr anchor="b">
            <a:normAutofit/>
          </a:bodyPr>
          <a:lstStyle>
            <a:lvl1pPr algn="ctr">
              <a:spcBef>
                <a:spcPts val="0"/>
              </a:spcBef>
              <a:defRPr sz="4799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319126"/>
            <a:ext cx="10515600" cy="1306309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bg2"/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9017C11-1086-6B49-95E7-3ED01C56F8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9208" y="5156189"/>
            <a:ext cx="2293584" cy="50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790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brea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98C4F2-B7A3-964A-B48C-FCAC7BAAB1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0" y="1567"/>
            <a:ext cx="12184841" cy="68548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598074"/>
            <a:ext cx="10515600" cy="1500187"/>
          </a:xfrm>
        </p:spPr>
        <p:txBody>
          <a:bodyPr anchor="b">
            <a:normAutofit/>
          </a:bodyPr>
          <a:lstStyle>
            <a:lvl1pPr algn="ctr">
              <a:spcBef>
                <a:spcPts val="0"/>
              </a:spcBef>
              <a:defRPr sz="4798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319127"/>
            <a:ext cx="10515600" cy="1306309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bg2"/>
                </a:solidFill>
              </a:defRPr>
            </a:lvl1pPr>
            <a:lvl2pPr marL="45701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0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0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0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1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1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9017C11-1086-6B49-95E7-3ED01C56F8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9208" y="5156190"/>
            <a:ext cx="2293584" cy="50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194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break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98C4F2-B7A3-964A-B48C-FCAC7BAAB1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9" y="1567"/>
            <a:ext cx="12184841" cy="68548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598073"/>
            <a:ext cx="10515600" cy="1500187"/>
          </a:xfrm>
        </p:spPr>
        <p:txBody>
          <a:bodyPr anchor="b">
            <a:normAutofit/>
          </a:bodyPr>
          <a:lstStyle>
            <a:lvl1pPr algn="ctr">
              <a:spcBef>
                <a:spcPts val="0"/>
              </a:spcBef>
              <a:defRPr sz="4799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319126"/>
            <a:ext cx="10515600" cy="174197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bg2"/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8585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white background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5E871A-287F-4448-96C3-7B18B6F646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8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9248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white background and tr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32840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28793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gray background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C98F7E-3FA1-1346-A67F-6D0B91EF3D6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1397FE-DEA1-6D44-9EA0-08CAF10EDF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8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082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gray background and tr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C98F7E-3FA1-1346-A67F-6D0B91EF3D6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spcBef>
                <a:spcPts val="0"/>
              </a:spcBef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29316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C98F7E-3FA1-1346-A67F-6D0B91EF3D6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17081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emphasis and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9AE693-0ABA-5647-A79F-DDC42B3BACDD}"/>
              </a:ext>
            </a:extLst>
          </p:cNvPr>
          <p:cNvSpPr/>
          <p:nvPr/>
        </p:nvSpPr>
        <p:spPr>
          <a:xfrm>
            <a:off x="7367404" y="0"/>
            <a:ext cx="4824596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641572"/>
            <a:ext cx="6220899" cy="547705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9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446028"/>
            <a:ext cx="6220899" cy="490160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000">
                <a:solidFill>
                  <a:schemeClr val="tx2"/>
                </a:solidFill>
              </a:defRPr>
            </a:lvl3pPr>
            <a:lvl4pPr>
              <a:defRPr sz="900">
                <a:solidFill>
                  <a:schemeClr val="tx2"/>
                </a:solidFill>
              </a:defRPr>
            </a:lvl4pPr>
            <a:lvl5pPr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45D0D9-27D2-CA48-8163-FBAAD2C965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87079"/>
            <a:ext cx="6221287" cy="354271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2"/>
                </a:solidFill>
              </a:defRPr>
            </a:lvl1pPr>
            <a:lvl2pPr>
              <a:buNone/>
              <a:defRPr>
                <a:solidFill>
                  <a:srgbClr val="0086EA"/>
                </a:solidFill>
              </a:defRPr>
            </a:lvl2pPr>
            <a:lvl3pPr>
              <a:buNone/>
              <a:defRPr>
                <a:solidFill>
                  <a:srgbClr val="0086EA"/>
                </a:solidFill>
              </a:defRPr>
            </a:lvl3pPr>
            <a:lvl4pPr>
              <a:buNone/>
              <a:defRPr>
                <a:solidFill>
                  <a:srgbClr val="0086EA"/>
                </a:solidFill>
              </a:defRPr>
            </a:lvl4pPr>
            <a:lvl5pPr>
              <a:buNone/>
              <a:defRPr>
                <a:solidFill>
                  <a:srgbClr val="0086E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D566892-ABAA-3644-BCA7-29EF96D03456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7367016" y="0"/>
            <a:ext cx="4824596" cy="3429000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627C85-413D-F64C-8CB0-0E4D343755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03282" y="3667919"/>
            <a:ext cx="3952063" cy="267971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900">
                <a:solidFill>
                  <a:srgbClr val="505050"/>
                </a:solidFill>
              </a:defRPr>
            </a:lvl3pPr>
            <a:lvl4pPr>
              <a:defRPr sz="800">
                <a:solidFill>
                  <a:srgbClr val="505050"/>
                </a:solidFill>
              </a:defRPr>
            </a:lvl4pPr>
            <a:lvl5pPr>
              <a:defRPr sz="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43586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with two content z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AE6176-C7C7-814E-B6A9-318924F3BDF0}"/>
              </a:ext>
            </a:extLst>
          </p:cNvPr>
          <p:cNvSpPr/>
          <p:nvPr/>
        </p:nvSpPr>
        <p:spPr>
          <a:xfrm>
            <a:off x="7100267" y="0"/>
            <a:ext cx="509173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5957382" cy="81192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410511"/>
            <a:ext cx="5957382" cy="476645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95A3962-55ED-8C40-AA36-DC8AC2758F0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596313" y="1410511"/>
            <a:ext cx="4099641" cy="476645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05803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AE6176-C7C7-814E-B6A9-318924F3BDF0}"/>
              </a:ext>
            </a:extLst>
          </p:cNvPr>
          <p:cNvSpPr/>
          <p:nvPr/>
        </p:nvSpPr>
        <p:spPr>
          <a:xfrm>
            <a:off x="7100267" y="0"/>
            <a:ext cx="509173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5957382" cy="81192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410511"/>
            <a:ext cx="5957382" cy="476645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AE6F173-2A3B-7F43-9627-694572B6F067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7596313" y="365126"/>
            <a:ext cx="4099641" cy="5811837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95636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break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98C4F2-B7A3-964A-B48C-FCAC7BAAB1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0" y="1567"/>
            <a:ext cx="12184841" cy="68548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598074"/>
            <a:ext cx="10515600" cy="1500187"/>
          </a:xfrm>
        </p:spPr>
        <p:txBody>
          <a:bodyPr anchor="b">
            <a:normAutofit/>
          </a:bodyPr>
          <a:lstStyle>
            <a:lvl1pPr algn="ctr">
              <a:spcBef>
                <a:spcPts val="0"/>
              </a:spcBef>
              <a:defRPr sz="4798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319126"/>
            <a:ext cx="10515600" cy="174197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bg2"/>
                </a:solidFill>
              </a:defRPr>
            </a:lvl1pPr>
            <a:lvl2pPr marL="45701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0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0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0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1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1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6978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with s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AE6176-C7C7-814E-B6A9-318924F3BDF0}"/>
              </a:ext>
            </a:extLst>
          </p:cNvPr>
          <p:cNvSpPr/>
          <p:nvPr/>
        </p:nvSpPr>
        <p:spPr>
          <a:xfrm>
            <a:off x="0" y="0"/>
            <a:ext cx="509173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7779" y="365126"/>
            <a:ext cx="5957382" cy="81192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7779" y="1410511"/>
            <a:ext cx="5957382" cy="476645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AE6F173-2A3B-7F43-9627-694572B6F067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0" y="-1"/>
            <a:ext cx="4900971" cy="6858000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8AC9FD-618E-B24B-9587-DE9E8F9E1E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8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8475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10511"/>
            <a:ext cx="5181600" cy="476645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10511"/>
            <a:ext cx="5181600" cy="476645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F10EE1-DD34-B345-A74A-427B234620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9409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-column conten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811922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340695"/>
            <a:ext cx="5157787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bg2"/>
                </a:solidFill>
              </a:defRPr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6265"/>
            <a:ext cx="5157787" cy="387339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000">
                <a:solidFill>
                  <a:schemeClr val="tx2"/>
                </a:solidFill>
              </a:defRPr>
            </a:lvl3pPr>
            <a:lvl4pPr>
              <a:defRPr sz="900">
                <a:solidFill>
                  <a:schemeClr val="tx2"/>
                </a:solidFill>
              </a:defRPr>
            </a:lvl4pPr>
            <a:lvl5pPr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340695"/>
            <a:ext cx="5183188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bg2"/>
                </a:solidFill>
              </a:defRPr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316265"/>
            <a:ext cx="5183188" cy="387339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000">
                <a:solidFill>
                  <a:schemeClr val="tx2"/>
                </a:solidFill>
              </a:defRPr>
            </a:lvl3pPr>
            <a:lvl4pPr>
              <a:defRPr sz="900">
                <a:solidFill>
                  <a:schemeClr val="tx2"/>
                </a:solidFill>
              </a:defRPr>
            </a:lvl4pPr>
            <a:lvl5pPr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9246B4-8547-0244-A8A1-CFF4AD6BD4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649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2DF316-7124-284A-B4F1-E3CF7FCF46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B09B2A-351A-9944-9A3C-4FCB2EF57C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8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4004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4279C3E-A58B-2242-A545-FD30234FD1A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59AE80-4F93-FA4F-B929-081C7576BF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31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>
            <a:normAutofit/>
          </a:bodyPr>
          <a:lstStyle>
            <a:lvl1pPr>
              <a:defRPr sz="2699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211920"/>
            <a:ext cx="3932237" cy="365706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2"/>
                </a:solidFill>
              </a:defRPr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DB2E16-32A4-AF4B-9059-DD4B3639EB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8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362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31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211920"/>
            <a:ext cx="3932237" cy="365706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2"/>
                </a:solidFill>
              </a:defRPr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3628DD-4BEA-0D43-86F7-5AC3BE93C5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2DF55B-0C82-0C4F-A4E7-7BE9E96949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8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297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ultu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3A7B6F4-6436-F242-8F6A-DD1937B4E77D}"/>
              </a:ext>
            </a:extLst>
          </p:cNvPr>
          <p:cNvGrpSpPr/>
          <p:nvPr/>
        </p:nvGrpSpPr>
        <p:grpSpPr>
          <a:xfrm>
            <a:off x="4369" y="-1"/>
            <a:ext cx="12187631" cy="6858001"/>
            <a:chOff x="8739" y="-1"/>
            <a:chExt cx="24378435" cy="137160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7CE0A0F-E976-8C4F-A3B5-4CA2332386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67743" y="-1"/>
              <a:ext cx="21019431" cy="137160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F58673A-3513-5743-958C-9C412BB83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39" y="5723738"/>
              <a:ext cx="7992261" cy="799226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9F57033-62A5-2F4A-A1A0-4D5EDB3A5E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8739" y="2982686"/>
              <a:ext cx="8472886" cy="1073331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5774390" cy="81192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0511"/>
            <a:ext cx="5774390" cy="4766453"/>
          </a:xfr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  <a:lvl2pPr>
              <a:buNone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rgbClr val="505050"/>
                </a:solidFill>
              </a:defRPr>
            </a:lvl3pPr>
            <a:lvl4pPr>
              <a:defRPr>
                <a:solidFill>
                  <a:srgbClr val="505050"/>
                </a:solidFill>
              </a:defRPr>
            </a:lvl4pPr>
            <a:lvl5pPr>
              <a:defRPr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2F8B860-788E-C94C-8B7F-A0F8612C5C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8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9437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glob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3A7B6F4-6436-F242-8F6A-DD1937B4E77D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24387174" cy="137160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7CE0A0F-E976-8C4F-A3B5-4CA2332386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67743" y="-1"/>
              <a:ext cx="21019431" cy="137160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F58673A-3513-5743-958C-9C412BB83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29" y="5723738"/>
              <a:ext cx="7988881" cy="799226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9F57033-62A5-2F4A-A1A0-4D5EDB3A5E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0" y="2982686"/>
              <a:ext cx="8472886" cy="1073331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5774390" cy="81192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0511"/>
            <a:ext cx="5774390" cy="4766453"/>
          </a:xfr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  <a:lvl2pPr>
              <a:buNone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rgbClr val="505050"/>
                </a:solidFill>
              </a:defRPr>
            </a:lvl3pPr>
            <a:lvl4pPr>
              <a:defRPr>
                <a:solidFill>
                  <a:srgbClr val="505050"/>
                </a:solidFill>
              </a:defRPr>
            </a:lvl4pPr>
            <a:lvl5pPr>
              <a:defRPr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026E35-AE92-3445-9E54-A0E496165B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8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8944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AT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C47A49E-927A-1344-A669-95309DFE1783}"/>
              </a:ext>
            </a:extLst>
          </p:cNvPr>
          <p:cNvGrpSpPr/>
          <p:nvPr/>
        </p:nvGrpSpPr>
        <p:grpSpPr>
          <a:xfrm>
            <a:off x="5214" y="-1"/>
            <a:ext cx="12192203" cy="6858001"/>
            <a:chOff x="10429" y="-1"/>
            <a:chExt cx="24387581" cy="137160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7CE0A0F-E976-8C4F-A3B5-4CA2332386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10429" y="-1"/>
              <a:ext cx="24366316" cy="1371600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3104CA5-8EFF-954C-B094-7039A5192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14813" y="5724144"/>
              <a:ext cx="7983197" cy="799185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9F57033-62A5-2F4A-A1A0-4D5EDB3A5E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925124" y="2982686"/>
              <a:ext cx="8472886" cy="1073331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5774390" cy="81192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0511"/>
            <a:ext cx="5774390" cy="4766453"/>
          </a:xfr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  <a:lvl2pPr>
              <a:buNone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rgbClr val="505050"/>
                </a:solidFill>
              </a:defRPr>
            </a:lvl3pPr>
            <a:lvl4pPr>
              <a:defRPr>
                <a:solidFill>
                  <a:srgbClr val="505050"/>
                </a:solidFill>
              </a:defRPr>
            </a:lvl4pPr>
            <a:lvl5pPr>
              <a:defRPr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332401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y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222A5EA9-E86D-8342-B5F4-5F5D21A691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8" y="0"/>
            <a:ext cx="12187945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10B081-01C7-F14C-9DD4-55915E41B8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223" y="2707341"/>
            <a:ext cx="4851155" cy="137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849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white background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5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35DF62-BB60-6A46-AC36-6D1205399B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9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1035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1778F5C-7751-044E-9875-95293E6046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8" y="0"/>
            <a:ext cx="12187945" cy="6858000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EE64997-BA17-9648-8019-22C2774A6F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223" y="2707341"/>
            <a:ext cx="4851155" cy="137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378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vy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76D16844-6333-3E4A-AF87-E77C05853F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" y="0"/>
            <a:ext cx="1218794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4521" y="1854201"/>
            <a:ext cx="7375650" cy="165576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998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4521" y="3602038"/>
            <a:ext cx="7375650" cy="165576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bg2"/>
                </a:solidFill>
              </a:defRPr>
            </a:lvl1pPr>
            <a:lvl2pPr marL="457018" indent="0" algn="ctr">
              <a:buNone/>
              <a:defRPr sz="2000"/>
            </a:lvl2pPr>
            <a:lvl3pPr marL="914034" indent="0" algn="ctr">
              <a:buNone/>
              <a:defRPr sz="1800"/>
            </a:lvl3pPr>
            <a:lvl4pPr marL="1371052" indent="0" algn="ctr">
              <a:buNone/>
              <a:defRPr sz="1600"/>
            </a:lvl4pPr>
            <a:lvl5pPr marL="1828068" indent="0" algn="ctr">
              <a:buNone/>
              <a:defRPr sz="1600"/>
            </a:lvl5pPr>
            <a:lvl6pPr marL="2285086" indent="0" algn="ctr">
              <a:buNone/>
              <a:defRPr sz="1600"/>
            </a:lvl6pPr>
            <a:lvl7pPr marL="2742102" indent="0" algn="ctr">
              <a:buNone/>
              <a:defRPr sz="1600"/>
            </a:lvl7pPr>
            <a:lvl8pPr marL="3199120" indent="0" algn="ctr">
              <a:buNone/>
              <a:defRPr sz="1600"/>
            </a:lvl8pPr>
            <a:lvl9pPr marL="365613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239EE7-2778-0244-92FA-E41B459518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322" y="916284"/>
            <a:ext cx="2792832" cy="79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3115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9367CF1-C3C7-2D4C-A2D2-5B88DF7DF5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" y="0"/>
            <a:ext cx="1218794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4521" y="1854201"/>
            <a:ext cx="7375650" cy="1655762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998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4521" y="3602038"/>
            <a:ext cx="7375650" cy="165576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bg2"/>
                </a:solidFill>
              </a:defRPr>
            </a:lvl1pPr>
            <a:lvl2pPr marL="457018" indent="0" algn="ctr">
              <a:buNone/>
              <a:defRPr sz="2000"/>
            </a:lvl2pPr>
            <a:lvl3pPr marL="914034" indent="0" algn="ctr">
              <a:buNone/>
              <a:defRPr sz="1800"/>
            </a:lvl3pPr>
            <a:lvl4pPr marL="1371052" indent="0" algn="ctr">
              <a:buNone/>
              <a:defRPr sz="1600"/>
            </a:lvl4pPr>
            <a:lvl5pPr marL="1828068" indent="0" algn="ctr">
              <a:buNone/>
              <a:defRPr sz="1600"/>
            </a:lvl5pPr>
            <a:lvl6pPr marL="2285086" indent="0" algn="ctr">
              <a:buNone/>
              <a:defRPr sz="1600"/>
            </a:lvl6pPr>
            <a:lvl7pPr marL="2742102" indent="0" algn="ctr">
              <a:buNone/>
              <a:defRPr sz="1600"/>
            </a:lvl7pPr>
            <a:lvl8pPr marL="3199120" indent="0" algn="ctr">
              <a:buNone/>
              <a:defRPr sz="1600"/>
            </a:lvl8pPr>
            <a:lvl9pPr marL="365613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101D0B9-07EA-7049-99D4-264D289D3B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22" y="916284"/>
            <a:ext cx="2792832" cy="79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1039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brea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98C4F2-B7A3-964A-B48C-FCAC7BAAB1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0" y="1567"/>
            <a:ext cx="12184841" cy="68548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598074"/>
            <a:ext cx="10515600" cy="1500187"/>
          </a:xfrm>
        </p:spPr>
        <p:txBody>
          <a:bodyPr anchor="b">
            <a:noAutofit/>
          </a:bodyPr>
          <a:lstStyle>
            <a:lvl1pPr algn="ctr">
              <a:spcBef>
                <a:spcPts val="0"/>
              </a:spcBef>
              <a:defRPr sz="4798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319127"/>
            <a:ext cx="10515600" cy="1306309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bg2"/>
                </a:solidFill>
              </a:defRPr>
            </a:lvl1pPr>
            <a:lvl2pPr marL="45701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0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0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0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1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1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9017C11-1086-6B49-95E7-3ED01C56F8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5" t="20608" r="8339" b="34816"/>
          <a:stretch/>
        </p:blipFill>
        <p:spPr>
          <a:xfrm>
            <a:off x="4949208" y="5156190"/>
            <a:ext cx="2293584" cy="50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8247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break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98C4F2-B7A3-964A-B48C-FCAC7BAAB1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0" y="1567"/>
            <a:ext cx="12184841" cy="68548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598074"/>
            <a:ext cx="10515600" cy="1500187"/>
          </a:xfrm>
        </p:spPr>
        <p:txBody>
          <a:bodyPr anchor="b">
            <a:noAutofit/>
          </a:bodyPr>
          <a:lstStyle>
            <a:lvl1pPr algn="ctr">
              <a:spcBef>
                <a:spcPts val="0"/>
              </a:spcBef>
              <a:defRPr sz="4798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319126"/>
            <a:ext cx="10515600" cy="1741972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bg2"/>
                </a:solidFill>
              </a:defRPr>
            </a:lvl1pPr>
            <a:lvl2pPr marL="45701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0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0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0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1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1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8215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white background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135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5E871A-287F-4448-96C3-7B18B6F646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95"/>
          <a:stretch/>
        </p:blipFill>
        <p:spPr>
          <a:xfrm>
            <a:off x="11462149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14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white background and tr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135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07127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57760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gray background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C98F7E-3FA1-1346-A67F-6D0B91EF3D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135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1397FE-DEA1-6D44-9EA0-08CAF10EDF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95"/>
          <a:stretch/>
        </p:blipFill>
        <p:spPr>
          <a:xfrm>
            <a:off x="11462149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7017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gray background and tr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C98F7E-3FA1-1346-A67F-6D0B91EF3D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135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spcBef>
                <a:spcPts val="0"/>
              </a:spcBef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8957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white background and tr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5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7914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C98F7E-3FA1-1346-A67F-6D0B91EF3D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8844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emphasis and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9AE693-0ABA-5647-A79F-DDC42B3BACDD}"/>
              </a:ext>
            </a:extLst>
          </p:cNvPr>
          <p:cNvSpPr/>
          <p:nvPr userDrawn="1"/>
        </p:nvSpPr>
        <p:spPr>
          <a:xfrm>
            <a:off x="7367404" y="0"/>
            <a:ext cx="4824596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135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641573"/>
            <a:ext cx="6220899" cy="547705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998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446029"/>
            <a:ext cx="6220899" cy="4901609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000">
                <a:solidFill>
                  <a:schemeClr val="tx2"/>
                </a:solidFill>
              </a:defRPr>
            </a:lvl3pPr>
            <a:lvl4pPr>
              <a:defRPr sz="900">
                <a:solidFill>
                  <a:schemeClr val="tx2"/>
                </a:solidFill>
              </a:defRPr>
            </a:lvl4pPr>
            <a:lvl5pPr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45D0D9-27D2-CA48-8163-FBAAD2C965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87080"/>
            <a:ext cx="6221287" cy="354271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2"/>
                </a:solidFill>
              </a:defRPr>
            </a:lvl1pPr>
            <a:lvl2pPr>
              <a:buNone/>
              <a:defRPr>
                <a:solidFill>
                  <a:srgbClr val="0086EA"/>
                </a:solidFill>
              </a:defRPr>
            </a:lvl2pPr>
            <a:lvl3pPr>
              <a:buNone/>
              <a:defRPr>
                <a:solidFill>
                  <a:srgbClr val="0086EA"/>
                </a:solidFill>
              </a:defRPr>
            </a:lvl3pPr>
            <a:lvl4pPr>
              <a:buNone/>
              <a:defRPr>
                <a:solidFill>
                  <a:srgbClr val="0086EA"/>
                </a:solidFill>
              </a:defRPr>
            </a:lvl4pPr>
            <a:lvl5pPr>
              <a:buNone/>
              <a:defRPr>
                <a:solidFill>
                  <a:srgbClr val="0086E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D566892-ABAA-3644-BCA7-29EF96D03456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7367016" y="0"/>
            <a:ext cx="4824596" cy="3429000"/>
          </a:xfrm>
        </p:spPr>
        <p:txBody>
          <a:bodyPr anchor="t"/>
          <a:lstStyle>
            <a:lvl1pPr marL="0" indent="0">
              <a:buNone/>
              <a:defRPr sz="3198"/>
            </a:lvl1pPr>
            <a:lvl2pPr marL="457018" indent="0">
              <a:buNone/>
              <a:defRPr sz="2798"/>
            </a:lvl2pPr>
            <a:lvl3pPr marL="914034" indent="0">
              <a:buNone/>
              <a:defRPr sz="2400"/>
            </a:lvl3pPr>
            <a:lvl4pPr marL="1371052" indent="0">
              <a:buNone/>
              <a:defRPr sz="2000"/>
            </a:lvl4pPr>
            <a:lvl5pPr marL="1828068" indent="0">
              <a:buNone/>
              <a:defRPr sz="2000"/>
            </a:lvl5pPr>
            <a:lvl6pPr marL="2285086" indent="0">
              <a:buNone/>
              <a:defRPr sz="2000"/>
            </a:lvl6pPr>
            <a:lvl7pPr marL="2742102" indent="0">
              <a:buNone/>
              <a:defRPr sz="2000"/>
            </a:lvl7pPr>
            <a:lvl8pPr marL="3199120" indent="0">
              <a:buNone/>
              <a:defRPr sz="2000"/>
            </a:lvl8pPr>
            <a:lvl9pPr marL="3656137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627C85-413D-F64C-8CB0-0E4D343755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03283" y="3667919"/>
            <a:ext cx="3952063" cy="2679718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900">
                <a:solidFill>
                  <a:srgbClr val="505050"/>
                </a:solidFill>
              </a:defRPr>
            </a:lvl3pPr>
            <a:lvl4pPr>
              <a:defRPr sz="800">
                <a:solidFill>
                  <a:srgbClr val="505050"/>
                </a:solidFill>
              </a:defRPr>
            </a:lvl4pPr>
            <a:lvl5pPr>
              <a:defRPr sz="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390214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with two content z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AE6176-C7C7-814E-B6A9-318924F3BDF0}"/>
              </a:ext>
            </a:extLst>
          </p:cNvPr>
          <p:cNvSpPr/>
          <p:nvPr userDrawn="1"/>
        </p:nvSpPr>
        <p:spPr>
          <a:xfrm>
            <a:off x="5017396" y="0"/>
            <a:ext cx="7174604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5957382" cy="811922"/>
          </a:xfr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410512"/>
            <a:ext cx="5957382" cy="4766453"/>
          </a:xfrm>
        </p:spPr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95A3962-55ED-8C40-AA36-DC8AC2758F0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596313" y="1410512"/>
            <a:ext cx="4099641" cy="4766453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59063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AE6176-C7C7-814E-B6A9-318924F3BDF0}"/>
              </a:ext>
            </a:extLst>
          </p:cNvPr>
          <p:cNvSpPr/>
          <p:nvPr userDrawn="1"/>
        </p:nvSpPr>
        <p:spPr>
          <a:xfrm>
            <a:off x="7100267" y="0"/>
            <a:ext cx="509173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5957382" cy="81192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410512"/>
            <a:ext cx="5957382" cy="476645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AE6F173-2A3B-7F43-9627-694572B6F067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7596313" y="365127"/>
            <a:ext cx="4099641" cy="5811837"/>
          </a:xfrm>
        </p:spPr>
        <p:txBody>
          <a:bodyPr anchor="t"/>
          <a:lstStyle>
            <a:lvl1pPr marL="0" indent="0">
              <a:buNone/>
              <a:defRPr sz="3198"/>
            </a:lvl1pPr>
            <a:lvl2pPr marL="457018" indent="0">
              <a:buNone/>
              <a:defRPr sz="2798"/>
            </a:lvl2pPr>
            <a:lvl3pPr marL="914034" indent="0">
              <a:buNone/>
              <a:defRPr sz="2400"/>
            </a:lvl3pPr>
            <a:lvl4pPr marL="1371052" indent="0">
              <a:buNone/>
              <a:defRPr sz="2000"/>
            </a:lvl4pPr>
            <a:lvl5pPr marL="1828068" indent="0">
              <a:buNone/>
              <a:defRPr sz="2000"/>
            </a:lvl5pPr>
            <a:lvl6pPr marL="2285086" indent="0">
              <a:buNone/>
              <a:defRPr sz="2000"/>
            </a:lvl6pPr>
            <a:lvl7pPr marL="2742102" indent="0">
              <a:buNone/>
              <a:defRPr sz="2000"/>
            </a:lvl7pPr>
            <a:lvl8pPr marL="3199120" indent="0">
              <a:buNone/>
              <a:defRPr sz="2000"/>
            </a:lvl8pPr>
            <a:lvl9pPr marL="3656137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85193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s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AE6176-C7C7-814E-B6A9-318924F3BDF0}"/>
              </a:ext>
            </a:extLst>
          </p:cNvPr>
          <p:cNvSpPr/>
          <p:nvPr userDrawn="1"/>
        </p:nvSpPr>
        <p:spPr>
          <a:xfrm>
            <a:off x="1" y="0"/>
            <a:ext cx="509173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7779" y="365126"/>
            <a:ext cx="5957382" cy="81192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7779" y="1410512"/>
            <a:ext cx="5957382" cy="476645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AE6F173-2A3B-7F43-9627-694572B6F067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0" y="-1"/>
            <a:ext cx="4900971" cy="6858000"/>
          </a:xfrm>
        </p:spPr>
        <p:txBody>
          <a:bodyPr anchor="t"/>
          <a:lstStyle>
            <a:lvl1pPr marL="0" indent="0">
              <a:buNone/>
              <a:defRPr sz="3198"/>
            </a:lvl1pPr>
            <a:lvl2pPr marL="457018" indent="0">
              <a:buNone/>
              <a:defRPr sz="2798"/>
            </a:lvl2pPr>
            <a:lvl3pPr marL="914034" indent="0">
              <a:buNone/>
              <a:defRPr sz="2400"/>
            </a:lvl3pPr>
            <a:lvl4pPr marL="1371052" indent="0">
              <a:buNone/>
              <a:defRPr sz="2000"/>
            </a:lvl4pPr>
            <a:lvl5pPr marL="1828068" indent="0">
              <a:buNone/>
              <a:defRPr sz="2000"/>
            </a:lvl5pPr>
            <a:lvl6pPr marL="2285086" indent="0">
              <a:buNone/>
              <a:defRPr sz="2000"/>
            </a:lvl6pPr>
            <a:lvl7pPr marL="2742102" indent="0">
              <a:buNone/>
              <a:defRPr sz="2000"/>
            </a:lvl7pPr>
            <a:lvl8pPr marL="3199120" indent="0">
              <a:buNone/>
              <a:defRPr sz="2000"/>
            </a:lvl8pPr>
            <a:lvl9pPr marL="3656137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8AC9FD-618E-B24B-9587-DE9E8F9E1E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95"/>
          <a:stretch/>
        </p:blipFill>
        <p:spPr>
          <a:xfrm>
            <a:off x="11462149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6995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10512"/>
            <a:ext cx="5181600" cy="476645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10512"/>
            <a:ext cx="5181600" cy="476645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F10EE1-DD34-B345-A74A-427B234620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135"/>
            <a:ext cx="12192000" cy="9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9070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-column conten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81192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340695"/>
            <a:ext cx="5157787" cy="823912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bg2"/>
                </a:solidFill>
              </a:defRPr>
            </a:lvl1pPr>
            <a:lvl2pPr marL="457018" indent="0">
              <a:buNone/>
              <a:defRPr sz="2000" b="1"/>
            </a:lvl2pPr>
            <a:lvl3pPr marL="914034" indent="0">
              <a:buNone/>
              <a:defRPr sz="1800" b="1"/>
            </a:lvl3pPr>
            <a:lvl4pPr marL="1371052" indent="0">
              <a:buNone/>
              <a:defRPr sz="1600" b="1"/>
            </a:lvl4pPr>
            <a:lvl5pPr marL="1828068" indent="0">
              <a:buNone/>
              <a:defRPr sz="1600" b="1"/>
            </a:lvl5pPr>
            <a:lvl6pPr marL="2285086" indent="0">
              <a:buNone/>
              <a:defRPr sz="1600" b="1"/>
            </a:lvl6pPr>
            <a:lvl7pPr marL="2742102" indent="0">
              <a:buNone/>
              <a:defRPr sz="1600" b="1"/>
            </a:lvl7pPr>
            <a:lvl8pPr marL="3199120" indent="0">
              <a:buNone/>
              <a:defRPr sz="1600" b="1"/>
            </a:lvl8pPr>
            <a:lvl9pPr marL="365613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316266"/>
            <a:ext cx="5157787" cy="3873399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000">
                <a:solidFill>
                  <a:schemeClr val="tx2"/>
                </a:solidFill>
              </a:defRPr>
            </a:lvl3pPr>
            <a:lvl4pPr>
              <a:defRPr sz="900">
                <a:solidFill>
                  <a:schemeClr val="tx2"/>
                </a:solidFill>
              </a:defRPr>
            </a:lvl4pPr>
            <a:lvl5pPr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340695"/>
            <a:ext cx="5183188" cy="823912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bg2"/>
                </a:solidFill>
              </a:defRPr>
            </a:lvl1pPr>
            <a:lvl2pPr marL="457018" indent="0">
              <a:buNone/>
              <a:defRPr sz="2000" b="1"/>
            </a:lvl2pPr>
            <a:lvl3pPr marL="914034" indent="0">
              <a:buNone/>
              <a:defRPr sz="1800" b="1"/>
            </a:lvl3pPr>
            <a:lvl4pPr marL="1371052" indent="0">
              <a:buNone/>
              <a:defRPr sz="1600" b="1"/>
            </a:lvl4pPr>
            <a:lvl5pPr marL="1828068" indent="0">
              <a:buNone/>
              <a:defRPr sz="1600" b="1"/>
            </a:lvl5pPr>
            <a:lvl6pPr marL="2285086" indent="0">
              <a:buNone/>
              <a:defRPr sz="1600" b="1"/>
            </a:lvl6pPr>
            <a:lvl7pPr marL="2742102" indent="0">
              <a:buNone/>
              <a:defRPr sz="1600" b="1"/>
            </a:lvl7pPr>
            <a:lvl8pPr marL="3199120" indent="0">
              <a:buNone/>
              <a:defRPr sz="1600" b="1"/>
            </a:lvl8pPr>
            <a:lvl9pPr marL="365613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316266"/>
            <a:ext cx="5183188" cy="3873399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000">
                <a:solidFill>
                  <a:schemeClr val="tx2"/>
                </a:solidFill>
              </a:defRPr>
            </a:lvl3pPr>
            <a:lvl4pPr>
              <a:defRPr sz="900">
                <a:solidFill>
                  <a:schemeClr val="tx2"/>
                </a:solidFill>
              </a:defRPr>
            </a:lvl4pPr>
            <a:lvl5pPr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9246B4-8547-0244-A8A1-CFF4AD6BD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135"/>
            <a:ext cx="12192000" cy="9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973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2DF316-7124-284A-B4F1-E3CF7FCF46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135"/>
            <a:ext cx="12192000" cy="938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B09B2A-351A-9944-9A3C-4FCB2EF57C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95"/>
          <a:stretch/>
        </p:blipFill>
        <p:spPr>
          <a:xfrm>
            <a:off x="11462149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1928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4279C3E-A58B-2242-A545-FD30234FD1A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59AE80-4F93-FA4F-B929-081C7576BF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135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3198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>
            <a:noAutofit/>
          </a:bodyPr>
          <a:lstStyle>
            <a:lvl1pPr>
              <a:defRPr sz="2698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211920"/>
            <a:ext cx="3932237" cy="365706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2"/>
                </a:solidFill>
              </a:defRPr>
            </a:lvl1pPr>
            <a:lvl2pPr marL="457018" indent="0">
              <a:buNone/>
              <a:defRPr sz="1400"/>
            </a:lvl2pPr>
            <a:lvl3pPr marL="914034" indent="0">
              <a:buNone/>
              <a:defRPr sz="1200"/>
            </a:lvl3pPr>
            <a:lvl4pPr marL="1371052" indent="0">
              <a:buNone/>
              <a:defRPr sz="1000"/>
            </a:lvl4pPr>
            <a:lvl5pPr marL="1828068" indent="0">
              <a:buNone/>
              <a:defRPr sz="1000"/>
            </a:lvl5pPr>
            <a:lvl6pPr marL="2285086" indent="0">
              <a:buNone/>
              <a:defRPr sz="1000"/>
            </a:lvl6pPr>
            <a:lvl7pPr marL="2742102" indent="0">
              <a:buNone/>
              <a:defRPr sz="1000"/>
            </a:lvl7pPr>
            <a:lvl8pPr marL="3199120" indent="0">
              <a:buNone/>
              <a:defRPr sz="1000"/>
            </a:lvl8pPr>
            <a:lvl9pPr marL="365613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DB2E16-32A4-AF4B-9059-DD4B3639EB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95"/>
          <a:stretch/>
        </p:blipFill>
        <p:spPr>
          <a:xfrm>
            <a:off x="11462149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1802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3198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198"/>
            </a:lvl1pPr>
            <a:lvl2pPr marL="457018" indent="0">
              <a:buNone/>
              <a:defRPr sz="2798"/>
            </a:lvl2pPr>
            <a:lvl3pPr marL="914034" indent="0">
              <a:buNone/>
              <a:defRPr sz="2400"/>
            </a:lvl3pPr>
            <a:lvl4pPr marL="1371052" indent="0">
              <a:buNone/>
              <a:defRPr sz="2000"/>
            </a:lvl4pPr>
            <a:lvl5pPr marL="1828068" indent="0">
              <a:buNone/>
              <a:defRPr sz="2000"/>
            </a:lvl5pPr>
            <a:lvl6pPr marL="2285086" indent="0">
              <a:buNone/>
              <a:defRPr sz="2000"/>
            </a:lvl6pPr>
            <a:lvl7pPr marL="2742102" indent="0">
              <a:buNone/>
              <a:defRPr sz="2000"/>
            </a:lvl7pPr>
            <a:lvl8pPr marL="3199120" indent="0">
              <a:buNone/>
              <a:defRPr sz="2000"/>
            </a:lvl8pPr>
            <a:lvl9pPr marL="3656137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211920"/>
            <a:ext cx="3932237" cy="365706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2"/>
                </a:solidFill>
              </a:defRPr>
            </a:lvl1pPr>
            <a:lvl2pPr marL="457018" indent="0">
              <a:buNone/>
              <a:defRPr sz="1400"/>
            </a:lvl2pPr>
            <a:lvl3pPr marL="914034" indent="0">
              <a:buNone/>
              <a:defRPr sz="1200"/>
            </a:lvl3pPr>
            <a:lvl4pPr marL="1371052" indent="0">
              <a:buNone/>
              <a:defRPr sz="1000"/>
            </a:lvl4pPr>
            <a:lvl5pPr marL="1828068" indent="0">
              <a:buNone/>
              <a:defRPr sz="1000"/>
            </a:lvl5pPr>
            <a:lvl6pPr marL="2285086" indent="0">
              <a:buNone/>
              <a:defRPr sz="1000"/>
            </a:lvl6pPr>
            <a:lvl7pPr marL="2742102" indent="0">
              <a:buNone/>
              <a:defRPr sz="1000"/>
            </a:lvl7pPr>
            <a:lvl8pPr marL="3199120" indent="0">
              <a:buNone/>
              <a:defRPr sz="1000"/>
            </a:lvl8pPr>
            <a:lvl9pPr marL="365613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3628DD-4BEA-0D43-86F7-5AC3BE93C5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135"/>
            <a:ext cx="12192000" cy="938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2DF55B-0C82-0C4F-A4E7-7BE9E96949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95"/>
          <a:stretch/>
        </p:blipFill>
        <p:spPr>
          <a:xfrm>
            <a:off x="11462149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91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98576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n light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912B50-56C0-E042-933C-5F60016A649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469AE5BB-E509-BD44-9B19-3673A2CE24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62149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4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ultu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F58673A-3513-5743-958C-9C412BB83F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" y="2861870"/>
            <a:ext cx="3995610" cy="39961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F57033-62A5-2F4A-A1A0-4D5EDB3A5E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370" y="1491344"/>
            <a:ext cx="4235891" cy="53666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838200" y="365126"/>
            <a:ext cx="5774390" cy="81192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838200" y="1410512"/>
            <a:ext cx="5774390" cy="4766453"/>
          </a:xfr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  <a:lvl2pPr>
              <a:buNone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rgbClr val="505050"/>
                </a:solidFill>
              </a:defRPr>
            </a:lvl3pPr>
            <a:lvl4pPr>
              <a:defRPr>
                <a:solidFill>
                  <a:srgbClr val="505050"/>
                </a:solidFill>
              </a:defRPr>
            </a:lvl4pPr>
            <a:lvl5pPr>
              <a:defRPr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2F8B860-788E-C94C-8B7F-A0F8612C5C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95"/>
          <a:stretch/>
        </p:blipFill>
        <p:spPr>
          <a:xfrm>
            <a:off x="11462149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1969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glob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CE86B73-3E1F-4642-B2C6-41782FD3C893}"/>
              </a:ext>
            </a:extLst>
          </p:cNvPr>
          <p:cNvGrpSpPr/>
          <p:nvPr userDrawn="1"/>
        </p:nvGrpSpPr>
        <p:grpSpPr>
          <a:xfrm>
            <a:off x="5214" y="-1"/>
            <a:ext cx="12186786" cy="6858001"/>
            <a:chOff x="10429" y="-1"/>
            <a:chExt cx="24376745" cy="137160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7CE0A0F-E976-8C4F-A3B5-4CA2332386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67743" y="-1"/>
              <a:ext cx="21019431" cy="137160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F58673A-3513-5743-958C-9C412BB83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29" y="5723738"/>
              <a:ext cx="7988881" cy="799226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9F57033-62A5-2F4A-A1A0-4D5EDB3A5E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6901" y="2982686"/>
              <a:ext cx="8472886" cy="1073331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838200" y="365126"/>
            <a:ext cx="5774390" cy="81192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838200" y="1410512"/>
            <a:ext cx="5774390" cy="4766453"/>
          </a:xfr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  <a:lvl2pPr>
              <a:buNone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rgbClr val="505050"/>
                </a:solidFill>
              </a:defRPr>
            </a:lvl3pPr>
            <a:lvl4pPr>
              <a:defRPr>
                <a:solidFill>
                  <a:srgbClr val="505050"/>
                </a:solidFill>
              </a:defRPr>
            </a:lvl4pPr>
            <a:lvl5pPr>
              <a:defRPr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026E35-AE92-3445-9E54-A0E496165B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95"/>
          <a:stretch/>
        </p:blipFill>
        <p:spPr>
          <a:xfrm>
            <a:off x="11462149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7686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AT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C47A49E-927A-1344-A669-95309DFE1783}"/>
              </a:ext>
            </a:extLst>
          </p:cNvPr>
          <p:cNvGrpSpPr/>
          <p:nvPr userDrawn="1"/>
        </p:nvGrpSpPr>
        <p:grpSpPr>
          <a:xfrm>
            <a:off x="5215" y="-1"/>
            <a:ext cx="12192203" cy="6858001"/>
            <a:chOff x="10429" y="-1"/>
            <a:chExt cx="24387581" cy="137160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7CE0A0F-E976-8C4F-A3B5-4CA2332386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0429" y="-1"/>
              <a:ext cx="24366316" cy="1371600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3104CA5-8EFF-954C-B094-7039A51926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14813" y="5724144"/>
              <a:ext cx="7983197" cy="799185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9F57033-62A5-2F4A-A1A0-4D5EDB3A5E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925124" y="2982686"/>
              <a:ext cx="8472886" cy="1073331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5774390" cy="81192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0512"/>
            <a:ext cx="5774390" cy="4766453"/>
          </a:xfr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  <a:lvl2pPr>
              <a:buNone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rgbClr val="505050"/>
                </a:solidFill>
              </a:defRPr>
            </a:lvl3pPr>
            <a:lvl4pPr>
              <a:defRPr>
                <a:solidFill>
                  <a:srgbClr val="505050"/>
                </a:solidFill>
              </a:defRPr>
            </a:lvl4pPr>
            <a:lvl5pPr>
              <a:defRPr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39822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222A5EA9-E86D-8342-B5F4-5F5D21A691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" y="0"/>
            <a:ext cx="12187945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10B081-01C7-F14C-9DD4-55915E41B8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4224" y="2707342"/>
            <a:ext cx="4851155" cy="137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5720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1778F5C-7751-044E-9875-95293E6046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" y="0"/>
            <a:ext cx="12187945" cy="6858000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EE64997-BA17-9648-8019-22C2774A6F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224" y="2707341"/>
            <a:ext cx="4851155" cy="137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530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80D899-0ED5-FF4C-89F4-73FC030639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C7D29BB-C912-B048-A9DA-8080CFAE3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1" y="570369"/>
            <a:ext cx="10788871" cy="86633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198" b="1" i="1">
                <a:solidFill>
                  <a:srgbClr val="FFFFFF"/>
                </a:solidFill>
                <a:latin typeface="+mn-lt"/>
                <a:cs typeface="Myriad Pro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5F5C16D-FA68-CF46-890D-F25D0D3C3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00" y="1436702"/>
            <a:ext cx="10769600" cy="4430701"/>
          </a:xfrm>
          <a:prstGeom prst="rect">
            <a:avLst/>
          </a:prstGeom>
        </p:spPr>
        <p:txBody>
          <a:bodyPr>
            <a:normAutofit/>
          </a:bodyPr>
          <a:lstStyle>
            <a:lvl1pPr marL="304656" indent="-304656" algn="l">
              <a:buFont typeface="Arial" pitchFamily="34" charset="0"/>
              <a:buChar char="•"/>
              <a:defRPr sz="2133" b="0">
                <a:solidFill>
                  <a:schemeClr val="bg1"/>
                </a:solidFill>
                <a:latin typeface="+mn-lt"/>
              </a:defRPr>
            </a:lvl1pPr>
            <a:lvl2pPr marL="837806" indent="-228493" algn="l">
              <a:buFont typeface="Arial" pitchFamily="34" charset="0"/>
              <a:buChar char="•"/>
              <a:defRPr sz="1866" b="0">
                <a:solidFill>
                  <a:schemeClr val="bg1"/>
                </a:solidFill>
                <a:latin typeface="+mn-lt"/>
              </a:defRPr>
            </a:lvl2pPr>
            <a:lvl3pPr marL="1447120" indent="-228493" algn="l">
              <a:buFont typeface="Arial" pitchFamily="34" charset="0"/>
              <a:buChar char="•"/>
              <a:defRPr sz="1466" b="0">
                <a:solidFill>
                  <a:schemeClr val="bg1"/>
                </a:solidFill>
                <a:latin typeface="+mn-lt"/>
              </a:defRPr>
            </a:lvl3pPr>
            <a:lvl4pPr marL="2056435" indent="-228493" algn="l">
              <a:buFont typeface="Arial" pitchFamily="34" charset="0"/>
              <a:buChar char="•"/>
              <a:defRPr sz="1466" b="0">
                <a:solidFill>
                  <a:schemeClr val="bg1"/>
                </a:solidFill>
                <a:latin typeface="+mn-lt"/>
              </a:defRPr>
            </a:lvl4pPr>
            <a:lvl5pPr marL="2437254" indent="0" algn="l">
              <a:buFont typeface="Arial" pitchFamily="34" charset="0"/>
              <a:buNone/>
              <a:defRPr sz="1466" b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518435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vy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8EC4018-B664-8546-8055-27CDB3125DA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90929952"/>
              </p:ext>
            </p:extLst>
          </p:nvPr>
        </p:nvGraphicFramePr>
        <p:xfrm>
          <a:off x="795" y="793"/>
          <a:ext cx="613" cy="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8EC4018-B664-8546-8055-27CDB3125D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5" y="793"/>
                        <a:ext cx="613" cy="7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76D16844-6333-3E4A-AF87-E77C05853F0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" y="0"/>
            <a:ext cx="1218794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4521" y="1854201"/>
            <a:ext cx="7375651" cy="1655763"/>
          </a:xfrm>
        </p:spPr>
        <p:txBody>
          <a:bodyPr vert="horz" anchor="b">
            <a:noAutofit/>
          </a:bodyPr>
          <a:lstStyle>
            <a:lvl1pPr algn="l">
              <a:spcBef>
                <a:spcPts val="0"/>
              </a:spcBef>
              <a:defRPr sz="3999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4521" y="3602037"/>
            <a:ext cx="7375651" cy="1655763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bg2"/>
                </a:solidFill>
              </a:defRPr>
            </a:lvl1pPr>
            <a:lvl2pPr marL="457098" indent="0" algn="ctr">
              <a:buNone/>
              <a:defRPr sz="2000"/>
            </a:lvl2pPr>
            <a:lvl3pPr marL="914194" indent="0" algn="ctr">
              <a:buNone/>
              <a:defRPr sz="1800"/>
            </a:lvl3pPr>
            <a:lvl4pPr marL="1371292" indent="0" algn="ctr">
              <a:buNone/>
              <a:defRPr sz="1600"/>
            </a:lvl4pPr>
            <a:lvl5pPr marL="1828389" indent="0" algn="ctr">
              <a:buNone/>
              <a:defRPr sz="1600"/>
            </a:lvl5pPr>
            <a:lvl6pPr marL="2285486" indent="0" algn="ctr">
              <a:buNone/>
              <a:defRPr sz="1600"/>
            </a:lvl6pPr>
            <a:lvl7pPr marL="2742582" indent="0" algn="ctr">
              <a:buNone/>
              <a:defRPr sz="1600"/>
            </a:lvl7pPr>
            <a:lvl8pPr marL="3199680" indent="0" algn="ctr">
              <a:buNone/>
              <a:defRPr sz="1600"/>
            </a:lvl8pPr>
            <a:lvl9pPr marL="365677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239EE7-2778-0244-92FA-E41B459518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323" y="916284"/>
            <a:ext cx="2792832" cy="79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1903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500B3E26-53D1-454B-8A4B-75511906C30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82538735"/>
              </p:ext>
            </p:extLst>
          </p:nvPr>
        </p:nvGraphicFramePr>
        <p:xfrm>
          <a:off x="795" y="793"/>
          <a:ext cx="613" cy="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500B3E26-53D1-454B-8A4B-75511906C3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5" y="793"/>
                        <a:ext cx="613" cy="7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89367CF1-C3C7-2D4C-A2D2-5B88DF7DF52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" y="0"/>
            <a:ext cx="1218794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4521" y="1854201"/>
            <a:ext cx="7375651" cy="1655763"/>
          </a:xfrm>
        </p:spPr>
        <p:txBody>
          <a:bodyPr vert="horz" anchor="b">
            <a:noAutofit/>
          </a:bodyPr>
          <a:lstStyle>
            <a:lvl1pPr algn="l">
              <a:spcBef>
                <a:spcPts val="0"/>
              </a:spcBef>
              <a:defRPr sz="39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4521" y="3602037"/>
            <a:ext cx="7375651" cy="1655763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bg2"/>
                </a:solidFill>
              </a:defRPr>
            </a:lvl1pPr>
            <a:lvl2pPr marL="457098" indent="0" algn="ctr">
              <a:buNone/>
              <a:defRPr sz="2000"/>
            </a:lvl2pPr>
            <a:lvl3pPr marL="914194" indent="0" algn="ctr">
              <a:buNone/>
              <a:defRPr sz="1800"/>
            </a:lvl3pPr>
            <a:lvl4pPr marL="1371292" indent="0" algn="ctr">
              <a:buNone/>
              <a:defRPr sz="1600"/>
            </a:lvl4pPr>
            <a:lvl5pPr marL="1828389" indent="0" algn="ctr">
              <a:buNone/>
              <a:defRPr sz="1600"/>
            </a:lvl5pPr>
            <a:lvl6pPr marL="2285486" indent="0" algn="ctr">
              <a:buNone/>
              <a:defRPr sz="1600"/>
            </a:lvl6pPr>
            <a:lvl7pPr marL="2742582" indent="0" algn="ctr">
              <a:buNone/>
              <a:defRPr sz="1600"/>
            </a:lvl7pPr>
            <a:lvl8pPr marL="3199680" indent="0" algn="ctr">
              <a:buNone/>
              <a:defRPr sz="1600"/>
            </a:lvl8pPr>
            <a:lvl9pPr marL="365677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101D0B9-07EA-7049-99D4-264D289D3B1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053" y="5846674"/>
            <a:ext cx="2284207" cy="64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871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brea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062C9A8E-86E6-4B44-8DA8-63BFC31811D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2993178"/>
              </p:ext>
            </p:extLst>
          </p:nvPr>
        </p:nvGraphicFramePr>
        <p:xfrm>
          <a:off x="795" y="793"/>
          <a:ext cx="613" cy="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062C9A8E-86E6-4B44-8DA8-63BFC31811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5" y="793"/>
                        <a:ext cx="613" cy="7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198C4F2-B7A3-964A-B48C-FCAC7BAAB14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1" y="1567"/>
            <a:ext cx="12184841" cy="6854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598073"/>
            <a:ext cx="10515600" cy="1500187"/>
          </a:xfrm>
        </p:spPr>
        <p:txBody>
          <a:bodyPr vert="horz" anchor="b">
            <a:noAutofit/>
          </a:bodyPr>
          <a:lstStyle>
            <a:lvl1pPr algn="ctr">
              <a:spcBef>
                <a:spcPts val="0"/>
              </a:spcBef>
              <a:defRPr sz="4799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3319127"/>
            <a:ext cx="10515600" cy="1306309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bg2"/>
                </a:solidFill>
              </a:defRPr>
            </a:lvl1pPr>
            <a:lvl2pPr marL="45709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2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4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6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7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9017C11-1086-6B49-95E7-3ED01C56F8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5" t="20608" r="8339" b="34816"/>
          <a:stretch/>
        </p:blipFill>
        <p:spPr>
          <a:xfrm>
            <a:off x="4949208" y="5156190"/>
            <a:ext cx="2293584" cy="50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7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gray background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C98F7E-3FA1-1346-A67F-6D0B91EF3D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5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0FCDAD-D2AF-1340-8D1E-4C197D5777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9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010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break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7B80307-DA79-8543-9751-0DDD807630E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64292386"/>
              </p:ext>
            </p:extLst>
          </p:nvPr>
        </p:nvGraphicFramePr>
        <p:xfrm>
          <a:off x="795" y="793"/>
          <a:ext cx="613" cy="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7B80307-DA79-8543-9751-0DDD807630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5" y="793"/>
                        <a:ext cx="613" cy="7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198C4F2-B7A3-964A-B48C-FCAC7BAAB14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1" y="1567"/>
            <a:ext cx="12184841" cy="6854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598073"/>
            <a:ext cx="10515600" cy="1500187"/>
          </a:xfrm>
        </p:spPr>
        <p:txBody>
          <a:bodyPr vert="horz" anchor="b">
            <a:noAutofit/>
          </a:bodyPr>
          <a:lstStyle>
            <a:lvl1pPr algn="ctr">
              <a:spcBef>
                <a:spcPts val="0"/>
              </a:spcBef>
              <a:defRPr sz="4799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3319127"/>
            <a:ext cx="10515600" cy="1741972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bg2"/>
                </a:solidFill>
              </a:defRPr>
            </a:lvl1pPr>
            <a:lvl2pPr marL="45709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2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4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6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7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96433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white background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5850AC8-49AC-B641-BC3B-CAF5F825344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05434329"/>
              </p:ext>
            </p:extLst>
          </p:nvPr>
        </p:nvGraphicFramePr>
        <p:xfrm>
          <a:off x="795" y="793"/>
          <a:ext cx="613" cy="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5850AC8-49AC-B641-BC3B-CAF5F82534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5" y="793"/>
                        <a:ext cx="613" cy="7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135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5E871A-287F-4448-96C3-7B18B6F646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95"/>
          <a:stretch/>
        </p:blipFill>
        <p:spPr>
          <a:xfrm>
            <a:off x="10220902" y="6386981"/>
            <a:ext cx="491157" cy="26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05234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white background and tr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5C793BCC-B3DF-FD4E-B6C7-B3A1C2423E7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59813461"/>
              </p:ext>
            </p:extLst>
          </p:nvPr>
        </p:nvGraphicFramePr>
        <p:xfrm>
          <a:off x="795" y="793"/>
          <a:ext cx="613" cy="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5C793BCC-B3DF-FD4E-B6C7-B3A1C2423E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5" y="793"/>
                        <a:ext cx="613" cy="7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135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197686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23F84FA-3989-DF42-B021-78C0729C797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8014289"/>
              </p:ext>
            </p:extLst>
          </p:nvPr>
        </p:nvGraphicFramePr>
        <p:xfrm>
          <a:off x="795" y="793"/>
          <a:ext cx="613" cy="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23F84FA-3989-DF42-B021-78C0729C79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5" y="793"/>
                        <a:ext cx="613" cy="7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552971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gray background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A89F1C60-39B1-C84F-BE3D-CDA6C20E9CD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86581407"/>
              </p:ext>
            </p:extLst>
          </p:nvPr>
        </p:nvGraphicFramePr>
        <p:xfrm>
          <a:off x="795" y="793"/>
          <a:ext cx="613" cy="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A89F1C60-39B1-C84F-BE3D-CDA6C20E9C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5" y="793"/>
                        <a:ext cx="613" cy="7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A5C98F7E-3FA1-1346-A67F-6D0B91EF3D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135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1397FE-DEA1-6D44-9EA0-08CAF10EDF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95"/>
          <a:stretch/>
        </p:blipFill>
        <p:spPr>
          <a:xfrm>
            <a:off x="11462148" y="6367413"/>
            <a:ext cx="491157" cy="26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43080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gray background and tr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EA81EC3-3628-AA4C-9DE8-5FE7BBB93D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80075753"/>
              </p:ext>
            </p:extLst>
          </p:nvPr>
        </p:nvGraphicFramePr>
        <p:xfrm>
          <a:off x="795" y="793"/>
          <a:ext cx="613" cy="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EA81EC3-3628-AA4C-9DE8-5FE7BBB93D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5" y="793"/>
                        <a:ext cx="613" cy="7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A5C98F7E-3FA1-1346-A67F-6D0B91EF3D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135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spcBef>
                <a:spcPts val="0"/>
              </a:spcBef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832051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672F4E6-B5B6-FD4F-9D4D-12AB39F524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30038603"/>
              </p:ext>
            </p:extLst>
          </p:nvPr>
        </p:nvGraphicFramePr>
        <p:xfrm>
          <a:off x="795" y="793"/>
          <a:ext cx="613" cy="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672F4E6-B5B6-FD4F-9D4D-12AB39F524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5" y="793"/>
                        <a:ext cx="613" cy="7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A5C98F7E-3FA1-1346-A67F-6D0B91EF3D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940260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emphasis and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82CD54DA-B9DB-3245-9BF7-CD4503F71EF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11747440"/>
              </p:ext>
            </p:extLst>
          </p:nvPr>
        </p:nvGraphicFramePr>
        <p:xfrm>
          <a:off x="795" y="793"/>
          <a:ext cx="613" cy="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82CD54DA-B9DB-3245-9BF7-CD4503F71E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5" y="793"/>
                        <a:ext cx="613" cy="7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C29AE693-0ABA-5647-A79F-DDC42B3BACDD}"/>
              </a:ext>
            </a:extLst>
          </p:cNvPr>
          <p:cNvSpPr/>
          <p:nvPr userDrawn="1"/>
        </p:nvSpPr>
        <p:spPr>
          <a:xfrm>
            <a:off x="7367405" y="0"/>
            <a:ext cx="4824596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135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641573"/>
            <a:ext cx="6220899" cy="547705"/>
          </a:xfrm>
        </p:spPr>
        <p:txBody>
          <a:bodyPr vert="horz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9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446029"/>
            <a:ext cx="6220899" cy="4901609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000">
                <a:solidFill>
                  <a:schemeClr val="tx2"/>
                </a:solidFill>
              </a:defRPr>
            </a:lvl3pPr>
            <a:lvl4pPr>
              <a:defRPr sz="900">
                <a:solidFill>
                  <a:schemeClr val="tx2"/>
                </a:solidFill>
              </a:defRPr>
            </a:lvl4pPr>
            <a:lvl5pPr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45D0D9-27D2-CA48-8163-FBAAD2C965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2" y="287080"/>
            <a:ext cx="6221287" cy="354271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2"/>
                </a:solidFill>
              </a:defRPr>
            </a:lvl1pPr>
            <a:lvl2pPr>
              <a:buNone/>
              <a:defRPr>
                <a:solidFill>
                  <a:srgbClr val="0086EA"/>
                </a:solidFill>
              </a:defRPr>
            </a:lvl2pPr>
            <a:lvl3pPr>
              <a:buNone/>
              <a:defRPr>
                <a:solidFill>
                  <a:srgbClr val="0086EA"/>
                </a:solidFill>
              </a:defRPr>
            </a:lvl3pPr>
            <a:lvl4pPr>
              <a:buNone/>
              <a:defRPr>
                <a:solidFill>
                  <a:srgbClr val="0086EA"/>
                </a:solidFill>
              </a:defRPr>
            </a:lvl4pPr>
            <a:lvl5pPr>
              <a:buNone/>
              <a:defRPr>
                <a:solidFill>
                  <a:srgbClr val="0086E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D566892-ABAA-3644-BCA7-29EF96D03456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7367017" y="0"/>
            <a:ext cx="4824596" cy="3429000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98" indent="0">
              <a:buNone/>
              <a:defRPr sz="2799"/>
            </a:lvl2pPr>
            <a:lvl3pPr marL="914194" indent="0">
              <a:buNone/>
              <a:defRPr sz="2400"/>
            </a:lvl3pPr>
            <a:lvl4pPr marL="1371292" indent="0">
              <a:buNone/>
              <a:defRPr sz="2000"/>
            </a:lvl4pPr>
            <a:lvl5pPr marL="1828389" indent="0">
              <a:buNone/>
              <a:defRPr sz="2000"/>
            </a:lvl5pPr>
            <a:lvl6pPr marL="2285486" indent="0">
              <a:buNone/>
              <a:defRPr sz="2000"/>
            </a:lvl6pPr>
            <a:lvl7pPr marL="2742582" indent="0">
              <a:buNone/>
              <a:defRPr sz="2000"/>
            </a:lvl7pPr>
            <a:lvl8pPr marL="3199680" indent="0">
              <a:buNone/>
              <a:defRPr sz="2000"/>
            </a:lvl8pPr>
            <a:lvl9pPr marL="3656777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627C85-413D-F64C-8CB0-0E4D343755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03283" y="3667919"/>
            <a:ext cx="3952063" cy="2679719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900">
                <a:solidFill>
                  <a:srgbClr val="505050"/>
                </a:solidFill>
              </a:defRPr>
            </a:lvl3pPr>
            <a:lvl4pPr>
              <a:defRPr sz="800">
                <a:solidFill>
                  <a:srgbClr val="505050"/>
                </a:solidFill>
              </a:defRPr>
            </a:lvl4pPr>
            <a:lvl5pPr>
              <a:defRPr sz="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305600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with two content z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474CF084-7AE3-C24F-889F-B53F3452144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46686405"/>
              </p:ext>
            </p:extLst>
          </p:nvPr>
        </p:nvGraphicFramePr>
        <p:xfrm>
          <a:off x="795" y="793"/>
          <a:ext cx="613" cy="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474CF084-7AE3-C24F-889F-B53F345214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5" y="793"/>
                        <a:ext cx="613" cy="7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B5AE6176-C7C7-814E-B6A9-318924F3BDF0}"/>
              </a:ext>
            </a:extLst>
          </p:cNvPr>
          <p:cNvSpPr/>
          <p:nvPr userDrawn="1"/>
        </p:nvSpPr>
        <p:spPr>
          <a:xfrm>
            <a:off x="7100268" y="0"/>
            <a:ext cx="509173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5957383" cy="811923"/>
          </a:xfrm>
        </p:spPr>
        <p:txBody>
          <a:bodyPr vert="horz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2" y="1410512"/>
            <a:ext cx="5957383" cy="4766453"/>
          </a:xfrm>
        </p:spPr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95A3962-55ED-8C40-AA36-DC8AC2758F0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596314" y="1410512"/>
            <a:ext cx="4099641" cy="4766453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668376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4D2E3E0B-93DA-B14F-AAEE-E1DBD97A86F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10048297"/>
              </p:ext>
            </p:extLst>
          </p:nvPr>
        </p:nvGraphicFramePr>
        <p:xfrm>
          <a:off x="795" y="793"/>
          <a:ext cx="613" cy="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4D2E3E0B-93DA-B14F-AAEE-E1DBD97A86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5" y="793"/>
                        <a:ext cx="613" cy="7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B5AE6176-C7C7-814E-B6A9-318924F3BDF0}"/>
              </a:ext>
            </a:extLst>
          </p:cNvPr>
          <p:cNvSpPr/>
          <p:nvPr userDrawn="1"/>
        </p:nvSpPr>
        <p:spPr>
          <a:xfrm>
            <a:off x="7100268" y="0"/>
            <a:ext cx="509173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5957383" cy="811923"/>
          </a:xfrm>
        </p:spPr>
        <p:txBody>
          <a:bodyPr vert="horz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2" y="1410512"/>
            <a:ext cx="5957383" cy="476645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AE6F173-2A3B-7F43-9627-694572B6F067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7596314" y="365127"/>
            <a:ext cx="4099641" cy="5811837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98" indent="0">
              <a:buNone/>
              <a:defRPr sz="2799"/>
            </a:lvl2pPr>
            <a:lvl3pPr marL="914194" indent="0">
              <a:buNone/>
              <a:defRPr sz="2400"/>
            </a:lvl3pPr>
            <a:lvl4pPr marL="1371292" indent="0">
              <a:buNone/>
              <a:defRPr sz="2000"/>
            </a:lvl4pPr>
            <a:lvl5pPr marL="1828389" indent="0">
              <a:buNone/>
              <a:defRPr sz="2000"/>
            </a:lvl5pPr>
            <a:lvl6pPr marL="2285486" indent="0">
              <a:buNone/>
              <a:defRPr sz="2000"/>
            </a:lvl6pPr>
            <a:lvl7pPr marL="2742582" indent="0">
              <a:buNone/>
              <a:defRPr sz="2000"/>
            </a:lvl7pPr>
            <a:lvl8pPr marL="3199680" indent="0">
              <a:buNone/>
              <a:defRPr sz="2000"/>
            </a:lvl8pPr>
            <a:lvl9pPr marL="3656777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87813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gray background and tr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C98F7E-3FA1-1346-A67F-6D0B91EF3D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5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spcBef>
                <a:spcPts val="0"/>
              </a:spcBef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58152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s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D047B9F4-B628-D24A-9F70-B42A9512288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66574309"/>
              </p:ext>
            </p:extLst>
          </p:nvPr>
        </p:nvGraphicFramePr>
        <p:xfrm>
          <a:off x="795" y="793"/>
          <a:ext cx="613" cy="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D047B9F4-B628-D24A-9F70-B42A951228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5" y="793"/>
                        <a:ext cx="613" cy="7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B5AE6176-C7C7-814E-B6A9-318924F3BDF0}"/>
              </a:ext>
            </a:extLst>
          </p:cNvPr>
          <p:cNvSpPr/>
          <p:nvPr userDrawn="1"/>
        </p:nvSpPr>
        <p:spPr>
          <a:xfrm>
            <a:off x="0" y="0"/>
            <a:ext cx="509173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7779" y="365125"/>
            <a:ext cx="5957383" cy="811923"/>
          </a:xfrm>
        </p:spPr>
        <p:txBody>
          <a:bodyPr vert="horz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7779" y="1410512"/>
            <a:ext cx="5957383" cy="476645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AE6F173-2A3B-7F43-9627-694572B6F067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1" y="-1"/>
            <a:ext cx="4900971" cy="6858000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98" indent="0">
              <a:buNone/>
              <a:defRPr sz="2799"/>
            </a:lvl2pPr>
            <a:lvl3pPr marL="914194" indent="0">
              <a:buNone/>
              <a:defRPr sz="2400"/>
            </a:lvl3pPr>
            <a:lvl4pPr marL="1371292" indent="0">
              <a:buNone/>
              <a:defRPr sz="2000"/>
            </a:lvl4pPr>
            <a:lvl5pPr marL="1828389" indent="0">
              <a:buNone/>
              <a:defRPr sz="2000"/>
            </a:lvl5pPr>
            <a:lvl6pPr marL="2285486" indent="0">
              <a:buNone/>
              <a:defRPr sz="2000"/>
            </a:lvl6pPr>
            <a:lvl7pPr marL="2742582" indent="0">
              <a:buNone/>
              <a:defRPr sz="2000"/>
            </a:lvl7pPr>
            <a:lvl8pPr marL="3199680" indent="0">
              <a:buNone/>
              <a:defRPr sz="2000"/>
            </a:lvl8pPr>
            <a:lvl9pPr marL="3656777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8AC9FD-618E-B24B-9587-DE9E8F9E1E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95"/>
          <a:stretch/>
        </p:blipFill>
        <p:spPr>
          <a:xfrm>
            <a:off x="11462148" y="6367413"/>
            <a:ext cx="491157" cy="26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92851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0C3AAC79-646E-334D-A343-60686B10563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14578629"/>
              </p:ext>
            </p:extLst>
          </p:nvPr>
        </p:nvGraphicFramePr>
        <p:xfrm>
          <a:off x="795" y="793"/>
          <a:ext cx="613" cy="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0C3AAC79-646E-334D-A343-60686B1056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5" y="793"/>
                        <a:ext cx="613" cy="7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10512"/>
            <a:ext cx="5181600" cy="476645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10512"/>
            <a:ext cx="5181600" cy="476645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F10EE1-DD34-B345-A74A-427B234620B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135"/>
            <a:ext cx="12192000" cy="9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07904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-column conten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03C2C1DE-F936-0D46-98FA-76081C89890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58813077"/>
              </p:ext>
            </p:extLst>
          </p:nvPr>
        </p:nvGraphicFramePr>
        <p:xfrm>
          <a:off x="795" y="793"/>
          <a:ext cx="613" cy="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03C2C1DE-F936-0D46-98FA-76081C8989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5" y="793"/>
                        <a:ext cx="613" cy="7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811923"/>
          </a:xfrm>
        </p:spPr>
        <p:txBody>
          <a:bodyPr vert="horz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340695"/>
            <a:ext cx="5157787" cy="823912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bg2"/>
                </a:solidFill>
              </a:defRPr>
            </a:lvl1pPr>
            <a:lvl2pPr marL="457098" indent="0">
              <a:buNone/>
              <a:defRPr sz="2000" b="1"/>
            </a:lvl2pPr>
            <a:lvl3pPr marL="914194" indent="0">
              <a:buNone/>
              <a:defRPr sz="1800" b="1"/>
            </a:lvl3pPr>
            <a:lvl4pPr marL="1371292" indent="0">
              <a:buNone/>
              <a:defRPr sz="1600" b="1"/>
            </a:lvl4pPr>
            <a:lvl5pPr marL="1828389" indent="0">
              <a:buNone/>
              <a:defRPr sz="1600" b="1"/>
            </a:lvl5pPr>
            <a:lvl6pPr marL="2285486" indent="0">
              <a:buNone/>
              <a:defRPr sz="1600" b="1"/>
            </a:lvl6pPr>
            <a:lvl7pPr marL="2742582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6266"/>
            <a:ext cx="5157787" cy="3873399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000">
                <a:solidFill>
                  <a:schemeClr val="tx2"/>
                </a:solidFill>
              </a:defRPr>
            </a:lvl3pPr>
            <a:lvl4pPr>
              <a:defRPr sz="900">
                <a:solidFill>
                  <a:schemeClr val="tx2"/>
                </a:solidFill>
              </a:defRPr>
            </a:lvl4pPr>
            <a:lvl5pPr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340695"/>
            <a:ext cx="5183188" cy="823912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bg2"/>
                </a:solidFill>
              </a:defRPr>
            </a:lvl1pPr>
            <a:lvl2pPr marL="457098" indent="0">
              <a:buNone/>
              <a:defRPr sz="2000" b="1"/>
            </a:lvl2pPr>
            <a:lvl3pPr marL="914194" indent="0">
              <a:buNone/>
              <a:defRPr sz="1800" b="1"/>
            </a:lvl3pPr>
            <a:lvl4pPr marL="1371292" indent="0">
              <a:buNone/>
              <a:defRPr sz="1600" b="1"/>
            </a:lvl4pPr>
            <a:lvl5pPr marL="1828389" indent="0">
              <a:buNone/>
              <a:defRPr sz="1600" b="1"/>
            </a:lvl5pPr>
            <a:lvl6pPr marL="2285486" indent="0">
              <a:buNone/>
              <a:defRPr sz="1600" b="1"/>
            </a:lvl6pPr>
            <a:lvl7pPr marL="2742582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6266"/>
            <a:ext cx="5183188" cy="3873399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000">
                <a:solidFill>
                  <a:schemeClr val="tx2"/>
                </a:solidFill>
              </a:defRPr>
            </a:lvl3pPr>
            <a:lvl4pPr>
              <a:defRPr sz="900">
                <a:solidFill>
                  <a:schemeClr val="tx2"/>
                </a:solidFill>
              </a:defRPr>
            </a:lvl4pPr>
            <a:lvl5pPr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9246B4-8547-0244-A8A1-CFF4AD6BD46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135"/>
            <a:ext cx="12192000" cy="9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6772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982E789-8744-D246-A980-316EC32C886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27017811"/>
              </p:ext>
            </p:extLst>
          </p:nvPr>
        </p:nvGraphicFramePr>
        <p:xfrm>
          <a:off x="795" y="793"/>
          <a:ext cx="613" cy="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982E789-8744-D246-A980-316EC32C88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5" y="793"/>
                        <a:ext cx="613" cy="7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2DF316-7124-284A-B4F1-E3CF7FCF46A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135"/>
            <a:ext cx="12192000" cy="938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B09B2A-351A-9944-9A3C-4FCB2EF57C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95"/>
          <a:stretch/>
        </p:blipFill>
        <p:spPr>
          <a:xfrm>
            <a:off x="11462148" y="6367413"/>
            <a:ext cx="491157" cy="26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22469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91A3DE76-68B8-F546-9AAF-AAF342D655E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46218812"/>
              </p:ext>
            </p:extLst>
          </p:nvPr>
        </p:nvGraphicFramePr>
        <p:xfrm>
          <a:off x="795" y="793"/>
          <a:ext cx="613" cy="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91A3DE76-68B8-F546-9AAF-AAF342D655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5" y="793"/>
                        <a:ext cx="613" cy="7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B4279C3E-A58B-2242-A545-FD30234FD1A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59AE80-4F93-FA4F-B929-081C7576BF4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135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vert="horz" anchor="b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31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>
            <a:noAutofit/>
          </a:bodyPr>
          <a:lstStyle>
            <a:lvl1pPr>
              <a:defRPr sz="2699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211921"/>
            <a:ext cx="3932237" cy="365706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2"/>
                </a:solidFill>
              </a:defRPr>
            </a:lvl1pPr>
            <a:lvl2pPr marL="457098" indent="0">
              <a:buNone/>
              <a:defRPr sz="1400"/>
            </a:lvl2pPr>
            <a:lvl3pPr marL="914194" indent="0">
              <a:buNone/>
              <a:defRPr sz="1200"/>
            </a:lvl3pPr>
            <a:lvl4pPr marL="1371292" indent="0">
              <a:buNone/>
              <a:defRPr sz="1000"/>
            </a:lvl4pPr>
            <a:lvl5pPr marL="1828389" indent="0">
              <a:buNone/>
              <a:defRPr sz="1000"/>
            </a:lvl5pPr>
            <a:lvl6pPr marL="2285486" indent="0">
              <a:buNone/>
              <a:defRPr sz="1000"/>
            </a:lvl6pPr>
            <a:lvl7pPr marL="2742582" indent="0">
              <a:buNone/>
              <a:defRPr sz="1000"/>
            </a:lvl7pPr>
            <a:lvl8pPr marL="3199680" indent="0">
              <a:buNone/>
              <a:defRPr sz="1000"/>
            </a:lvl8pPr>
            <a:lvl9pPr marL="365677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DB2E16-32A4-AF4B-9059-DD4B3639EB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95"/>
          <a:stretch/>
        </p:blipFill>
        <p:spPr>
          <a:xfrm>
            <a:off x="11462148" y="6367413"/>
            <a:ext cx="491157" cy="26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86616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3BAA860F-4322-9D46-8295-FF5CE8CF90E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85803165"/>
              </p:ext>
            </p:extLst>
          </p:nvPr>
        </p:nvGraphicFramePr>
        <p:xfrm>
          <a:off x="795" y="793"/>
          <a:ext cx="613" cy="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3BAA860F-4322-9D46-8295-FF5CE8CF90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5" y="793"/>
                        <a:ext cx="613" cy="7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vert="horz" anchor="b"/>
          <a:lstStyle>
            <a:lvl1pPr>
              <a:spcBef>
                <a:spcPts val="0"/>
              </a:spcBef>
              <a:spcAft>
                <a:spcPts val="0"/>
              </a:spcAft>
              <a:defRPr sz="31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98" indent="0">
              <a:buNone/>
              <a:defRPr sz="2799"/>
            </a:lvl2pPr>
            <a:lvl3pPr marL="914194" indent="0">
              <a:buNone/>
              <a:defRPr sz="2400"/>
            </a:lvl3pPr>
            <a:lvl4pPr marL="1371292" indent="0">
              <a:buNone/>
              <a:defRPr sz="2000"/>
            </a:lvl4pPr>
            <a:lvl5pPr marL="1828389" indent="0">
              <a:buNone/>
              <a:defRPr sz="2000"/>
            </a:lvl5pPr>
            <a:lvl6pPr marL="2285486" indent="0">
              <a:buNone/>
              <a:defRPr sz="2000"/>
            </a:lvl6pPr>
            <a:lvl7pPr marL="2742582" indent="0">
              <a:buNone/>
              <a:defRPr sz="2000"/>
            </a:lvl7pPr>
            <a:lvl8pPr marL="3199680" indent="0">
              <a:buNone/>
              <a:defRPr sz="2000"/>
            </a:lvl8pPr>
            <a:lvl9pPr marL="3656777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211921"/>
            <a:ext cx="3932237" cy="365706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2"/>
                </a:solidFill>
              </a:defRPr>
            </a:lvl1pPr>
            <a:lvl2pPr marL="457098" indent="0">
              <a:buNone/>
              <a:defRPr sz="1400"/>
            </a:lvl2pPr>
            <a:lvl3pPr marL="914194" indent="0">
              <a:buNone/>
              <a:defRPr sz="1200"/>
            </a:lvl3pPr>
            <a:lvl4pPr marL="1371292" indent="0">
              <a:buNone/>
              <a:defRPr sz="1000"/>
            </a:lvl4pPr>
            <a:lvl5pPr marL="1828389" indent="0">
              <a:buNone/>
              <a:defRPr sz="1000"/>
            </a:lvl5pPr>
            <a:lvl6pPr marL="2285486" indent="0">
              <a:buNone/>
              <a:defRPr sz="1000"/>
            </a:lvl6pPr>
            <a:lvl7pPr marL="2742582" indent="0">
              <a:buNone/>
              <a:defRPr sz="1000"/>
            </a:lvl7pPr>
            <a:lvl8pPr marL="3199680" indent="0">
              <a:buNone/>
              <a:defRPr sz="1000"/>
            </a:lvl8pPr>
            <a:lvl9pPr marL="365677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3628DD-4BEA-0D43-86F7-5AC3BE93C58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135"/>
            <a:ext cx="12192000" cy="938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2DF55B-0C82-0C4F-A4E7-7BE9E96949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95"/>
          <a:stretch/>
        </p:blipFill>
        <p:spPr>
          <a:xfrm>
            <a:off x="11462148" y="6367413"/>
            <a:ext cx="491157" cy="26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7314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n light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759A3F2D-6DB4-9145-B24E-98B1A632E1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77548080"/>
              </p:ext>
            </p:extLst>
          </p:nvPr>
        </p:nvGraphicFramePr>
        <p:xfrm>
          <a:off x="795" y="793"/>
          <a:ext cx="613" cy="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759A3F2D-6DB4-9145-B24E-98B1A632E1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5" y="793"/>
                        <a:ext cx="613" cy="7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3C912B50-56C0-E042-933C-5F60016A649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469AE5BB-E509-BD44-9B19-3673A2CE24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62148" y="6367413"/>
            <a:ext cx="491157" cy="26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92386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222A5EA9-E86D-8342-B5F4-5F5D21A691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" y="0"/>
            <a:ext cx="12187945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10B081-01C7-F14C-9DD4-55915E41B8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4224" y="2707342"/>
            <a:ext cx="4851155" cy="137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5335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1778F5C-7751-044E-9875-95293E6046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" y="0"/>
            <a:ext cx="12187945" cy="6858000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EE64997-BA17-9648-8019-22C2774A6F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224" y="2707341"/>
            <a:ext cx="4851155" cy="137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55898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gray background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C98F7E-3FA1-1346-A67F-6D0B91EF3D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40" b="0" i="0"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3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537665-E4FF-2E45-B26C-60631B29FF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8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987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slideLayout" Target="../slideLayouts/slideLayout76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26" Type="http://schemas.openxmlformats.org/officeDocument/2006/relationships/image" Target="../media/image37.emf"/><Relationship Id="rId3" Type="http://schemas.openxmlformats.org/officeDocument/2006/relationships/slideLayout" Target="../slideLayouts/slideLayout79.xml"/><Relationship Id="rId21" Type="http://schemas.openxmlformats.org/officeDocument/2006/relationships/slideLayout" Target="../slideLayouts/slideLayout97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5" Type="http://schemas.openxmlformats.org/officeDocument/2006/relationships/oleObject" Target="../embeddings/oleObject1.bin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96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24" Type="http://schemas.openxmlformats.org/officeDocument/2006/relationships/tags" Target="../tags/tag1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9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0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05.xml"/><Relationship Id="rId21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9.xml"/><Relationship Id="rId25" Type="http://schemas.openxmlformats.org/officeDocument/2006/relationships/theme" Target="../theme/theme6.xml"/><Relationship Id="rId2" Type="http://schemas.openxmlformats.org/officeDocument/2006/relationships/slideLayout" Target="../slideLayouts/slideLayout104.xml"/><Relationship Id="rId16" Type="http://schemas.openxmlformats.org/officeDocument/2006/relationships/slideLayout" Target="../slideLayouts/slideLayout118.xml"/><Relationship Id="rId20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24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23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12.xml"/><Relationship Id="rId19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Relationship Id="rId22" Type="http://schemas.openxmlformats.org/officeDocument/2006/relationships/slideLayout" Target="../slideLayouts/slideLayout1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19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10512"/>
            <a:ext cx="10515600" cy="4766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DA7ED53-A5FA-8D4F-ADCE-5DCCB6311998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9D1037FD-3ED2-7F49-A5A0-DA7E06EAD1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7E6918-48E5-4FCB-952D-77B5183AB02A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911025" y="6642100"/>
            <a:ext cx="398462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2870415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714" r:id="rId24"/>
    <p:sldLayoutId id="2147483715" r:id="rId25"/>
    <p:sldLayoutId id="2147483716" r:id="rId26"/>
  </p:sldLayoutIdLst>
  <p:txStyles>
    <p:titleStyle>
      <a:lvl1pPr algn="l" defTabSz="914034" rtl="0" eaLnBrk="1" latinLnBrk="0" hangingPunct="1">
        <a:lnSpc>
          <a:spcPct val="100000"/>
        </a:lnSpc>
        <a:spcBef>
          <a:spcPct val="0"/>
        </a:spcBef>
        <a:buNone/>
        <a:defRPr sz="3298" kern="1200">
          <a:solidFill>
            <a:srgbClr val="33333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08" indent="-228508" algn="l" defTabSz="91403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20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526" indent="-228508" algn="l" defTabSz="91403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542" indent="-228508" algn="l" defTabSz="91403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99560" indent="-228508" algn="l" defTabSz="91403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6578" indent="-228508" algn="l" defTabSz="91403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3594" indent="-228508" algn="l" defTabSz="9140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12" indent="-228508" algn="l" defTabSz="9140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28" indent="-228508" algn="l" defTabSz="9140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46" indent="-228508" algn="l" defTabSz="9140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8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34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52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68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86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02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20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37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19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10511"/>
            <a:ext cx="10515600" cy="4766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7ED53-A5FA-8D4F-ADCE-5DCCB6311998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037FD-3ED2-7F49-A5A0-DA7E06EAD10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C2D6C3-F35D-EBBC-A210-47F9EFB238DC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911025" y="6642100"/>
            <a:ext cx="398462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478942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  <p:sldLayoutId id="2147483738" r:id="rId20"/>
    <p:sldLayoutId id="2147483739" r:id="rId21"/>
    <p:sldLayoutId id="2147483740" r:id="rId22"/>
    <p:sldLayoutId id="2147483741" r:id="rId23"/>
    <p:sldLayoutId id="2147483742" r:id="rId24"/>
  </p:sldLayoutIdLst>
  <p:txStyles>
    <p:titleStyle>
      <a:lvl1pPr algn="l" defTabSz="914217" rtl="0" eaLnBrk="1" latinLnBrk="0" hangingPunct="1">
        <a:lnSpc>
          <a:spcPct val="100000"/>
        </a:lnSpc>
        <a:spcBef>
          <a:spcPct val="0"/>
        </a:spcBef>
        <a:buNone/>
        <a:defRPr sz="3299" kern="1200">
          <a:solidFill>
            <a:srgbClr val="33333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54" indent="-228554" algn="l" defTabSz="91421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20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663" indent="-228554" algn="l" defTabSz="91421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771" indent="-228554" algn="l" defTabSz="91421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99880" indent="-228554" algn="l" defTabSz="91421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6989" indent="-228554" algn="l" defTabSz="91421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19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10512"/>
            <a:ext cx="10515600" cy="47664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7ED53-A5FA-8D4F-ADCE-5DCCB6311998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037FD-3ED2-7F49-A5A0-DA7E06EAD10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D7634D-2487-CAF0-026D-8B9438682A1A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911025" y="6642100"/>
            <a:ext cx="398462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1955032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  <p:sldLayoutId id="2147483762" r:id="rId19"/>
    <p:sldLayoutId id="2147483763" r:id="rId20"/>
    <p:sldLayoutId id="2147483764" r:id="rId21"/>
    <p:sldLayoutId id="2147483765" r:id="rId22"/>
    <p:sldLayoutId id="2147483766" r:id="rId23"/>
    <p:sldLayoutId id="2147483767" r:id="rId24"/>
    <p:sldLayoutId id="2147483768" r:id="rId25"/>
    <p:sldLayoutId id="2147483769" r:id="rId26"/>
  </p:sldLayoutIdLst>
  <p:txStyles>
    <p:titleStyle>
      <a:lvl1pPr algn="l" defTabSz="914034" rtl="0" eaLnBrk="1" latinLnBrk="0" hangingPunct="1">
        <a:lnSpc>
          <a:spcPct val="100000"/>
        </a:lnSpc>
        <a:spcBef>
          <a:spcPct val="0"/>
        </a:spcBef>
        <a:buNone/>
        <a:defRPr sz="3298" kern="1200">
          <a:solidFill>
            <a:srgbClr val="33333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08" indent="-228508" algn="l" defTabSz="91403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20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526" indent="-228508" algn="l" defTabSz="91403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542" indent="-228508" algn="l" defTabSz="91403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99560" indent="-228508" algn="l" defTabSz="91403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6578" indent="-228508" algn="l" defTabSz="91403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3594" indent="-228508" algn="l" defTabSz="9140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12" indent="-228508" algn="l" defTabSz="9140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28" indent="-228508" algn="l" defTabSz="9140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46" indent="-228508" algn="l" defTabSz="9140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8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34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52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68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86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02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20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37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246D09B4-5CCE-6045-83FD-40224B8FA8C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4"/>
            </p:custDataLst>
            <p:extLst>
              <p:ext uri="{D42A27DB-BD31-4B8C-83A1-F6EECF244321}">
                <p14:modId xmlns:p14="http://schemas.microsoft.com/office/powerpoint/2010/main" val="1945472285"/>
              </p:ext>
            </p:extLst>
          </p:nvPr>
        </p:nvGraphicFramePr>
        <p:xfrm>
          <a:off x="795" y="793"/>
          <a:ext cx="613" cy="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5" imgW="7772400" imgH="10058400" progId="TCLayout.ActiveDocument.1">
                  <p:embed/>
                </p:oleObj>
              </mc:Choice>
              <mc:Fallback>
                <p:oleObj name="think-cell Slide" r:id="rId25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246D09B4-5CCE-6045-83FD-40224B8FA8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795" y="793"/>
                        <a:ext cx="613" cy="7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1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10512"/>
            <a:ext cx="10515600" cy="47664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7ED53-A5FA-8D4F-ADCE-5DCCB6311998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037FD-3ED2-7F49-A5A0-DA7E06EAD10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B7515E-F8E5-267D-6024-3C1072369727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752000" y="6570134"/>
            <a:ext cx="726016" cy="205121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333">
                <a:solidFill>
                  <a:srgbClr val="008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319783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  <p:sldLayoutId id="2147483888" r:id="rId13"/>
    <p:sldLayoutId id="2147483889" r:id="rId14"/>
    <p:sldLayoutId id="2147483890" r:id="rId15"/>
    <p:sldLayoutId id="2147483891" r:id="rId16"/>
    <p:sldLayoutId id="2147483892" r:id="rId17"/>
    <p:sldLayoutId id="2147483893" r:id="rId18"/>
    <p:sldLayoutId id="2147483894" r:id="rId19"/>
    <p:sldLayoutId id="2147483895" r:id="rId20"/>
    <p:sldLayoutId id="2147483896" r:id="rId21"/>
    <p:sldLayoutId id="2147483897" r:id="rId22"/>
  </p:sldLayoutIdLst>
  <p:txStyles>
    <p:titleStyle>
      <a:lvl1pPr algn="l" defTabSz="914194" rtl="0" eaLnBrk="1" latinLnBrk="0" hangingPunct="1">
        <a:lnSpc>
          <a:spcPct val="100000"/>
        </a:lnSpc>
        <a:spcBef>
          <a:spcPct val="0"/>
        </a:spcBef>
        <a:buNone/>
        <a:defRPr sz="3299" kern="1200">
          <a:solidFill>
            <a:srgbClr val="33333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19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2000" b="1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646" indent="-228549" algn="l" defTabSz="91419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742" indent="-228549" algn="l" defTabSz="91419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SzPct val="150000"/>
        <a:buFont typeface="System Font Regular"/>
        <a:buChar char="-"/>
        <a:defRPr sz="160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99840" indent="-228549" algn="l" defTabSz="91419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6938" indent="-228549" algn="l" defTabSz="91419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034" indent="-228549" algn="l" defTabSz="9141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2" indent="-228549" algn="l" defTabSz="9141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29" indent="-228549" algn="l" defTabSz="9141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6" indent="-228549" algn="l" defTabSz="9141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8" algn="l" defTabSz="914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4" algn="l" defTabSz="914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2" algn="l" defTabSz="914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9" algn="l" defTabSz="914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6" algn="l" defTabSz="914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2" algn="l" defTabSz="914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19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10511"/>
            <a:ext cx="10515600" cy="4766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DA7ED53-A5FA-8D4F-ADCE-5DCCB6311998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9D1037FD-3ED2-7F49-A5A0-DA7E06EAD1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A61833-5ECC-3A5B-7F70-07BA6EA27BB1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838000" y="6642100"/>
            <a:ext cx="544512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8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3407857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</p:sldLayoutIdLst>
  <p:txStyles>
    <p:titleStyle>
      <a:lvl1pPr algn="l" defTabSz="1097097" rtl="0" eaLnBrk="1" latinLnBrk="0" hangingPunct="1">
        <a:lnSpc>
          <a:spcPct val="100000"/>
        </a:lnSpc>
        <a:spcBef>
          <a:spcPct val="0"/>
        </a:spcBef>
        <a:buNone/>
        <a:defRPr sz="3959" kern="1200">
          <a:solidFill>
            <a:srgbClr val="33333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74274" indent="-274274" algn="l" defTabSz="1097097" rtl="0" eaLnBrk="1" latinLnBrk="0" hangingPunct="1">
        <a:lnSpc>
          <a:spcPct val="100000"/>
        </a:lnSpc>
        <a:spcBef>
          <a:spcPts val="0"/>
        </a:spcBef>
        <a:spcAft>
          <a:spcPts val="720"/>
        </a:spcAft>
        <a:buFont typeface="Arial" panose="020B0604020202020204" pitchFamily="34" charset="0"/>
        <a:buChar char="•"/>
        <a:defRPr sz="264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22823" indent="-274274" algn="l" defTabSz="1097097" rtl="0" eaLnBrk="1" latinLnBrk="0" hangingPunct="1">
        <a:lnSpc>
          <a:spcPct val="100000"/>
        </a:lnSpc>
        <a:spcBef>
          <a:spcPts val="0"/>
        </a:spcBef>
        <a:spcAft>
          <a:spcPts val="720"/>
        </a:spcAft>
        <a:buFont typeface="Arial" panose="020B0604020202020204" pitchFamily="34" charset="0"/>
        <a:buChar char="•"/>
        <a:defRPr sz="216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71371" indent="-274274" algn="l" defTabSz="1097097" rtl="0" eaLnBrk="1" latinLnBrk="0" hangingPunct="1">
        <a:lnSpc>
          <a:spcPct val="100000"/>
        </a:lnSpc>
        <a:spcBef>
          <a:spcPts val="0"/>
        </a:spcBef>
        <a:spcAft>
          <a:spcPts val="720"/>
        </a:spcAft>
        <a:buFont typeface="Arial" panose="020B0604020202020204" pitchFamily="34" charset="0"/>
        <a:buChar char="•"/>
        <a:defRPr sz="168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19920" indent="-274274" algn="l" defTabSz="1097097" rtl="0" eaLnBrk="1" latinLnBrk="0" hangingPunct="1">
        <a:lnSpc>
          <a:spcPct val="100000"/>
        </a:lnSpc>
        <a:spcBef>
          <a:spcPts val="0"/>
        </a:spcBef>
        <a:spcAft>
          <a:spcPts val="720"/>
        </a:spcAft>
        <a:buFont typeface="Arial" panose="020B0604020202020204" pitchFamily="34" charset="0"/>
        <a:buChar char="•"/>
        <a:defRPr sz="144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468469" indent="-274274" algn="l" defTabSz="1097097" rtl="0" eaLnBrk="1" latinLnBrk="0" hangingPunct="1">
        <a:lnSpc>
          <a:spcPct val="100000"/>
        </a:lnSpc>
        <a:spcBef>
          <a:spcPts val="0"/>
        </a:spcBef>
        <a:spcAft>
          <a:spcPts val="720"/>
        </a:spcAft>
        <a:buFont typeface="Arial" panose="020B0604020202020204" pitchFamily="34" charset="0"/>
        <a:buChar char="•"/>
        <a:defRPr sz="144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017017" indent="-274274" algn="l" defTabSz="109709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5566" indent="-274274" algn="l" defTabSz="109709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114" indent="-274274" algn="l" defTabSz="109709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2663" indent="-274274" algn="l" defTabSz="109709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097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549" algn="l" defTabSz="1097097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097" algn="l" defTabSz="1097097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646" algn="l" defTabSz="1097097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194" algn="l" defTabSz="1097097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2743" algn="l" defTabSz="1097097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291" algn="l" defTabSz="1097097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40" algn="l" defTabSz="1097097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8388" algn="l" defTabSz="1097097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19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10511"/>
            <a:ext cx="10515600" cy="47664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</a:t>
            </a:r>
            <a:r>
              <a:rPr lang="en-US" err="1"/>
              <a:t>leveld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7DA7ED53-A5FA-8D4F-ADCE-5DCCB6311998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9D1037FD-3ED2-7F49-A5A0-DA7E06EAD1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16BF53-28D2-EAA4-3CBC-CC6223218B8B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838000" y="6642100"/>
            <a:ext cx="544512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8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932202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  <p:sldLayoutId id="2147484042" r:id="rId12"/>
    <p:sldLayoutId id="2147484043" r:id="rId13"/>
    <p:sldLayoutId id="2147484044" r:id="rId14"/>
    <p:sldLayoutId id="2147484045" r:id="rId15"/>
    <p:sldLayoutId id="2147484046" r:id="rId16"/>
    <p:sldLayoutId id="2147484047" r:id="rId17"/>
    <p:sldLayoutId id="2147484048" r:id="rId18"/>
    <p:sldLayoutId id="2147484049" r:id="rId19"/>
    <p:sldLayoutId id="2147484050" r:id="rId20"/>
    <p:sldLayoutId id="2147484051" r:id="rId21"/>
    <p:sldLayoutId id="2147484052" r:id="rId22"/>
    <p:sldLayoutId id="2147484053" r:id="rId23"/>
    <p:sldLayoutId id="2147484054" r:id="rId24"/>
  </p:sldLayoutIdLst>
  <p:txStyles>
    <p:titleStyle>
      <a:lvl1pPr algn="l" defTabSz="914217" rtl="0" eaLnBrk="1" latinLnBrk="0" hangingPunct="1">
        <a:lnSpc>
          <a:spcPct val="100000"/>
        </a:lnSpc>
        <a:spcBef>
          <a:spcPct val="0"/>
        </a:spcBef>
        <a:buNone/>
        <a:defRPr sz="3299" b="0" i="0" kern="1200">
          <a:solidFill>
            <a:srgbClr val="333333"/>
          </a:solidFill>
          <a:latin typeface="Roboto Black" panose="02000000000000000000" pitchFamily="2" charset="0"/>
          <a:ea typeface="Roboto Black" panose="02000000000000000000" pitchFamily="2" charset="0"/>
          <a:cs typeface="Arial" panose="020B0604020202020204" pitchFamily="34" charset="0"/>
        </a:defRPr>
      </a:lvl1pPr>
    </p:titleStyle>
    <p:bodyStyle>
      <a:lvl1pPr marL="228554" indent="-228554" algn="l" defTabSz="91421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200" b="0" i="0" kern="1200">
          <a:solidFill>
            <a:srgbClr val="333333"/>
          </a:solidFill>
          <a:latin typeface="Montserrat" pitchFamily="2" charset="77"/>
          <a:ea typeface="+mn-ea"/>
          <a:cs typeface="Arial" panose="020B0604020202020204" pitchFamily="34" charset="0"/>
        </a:defRPr>
      </a:lvl1pPr>
      <a:lvl2pPr marL="685663" indent="-228554" algn="l" defTabSz="91421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rgbClr val="333333"/>
          </a:solidFill>
          <a:latin typeface="Montserrat" pitchFamily="2" charset="77"/>
          <a:ea typeface="+mn-ea"/>
          <a:cs typeface="Arial" panose="020B0604020202020204" pitchFamily="34" charset="0"/>
        </a:defRPr>
      </a:lvl2pPr>
      <a:lvl3pPr marL="1142771" indent="-228554" algn="l" defTabSz="91421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333333"/>
          </a:solidFill>
          <a:latin typeface="Montserrat" pitchFamily="2" charset="77"/>
          <a:ea typeface="+mn-ea"/>
          <a:cs typeface="Arial" panose="020B0604020202020204" pitchFamily="34" charset="0"/>
        </a:defRPr>
      </a:lvl3pPr>
      <a:lvl4pPr marL="1599880" indent="-228554" algn="l" defTabSz="91421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b="0" i="0" kern="1200">
          <a:solidFill>
            <a:srgbClr val="333333"/>
          </a:solidFill>
          <a:latin typeface="Montserrat" pitchFamily="2" charset="77"/>
          <a:ea typeface="+mn-ea"/>
          <a:cs typeface="Arial" panose="020B0604020202020204" pitchFamily="34" charset="0"/>
        </a:defRPr>
      </a:lvl4pPr>
      <a:lvl5pPr marL="2056989" indent="-228554" algn="l" defTabSz="91421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b="0" i="0" kern="1200">
          <a:solidFill>
            <a:srgbClr val="333333"/>
          </a:solidFill>
          <a:latin typeface="Montserrat" pitchFamily="2" charset="77"/>
          <a:ea typeface="+mn-ea"/>
          <a:cs typeface="Arial" panose="020B0604020202020204" pitchFamily="34" charset="0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78.xml"/><Relationship Id="rId1" Type="http://schemas.openxmlformats.org/officeDocument/2006/relationships/tags" Target="../tags/tag22.xml"/><Relationship Id="rId6" Type="http://schemas.openxmlformats.org/officeDocument/2006/relationships/hyperlink" Target="https://www.wwt.com/video/culture-of-innovation" TargetMode="External"/><Relationship Id="rId5" Type="http://schemas.openxmlformats.org/officeDocument/2006/relationships/image" Target="../media/image80.emf"/><Relationship Id="rId4" Type="http://schemas.openxmlformats.org/officeDocument/2006/relationships/oleObject" Target="../embeddings/oleObject22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1.xml"/><Relationship Id="rId1" Type="http://schemas.openxmlformats.org/officeDocument/2006/relationships/tags" Target="../tags/tag23.xml"/><Relationship Id="rId6" Type="http://schemas.openxmlformats.org/officeDocument/2006/relationships/image" Target="../media/image81.png"/><Relationship Id="rId5" Type="http://schemas.openxmlformats.org/officeDocument/2006/relationships/image" Target="../media/image82.emf"/><Relationship Id="rId4" Type="http://schemas.openxmlformats.org/officeDocument/2006/relationships/oleObject" Target="../embeddings/oleObject23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8.png"/><Relationship Id="rId2" Type="http://schemas.openxmlformats.org/officeDocument/2006/relationships/slideLayout" Target="../slideLayouts/slideLayout81.xml"/><Relationship Id="rId1" Type="http://schemas.openxmlformats.org/officeDocument/2006/relationships/tags" Target="../tags/tag24.xml"/><Relationship Id="rId6" Type="http://schemas.openxmlformats.org/officeDocument/2006/relationships/image" Target="../media/image81.png"/><Relationship Id="rId5" Type="http://schemas.openxmlformats.org/officeDocument/2006/relationships/image" Target="../media/image82.emf"/><Relationship Id="rId4" Type="http://schemas.openxmlformats.org/officeDocument/2006/relationships/oleObject" Target="../embeddings/oleObject24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81.xml"/><Relationship Id="rId1" Type="http://schemas.openxmlformats.org/officeDocument/2006/relationships/tags" Target="../tags/tag25.xml"/><Relationship Id="rId6" Type="http://schemas.openxmlformats.org/officeDocument/2006/relationships/image" Target="../media/image81.png"/><Relationship Id="rId5" Type="http://schemas.openxmlformats.org/officeDocument/2006/relationships/image" Target="../media/image82.emf"/><Relationship Id="rId4" Type="http://schemas.openxmlformats.org/officeDocument/2006/relationships/oleObject" Target="../embeddings/oleObject2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DF32BE36-FCF5-D246-A652-9FF4CA913AD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795" y="1240"/>
          <a:ext cx="613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DF32BE36-FCF5-D246-A652-9FF4CA913A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95" y="1240"/>
                        <a:ext cx="613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ubtitle 3">
            <a:extLst>
              <a:ext uri="{FF2B5EF4-FFF2-40B4-BE49-F238E27FC236}">
                <a16:creationId xmlns:a16="http://schemas.microsoft.com/office/drawing/2014/main" id="{F50DF9C5-7E27-7A09-2AD3-216EE5468F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8561" y="1548390"/>
            <a:ext cx="7762288" cy="3084110"/>
          </a:xfrm>
        </p:spPr>
        <p:txBody>
          <a:bodyPr vert="horz" lIns="45714" tIns="22857" rIns="45714" bIns="22857" rtlCol="0" anchor="t">
            <a:noAutofit/>
          </a:bodyPr>
          <a:lstStyle/>
          <a:p>
            <a:endParaRPr lang="en-US">
              <a:latin typeface="Arial"/>
              <a:cs typeface="Arial"/>
            </a:endParaRPr>
          </a:p>
          <a:p>
            <a:r>
              <a:rPr lang="en-US" sz="3200">
                <a:latin typeface="Arial"/>
                <a:cs typeface="Arial"/>
              </a:rPr>
              <a:t>WWT Framework </a:t>
            </a:r>
            <a:r>
              <a:rPr lang="en-US" sz="2800" i="1">
                <a:latin typeface="Arial"/>
                <a:cs typeface="Arial"/>
              </a:rPr>
              <a:t> </a:t>
            </a:r>
            <a:r>
              <a:rPr lang="en-US" sz="3200">
                <a:latin typeface="Arial"/>
                <a:cs typeface="Arial"/>
              </a:rPr>
              <a:t>– Cisco SFA </a:t>
            </a:r>
            <a:br>
              <a:rPr lang="en-US">
                <a:latin typeface="Arial"/>
                <a:cs typeface="Arial"/>
              </a:rPr>
            </a:br>
            <a:r>
              <a:rPr lang="en-US" sz="1400">
                <a:latin typeface="Arial"/>
                <a:cs typeface="Arial"/>
              </a:rPr>
              <a:t>August 27, 2024</a:t>
            </a:r>
          </a:p>
          <a:p>
            <a:endParaRPr lang="en-US" sz="1600">
              <a:latin typeface="Arial"/>
              <a:cs typeface="Arial"/>
            </a:endParaRPr>
          </a:p>
          <a:p>
            <a:r>
              <a:rPr lang="en-US" sz="1600">
                <a:latin typeface="Arial"/>
                <a:cs typeface="Arial"/>
              </a:rPr>
              <a:t>Accelerating business capabilities &amp; speed to value </a:t>
            </a:r>
          </a:p>
          <a:p>
            <a:r>
              <a:rPr lang="en-US" sz="1600">
                <a:latin typeface="Arial"/>
                <a:cs typeface="Arial"/>
              </a:rPr>
              <a:t>	Minimizing risk – Reducing cost – Building efficiency  </a:t>
            </a:r>
          </a:p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6CDBEB-781D-A7AA-51A2-D59E4C548182}"/>
              </a:ext>
            </a:extLst>
          </p:cNvPr>
          <p:cNvSpPr txBox="1"/>
          <p:nvPr/>
        </p:nvSpPr>
        <p:spPr>
          <a:xfrm>
            <a:off x="238561" y="5166602"/>
            <a:ext cx="5101461" cy="129266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Brian Hoover – Client Executive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Max Blake – Systems Engineer</a:t>
            </a: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76000"/>
                </a:schemeClr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6000"/>
                  </a:schemeClr>
                </a:solidFill>
                <a:effectLst/>
                <a:uLnTx/>
                <a:uFillTx/>
                <a:latin typeface="Arial" panose="020B0604020202020204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https://www.wwt.com/video/</a:t>
            </a:r>
            <a:r>
              <a:rPr lang="en-US" sz="1600" b="1">
                <a:solidFill>
                  <a:schemeClr val="bg2">
                    <a:lumMod val="76000"/>
                  </a:schemeClr>
                </a:solidFill>
                <a:latin typeface="Arial" panose="020B0604020202020204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culture-of-innovation</a:t>
            </a:r>
            <a:r>
              <a:rPr lang="en-US" sz="1600" b="1">
                <a:solidFill>
                  <a:schemeClr val="bg2">
                    <a:lumMod val="76000"/>
                  </a:schemeClr>
                </a:solidFill>
                <a:latin typeface="Arial" panose="020B0604020202020204"/>
              </a:rPr>
              <a:t>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6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endParaRPr lang="en-US" sz="1600" b="1" i="0" u="none" strike="noStrike" kern="1200" cap="none" spc="0" normalizeH="0" baseline="0" noProof="0">
              <a:ln>
                <a:noFill/>
              </a:ln>
              <a:solidFill>
                <a:schemeClr val="bg2">
                  <a:lumMod val="76000"/>
                </a:schemeClr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 descr="FedEx Logo transparent PNG - StickPNG">
            <a:extLst>
              <a:ext uri="{FF2B5EF4-FFF2-40B4-BE49-F238E27FC236}">
                <a16:creationId xmlns:a16="http://schemas.microsoft.com/office/drawing/2014/main" id="{27D1B4F8-8520-EB19-16DC-1F539AF152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2" t="36783" r="20213" b="38815"/>
          <a:stretch/>
        </p:blipFill>
        <p:spPr bwMode="auto">
          <a:xfrm>
            <a:off x="238561" y="374209"/>
            <a:ext cx="1958948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259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C6D0A-6EF4-880A-6371-92A799AE0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50">
                <a:latin typeface="Arial"/>
                <a:cs typeface="Arial"/>
              </a:rPr>
              <a:t>The WWT Team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068DE1-A39D-6641-6BBD-7AD3E1AABD30}"/>
              </a:ext>
            </a:extLst>
          </p:cNvPr>
          <p:cNvSpPr txBox="1"/>
          <p:nvPr/>
        </p:nvSpPr>
        <p:spPr>
          <a:xfrm>
            <a:off x="835581" y="1546238"/>
            <a:ext cx="8423562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u="sng">
                <a:cs typeface="Arial"/>
              </a:rPr>
              <a:t>Account Leads: </a:t>
            </a:r>
            <a:endParaRPr lang="en-US" b="1" u="sng">
              <a:solidFill>
                <a:srgbClr val="000000"/>
              </a:solidFill>
              <a:cs typeface="Arial"/>
            </a:endParaRPr>
          </a:p>
          <a:p>
            <a:pPr marL="285750" indent="-285750">
              <a:buFont typeface="Calibri"/>
              <a:buChar char="-"/>
            </a:pPr>
            <a:r>
              <a:rPr lang="en-US">
                <a:cs typeface="Arial"/>
              </a:rPr>
              <a:t>Brian Hoover – Client Executive</a:t>
            </a:r>
          </a:p>
          <a:p>
            <a:pPr marL="285750" indent="-285750">
              <a:buFont typeface="Calibri"/>
              <a:buChar char="-"/>
            </a:pPr>
            <a:r>
              <a:rPr lang="en-US">
                <a:cs typeface="Arial"/>
              </a:rPr>
              <a:t>Max Blake – Systems Engineer </a:t>
            </a:r>
            <a:endParaRPr lang="en-US"/>
          </a:p>
          <a:p>
            <a:endParaRPr lang="en-US">
              <a:cs typeface="Arial"/>
            </a:endParaRPr>
          </a:p>
          <a:p>
            <a:r>
              <a:rPr lang="en-US" b="1" u="sng">
                <a:cs typeface="Arial"/>
              </a:rPr>
              <a:t>Customer Experience &amp; Operations Team:</a:t>
            </a:r>
          </a:p>
          <a:p>
            <a:pPr marL="285750" indent="-285750">
              <a:buFont typeface="Calibri"/>
              <a:buChar char="-"/>
            </a:pPr>
            <a:r>
              <a:rPr lang="en-US">
                <a:cs typeface="Arial"/>
              </a:rPr>
              <a:t>Donna Herr – Manager, Customer Experience</a:t>
            </a:r>
          </a:p>
          <a:p>
            <a:pPr marL="285750" indent="-285750">
              <a:buFont typeface="Calibri"/>
              <a:buChar char="-"/>
            </a:pPr>
            <a:r>
              <a:rPr lang="en-US">
                <a:cs typeface="Arial"/>
              </a:rPr>
              <a:t>Brendan Loughman – Sales Operations  </a:t>
            </a:r>
            <a:endParaRPr lang="en-US"/>
          </a:p>
          <a:p>
            <a:pPr marL="285750" indent="-285750">
              <a:buFont typeface="Calibri"/>
              <a:buChar char="-"/>
            </a:pPr>
            <a:r>
              <a:rPr lang="en-US">
                <a:cs typeface="Arial"/>
              </a:rPr>
              <a:t>Molly Stratman – Area Director, Sales Operations </a:t>
            </a:r>
            <a:endParaRPr lang="en-US"/>
          </a:p>
          <a:p>
            <a:pPr marL="285750" indent="-285750">
              <a:buFont typeface="Calibri"/>
              <a:buChar char="-"/>
            </a:pPr>
            <a:r>
              <a:rPr lang="en-US">
                <a:cs typeface="Arial"/>
              </a:rPr>
              <a:t>Katie Frye – Business Relations Manager – IT Production</a:t>
            </a:r>
            <a:endParaRPr lang="en-US"/>
          </a:p>
          <a:p>
            <a:pPr marL="285750" indent="-285750">
              <a:buFont typeface="Calibri"/>
              <a:buChar char="-"/>
            </a:pPr>
            <a:r>
              <a:rPr lang="en-US">
                <a:cs typeface="Arial"/>
              </a:rPr>
              <a:t>Pat Moriarty – Sales Operations</a:t>
            </a:r>
          </a:p>
          <a:p>
            <a:pPr marL="285750" indent="-285750">
              <a:buFont typeface="Calibri"/>
              <a:buChar char="-"/>
            </a:pPr>
            <a:r>
              <a:rPr lang="en-US">
                <a:cs typeface="Arial"/>
              </a:rPr>
              <a:t>Jeff </a:t>
            </a:r>
            <a:r>
              <a:rPr lang="en-US" err="1">
                <a:cs typeface="Arial"/>
              </a:rPr>
              <a:t>Nagus</a:t>
            </a:r>
            <a:r>
              <a:rPr lang="en-US">
                <a:cs typeface="Arial"/>
              </a:rPr>
              <a:t> – Sales Operations</a:t>
            </a:r>
          </a:p>
          <a:p>
            <a:pPr marL="285750" indent="-285750">
              <a:buFont typeface="Calibri"/>
              <a:buChar char="-"/>
            </a:pPr>
            <a:r>
              <a:rPr lang="en-US">
                <a:cs typeface="Arial"/>
              </a:rPr>
              <a:t>Karen </a:t>
            </a:r>
            <a:r>
              <a:rPr lang="en-US" err="1">
                <a:cs typeface="Arial"/>
              </a:rPr>
              <a:t>Witzofsky</a:t>
            </a:r>
            <a:r>
              <a:rPr lang="en-US">
                <a:cs typeface="Arial"/>
              </a:rPr>
              <a:t> – Sales Operations</a:t>
            </a:r>
          </a:p>
          <a:p>
            <a:pPr marL="285750" indent="-285750">
              <a:buFont typeface="Calibri"/>
              <a:buChar char="-"/>
            </a:pPr>
            <a:r>
              <a:rPr lang="en-US">
                <a:cs typeface="Arial"/>
              </a:rPr>
              <a:t>Isaiah Vasquez – Asset Manager</a:t>
            </a:r>
          </a:p>
          <a:p>
            <a:pPr marL="285750" indent="-285750">
              <a:buFont typeface="Calibri"/>
              <a:buChar char="-"/>
            </a:pPr>
            <a:r>
              <a:rPr lang="en-US">
                <a:cs typeface="Arial"/>
              </a:rPr>
              <a:t>Wender Bernosky – Director, Asset Management </a:t>
            </a:r>
          </a:p>
          <a:p>
            <a:pPr marL="285750" indent="-285750">
              <a:buFont typeface="Calibri"/>
              <a:buChar char="-"/>
            </a:pPr>
            <a:r>
              <a:rPr lang="en-US">
                <a:cs typeface="Arial"/>
              </a:rPr>
              <a:t>Ashlyn Stephens – IT Production</a:t>
            </a:r>
          </a:p>
          <a:p>
            <a:endParaRPr lang="en-US">
              <a:cs typeface="Arial"/>
            </a:endParaRPr>
          </a:p>
        </p:txBody>
      </p:sp>
      <p:pic>
        <p:nvPicPr>
          <p:cNvPr id="5" name="Picture 4" descr="A logo with orange and purple letters&#10;&#10;Description automatically generated">
            <a:extLst>
              <a:ext uri="{FF2B5EF4-FFF2-40B4-BE49-F238E27FC236}">
                <a16:creationId xmlns:a16="http://schemas.microsoft.com/office/drawing/2014/main" id="{091AB27F-B8C0-FD0A-7074-FD71459E66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381" y="41564"/>
            <a:ext cx="129989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425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449544E5-20AB-6A92-DA1D-BDC9E69AB24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795" y="1240"/>
          <a:ext cx="613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449544E5-20AB-6A92-DA1D-BDC9E69AB2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95" y="1240"/>
                        <a:ext cx="613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A1EFD4A0-F854-5714-37A0-DE4C759D88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45" y="0"/>
            <a:ext cx="1299890" cy="7315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6D2775-C613-CBE1-D66B-B152EDCCC741}"/>
              </a:ext>
            </a:extLst>
          </p:cNvPr>
          <p:cNvSpPr txBox="1"/>
          <p:nvPr/>
        </p:nvSpPr>
        <p:spPr>
          <a:xfrm>
            <a:off x="4729360" y="19319"/>
            <a:ext cx="27284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 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AGENDA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789B92-E04F-FB87-1BFA-E227EA1B550B}"/>
              </a:ext>
            </a:extLst>
          </p:cNvPr>
          <p:cNvSpPr txBox="1"/>
          <p:nvPr/>
        </p:nvSpPr>
        <p:spPr>
          <a:xfrm>
            <a:off x="609600" y="1219200"/>
            <a:ext cx="10862209" cy="49244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100" b="1" u="sng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b="1" u="sng">
                <a:latin typeface="Calibri"/>
                <a:ea typeface="Calibri" panose="020F0502020204030204" pitchFamily="34" charset="0"/>
                <a:cs typeface="Calibri"/>
              </a:rPr>
              <a:t>A</a:t>
            </a:r>
            <a:r>
              <a:rPr lang="en-US" b="1" u="sng">
                <a:effectLst/>
                <a:latin typeface="Calibri"/>
                <a:ea typeface="Calibri" panose="020F0502020204030204" pitchFamily="34" charset="0"/>
                <a:cs typeface="Calibri"/>
              </a:rPr>
              <a:t>ugust 27:  2:00 – 5:00 </a:t>
            </a:r>
            <a:r>
              <a:rPr lang="en-US" b="1" u="sng">
                <a:latin typeface="Calibri"/>
                <a:ea typeface="Calibri" panose="020F0502020204030204" pitchFamily="34" charset="0"/>
                <a:cs typeface="Calibri"/>
              </a:rPr>
              <a:t>(Breaks as needed)</a:t>
            </a:r>
            <a:endParaRPr lang="en-US">
              <a:effectLst/>
              <a:latin typeface="Calibri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1200"/>
              </a:spcAft>
              <a:buFont typeface="Calibri" panose="020F0502020204030204" pitchFamily="34" charset="0"/>
              <a:buChar char="-"/>
            </a:pPr>
            <a:endParaRPr lang="en-US">
              <a:latin typeface="Calibri"/>
              <a:ea typeface="Times New Roman" panose="02020603050405020304" pitchFamily="18" charset="0"/>
              <a:cs typeface="Calibri"/>
            </a:endParaRPr>
          </a:p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Calibri" panose="020F0502020204030204" pitchFamily="34" charset="0"/>
              <a:buChar char="-"/>
            </a:pPr>
            <a:r>
              <a:rPr lang="en-US">
                <a:effectLst/>
                <a:latin typeface="Calibri"/>
                <a:ea typeface="Times New Roman" panose="02020603050405020304" pitchFamily="18" charset="0"/>
                <a:cs typeface="Calibri"/>
              </a:rPr>
              <a:t>2:00 – Define &amp; Collaborate on Success Metrics (best practices + customization as needed) </a:t>
            </a:r>
            <a:endParaRPr lang="en-US">
              <a:effectLst/>
              <a:latin typeface="Times New Roman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>
                <a:latin typeface="Calibri"/>
                <a:ea typeface="Times New Roman" panose="02020603050405020304" pitchFamily="18" charset="0"/>
                <a:cs typeface="Calibri"/>
              </a:rPr>
              <a:t>2:30</a:t>
            </a:r>
            <a:r>
              <a:rPr lang="en-US">
                <a:effectLst/>
                <a:latin typeface="Calibri"/>
                <a:ea typeface="Times New Roman" panose="02020603050405020304" pitchFamily="18" charset="0"/>
                <a:cs typeface="Calibri"/>
              </a:rPr>
              <a:t> – Opportunity to PO Process  </a:t>
            </a:r>
            <a:endParaRPr lang="en-US">
              <a:effectLst/>
              <a:latin typeface="Times New Roman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>
                <a:latin typeface="Calibri"/>
                <a:ea typeface="Times New Roman" panose="02020603050405020304" pitchFamily="18" charset="0"/>
                <a:cs typeface="Calibri"/>
              </a:rPr>
              <a:t>Overview</a:t>
            </a:r>
            <a:r>
              <a:rPr lang="en-US">
                <a:effectLst/>
                <a:latin typeface="Calibri"/>
                <a:ea typeface="Times New Roman" panose="02020603050405020304" pitchFamily="18" charset="0"/>
                <a:cs typeface="Calibri"/>
              </a:rPr>
              <a:t> </a:t>
            </a:r>
            <a:r>
              <a:rPr lang="en-US">
                <a:latin typeface="Calibri"/>
                <a:ea typeface="Times New Roman" panose="02020603050405020304" pitchFamily="18" charset="0"/>
                <a:cs typeface="Calibri"/>
              </a:rPr>
              <a:t>of </a:t>
            </a:r>
            <a:r>
              <a:rPr lang="en-US">
                <a:effectLst/>
                <a:latin typeface="Calibri"/>
                <a:ea typeface="Times New Roman" panose="02020603050405020304" pitchFamily="18" charset="0"/>
                <a:cs typeface="Calibri"/>
              </a:rPr>
              <a:t>WWT Ordering Tool </a:t>
            </a:r>
            <a:endParaRPr lang="en-US">
              <a:effectLst/>
              <a:latin typeface="Times New Roman"/>
              <a:ea typeface="Calibri" panose="020F0502020204030204" pitchFamily="34" charset="0"/>
              <a:cs typeface="Calibri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>
                <a:effectLst/>
                <a:latin typeface="Calibri"/>
                <a:ea typeface="Times New Roman" panose="02020603050405020304" pitchFamily="18" charset="0"/>
                <a:cs typeface="Calibri"/>
              </a:rPr>
              <a:t>Demo – Self Service Tool</a:t>
            </a:r>
            <a:endParaRPr lang="en-US">
              <a:effectLst/>
              <a:latin typeface="Times New Roman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>
                <a:latin typeface="Calibri"/>
                <a:ea typeface="Times New Roman" panose="02020603050405020304" pitchFamily="18" charset="0"/>
                <a:cs typeface="Calibri"/>
              </a:rPr>
              <a:t>Demo – My LCM (Subscriptions – Serial #'s – Assets)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>
                <a:latin typeface="Calibri"/>
                <a:ea typeface="Times New Roman" panose="02020603050405020304" pitchFamily="18" charset="0"/>
                <a:cs typeface="Calibri"/>
              </a:rPr>
              <a:t>Demo – COMET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>
                <a:latin typeface="Calibri"/>
                <a:ea typeface="Times New Roman" panose="02020603050405020304" pitchFamily="18" charset="0"/>
                <a:cs typeface="Calibri"/>
              </a:rPr>
              <a:t>Demo FedEx Community Page</a:t>
            </a:r>
          </a:p>
          <a:p>
            <a:pPr marL="742950" marR="0" lvl="1" indent="-285750"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>
                <a:effectLst/>
                <a:latin typeface="Calibri"/>
                <a:ea typeface="Times New Roman" panose="02020603050405020304" pitchFamily="18" charset="0"/>
                <a:cs typeface="Calibri"/>
              </a:rPr>
              <a:t>Discuss &amp; Align on Integration Requirements </a:t>
            </a:r>
            <a:endParaRPr lang="en-US">
              <a:effectLst/>
              <a:latin typeface="Times New Roman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Calibri" panose="020F0502020204030204" pitchFamily="34" charset="0"/>
              <a:buChar char="-"/>
            </a:pPr>
            <a:r>
              <a:rPr lang="en-US">
                <a:latin typeface="Calibri"/>
                <a:ea typeface="Times New Roman" panose="02020603050405020304" pitchFamily="18" charset="0"/>
                <a:cs typeface="Calibri"/>
              </a:rPr>
              <a:t>4:45</a:t>
            </a:r>
            <a:r>
              <a:rPr lang="en-US">
                <a:effectLst/>
                <a:latin typeface="Calibri"/>
                <a:ea typeface="Times New Roman" panose="02020603050405020304" pitchFamily="18" charset="0"/>
                <a:cs typeface="Calibri"/>
              </a:rPr>
              <a:t> – </a:t>
            </a:r>
            <a:r>
              <a:rPr lang="en-US">
                <a:latin typeface="Calibri"/>
                <a:ea typeface="Times New Roman" panose="02020603050405020304" pitchFamily="18" charset="0"/>
                <a:cs typeface="Calibri"/>
              </a:rPr>
              <a:t>Final Demo and</a:t>
            </a:r>
            <a:r>
              <a:rPr lang="en-US">
                <a:effectLst/>
                <a:latin typeface="Calibri"/>
                <a:ea typeface="Times New Roman" panose="02020603050405020304" pitchFamily="18" charset="0"/>
                <a:cs typeface="Calibri"/>
              </a:rPr>
              <a:t> </a:t>
            </a:r>
            <a:r>
              <a:rPr lang="en-US">
                <a:latin typeface="Calibri"/>
                <a:ea typeface="Times New Roman" panose="02020603050405020304" pitchFamily="18" charset="0"/>
                <a:cs typeface="Calibri"/>
              </a:rPr>
              <a:t>Next Steps</a:t>
            </a:r>
            <a:endParaRPr lang="en-US">
              <a:effectLst/>
              <a:latin typeface="Times New Roman"/>
              <a:ea typeface="Calibri" panose="020F0502020204030204" pitchFamily="34" charset="0"/>
              <a:cs typeface="Calibri"/>
            </a:endParaRPr>
          </a:p>
          <a:p>
            <a:pPr marL="742950" lvl="1" indent="-285750">
              <a:buFont typeface="Courier New,monospace" panose="02070309020205020404" pitchFamily="49" charset="0"/>
              <a:buChar char="o"/>
            </a:pPr>
            <a:r>
              <a:rPr lang="en-US">
                <a:latin typeface="Calibri"/>
                <a:cs typeface="Calibri"/>
              </a:rPr>
              <a:t>Cadence Schedule</a:t>
            </a:r>
          </a:p>
          <a:p>
            <a:pPr marL="742950" lvl="1" indent="-285750">
              <a:spcAft>
                <a:spcPts val="1200"/>
              </a:spcAft>
              <a:buFont typeface="Courier New,monospace" panose="02070309020205020404" pitchFamily="49" charset="0"/>
              <a:buChar char="o"/>
            </a:pPr>
            <a:r>
              <a:rPr lang="en-US">
                <a:latin typeface="Calibri"/>
                <a:cs typeface="Calibri"/>
              </a:rPr>
              <a:t>SOW Progress</a:t>
            </a:r>
            <a:endParaRPr lang="en-US"/>
          </a:p>
          <a:p>
            <a:pPr marL="742950" marR="0" lvl="1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US">
              <a:effectLst/>
              <a:latin typeface="Calibri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840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582681-1E28-40E3-F28E-37397059FB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505" y="231311"/>
            <a:ext cx="1299890" cy="7315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9D7B54-8BFA-F938-3BAA-63EBCB331617}"/>
              </a:ext>
            </a:extLst>
          </p:cNvPr>
          <p:cNvSpPr txBox="1"/>
          <p:nvPr/>
        </p:nvSpPr>
        <p:spPr>
          <a:xfrm>
            <a:off x="197841" y="132604"/>
            <a:ext cx="117963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WWT SFA Framework – Summary: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7439AA-1194-92B4-9D31-672D936A5757}"/>
              </a:ext>
            </a:extLst>
          </p:cNvPr>
          <p:cNvSpPr txBox="1"/>
          <p:nvPr/>
        </p:nvSpPr>
        <p:spPr>
          <a:xfrm>
            <a:off x="197841" y="789836"/>
            <a:ext cx="10521387" cy="559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sng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Part 1: SFA Standards  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Standard Services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 Light" panose="020F0302020204030204" pitchFamily="34" charset="0"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SFA Governance, reporting, validation, and contract management.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 Light" panose="020F0302020204030204" pitchFamily="34" charset="0"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Access to WWT expertise across networking, automation, AIOps, Cloud, Security, etc.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 Light" panose="020F0302020204030204" pitchFamily="34" charset="0"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SmartNet - WWT will provide automation advantages through a custom portal for Cisco licensing and SmartNet support.  WWT will track assets in the Cisco portal, at no cost to FedEx.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 Light" panose="020F0302020204030204" pitchFamily="34" charset="0"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Smart Account – WWT will lead and assist with governance and structuring.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Skilled Resources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 Light" panose="020F0302020204030204" pitchFamily="34" charset="0"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Experienced team of resources, throughout the term of this Agreement.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 Light" panose="020F0302020204030204" pitchFamily="34" charset="0"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A flex resource model, which can burst to additional team members, will allow us to  leverage WWT SME and practice leaders.  For Global objectives, we will have in-country alignment. 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 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WWT Engineering Support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 Light" panose="020F0302020204030204" pitchFamily="34" charset="0"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FedEx will have unlimited access to WWT OnDemand labs, WWT Research and other FedEx related content – through a customized, FedEx Community Page portal.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 Light" panose="020F0302020204030204" pitchFamily="34" charset="0"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WWT will provide, at minimum, four (4) custom innovation acceleration sessions per year.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009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789E6CA5-D373-973C-07CA-575EA52925DF}"/>
              </a:ext>
            </a:extLst>
          </p:cNvPr>
          <p:cNvGrpSpPr/>
          <p:nvPr/>
        </p:nvGrpSpPr>
        <p:grpSpPr>
          <a:xfrm>
            <a:off x="0" y="-1"/>
            <a:ext cx="12192000" cy="6756402"/>
            <a:chOff x="0" y="-1"/>
            <a:chExt cx="12192000" cy="6756402"/>
          </a:xfrm>
        </p:grpSpPr>
        <p:pic>
          <p:nvPicPr>
            <p:cNvPr id="45" name="Picture 44" descr="A picture containing sky, outdoor, cloudy, clouds&#10;&#10;Description automatically generated">
              <a:extLst>
                <a:ext uri="{FF2B5EF4-FFF2-40B4-BE49-F238E27FC236}">
                  <a16:creationId xmlns:a16="http://schemas.microsoft.com/office/drawing/2014/main" id="{1B56BF43-EBFE-E5EC-8B0B-267DF53951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2192000" cy="6756401"/>
            </a:xfrm>
            <a:prstGeom prst="rect">
              <a:avLst/>
            </a:prstGeom>
            <a:ln w="76200">
              <a:noFill/>
              <a:miter lim="800000"/>
            </a:ln>
            <a:effectLst/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30ED313E-5AC2-B1CB-4C7F-306E1CF8D81C}"/>
                </a:ext>
              </a:extLst>
            </p:cNvPr>
            <p:cNvSpPr/>
            <p:nvPr/>
          </p:nvSpPr>
          <p:spPr>
            <a:xfrm>
              <a:off x="0" y="-1"/>
              <a:ext cx="12192000" cy="3606801"/>
            </a:xfrm>
            <a:prstGeom prst="rect">
              <a:avLst/>
            </a:prstGeom>
            <a:gradFill>
              <a:gsLst>
                <a:gs pos="31000">
                  <a:schemeClr val="bg1"/>
                </a:gs>
                <a:gs pos="98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43B1101-BDD5-8941-9D6D-37B528D1047F}"/>
              </a:ext>
            </a:extLst>
          </p:cNvPr>
          <p:cNvGrpSpPr/>
          <p:nvPr/>
        </p:nvGrpSpPr>
        <p:grpSpPr>
          <a:xfrm>
            <a:off x="769856" y="354161"/>
            <a:ext cx="10652288" cy="983240"/>
            <a:chOff x="1134744" y="707522"/>
            <a:chExt cx="21318856" cy="196673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3A4DFDF-FDF7-F949-A46C-54DB93311BB3}"/>
                </a:ext>
              </a:extLst>
            </p:cNvPr>
            <p:cNvSpPr txBox="1"/>
            <p:nvPr/>
          </p:nvSpPr>
          <p:spPr>
            <a:xfrm>
              <a:off x="1134744" y="1873933"/>
              <a:ext cx="21318854" cy="80032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en-US"/>
              </a:defPPr>
              <a:lvl1pPr marL="0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554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109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663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217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2771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326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599880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434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>
                  <a:ln>
                    <a:noFill/>
                  </a:ln>
                  <a:solidFill>
                    <a:srgbClr val="0086E9"/>
                  </a:solidFill>
                  <a:effectLst/>
                  <a:uLnTx/>
                  <a:uFillTx/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100,000+ orders processed each year with 99.4% accuracy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01C8F66-F677-0847-AC5A-3AA57CC12055}"/>
                </a:ext>
              </a:extLst>
            </p:cNvPr>
            <p:cNvSpPr txBox="1"/>
            <p:nvPr/>
          </p:nvSpPr>
          <p:spPr>
            <a:xfrm>
              <a:off x="1134746" y="707522"/>
              <a:ext cx="21318854" cy="1200215"/>
            </a:xfrm>
            <a:prstGeom prst="rect">
              <a:avLst/>
            </a:prstGeom>
            <a:noFill/>
          </p:spPr>
          <p:txBody>
            <a:bodyPr wrap="square" lIns="45714" tIns="22857" rIns="45714" bIns="22857" rtlCol="0" anchor="t">
              <a:spAutoFit/>
            </a:bodyPr>
            <a:lstStyle>
              <a:defPPr>
                <a:defRPr lang="en-US"/>
              </a:defPPr>
              <a:lvl1pPr marL="0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554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109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663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217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2771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326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599880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434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99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/>
                  <a:ea typeface="Calibri" charset="0"/>
                  <a:cs typeface="Arial"/>
                </a:rPr>
                <a:t>Part 2: Global Supply Chain</a:t>
              </a:r>
            </a:p>
          </p:txBody>
        </p:sp>
      </p:grp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C5AB63BC-0CD0-7912-2D29-737AAEF5C7A8}"/>
              </a:ext>
            </a:extLst>
          </p:cNvPr>
          <p:cNvSpPr/>
          <p:nvPr/>
        </p:nvSpPr>
        <p:spPr>
          <a:xfrm>
            <a:off x="1143002" y="5646381"/>
            <a:ext cx="9905998" cy="628623"/>
          </a:xfrm>
          <a:prstGeom prst="roundRect">
            <a:avLst>
              <a:gd name="adj" fmla="val 321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52FB3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Staging and Integration 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52FB3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•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52FB3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 Material Planning 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52FB3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•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52FB3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 Order Management 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52FB3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•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52FB3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 Just-in-time Delivery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2ABFB6-72B2-804B-D893-E2E5EE11C49C}"/>
              </a:ext>
            </a:extLst>
          </p:cNvPr>
          <p:cNvGrpSpPr/>
          <p:nvPr/>
        </p:nvGrpSpPr>
        <p:grpSpPr>
          <a:xfrm>
            <a:off x="735273" y="1638397"/>
            <a:ext cx="10721455" cy="2918518"/>
            <a:chOff x="735273" y="1706131"/>
            <a:chExt cx="10721455" cy="2918518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B979CFE7-8F00-03EF-27A9-6698FCBA473A}"/>
                </a:ext>
              </a:extLst>
            </p:cNvPr>
            <p:cNvGrpSpPr/>
            <p:nvPr/>
          </p:nvGrpSpPr>
          <p:grpSpPr>
            <a:xfrm>
              <a:off x="735273" y="1706131"/>
              <a:ext cx="10721455" cy="2918518"/>
              <a:chOff x="735273" y="1649590"/>
              <a:chExt cx="10721455" cy="2918518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50B043D0-E687-663A-86F4-88436638A541}"/>
                  </a:ext>
                </a:extLst>
              </p:cNvPr>
              <p:cNvGrpSpPr/>
              <p:nvPr/>
            </p:nvGrpSpPr>
            <p:grpSpPr>
              <a:xfrm>
                <a:off x="1296688" y="2931217"/>
                <a:ext cx="9598624" cy="1636891"/>
                <a:chOff x="1296688" y="2780875"/>
                <a:chExt cx="9598624" cy="1636891"/>
              </a:xfrm>
            </p:grpSpPr>
            <p:pic>
              <p:nvPicPr>
                <p:cNvPr id="51" name="Picture 50" descr="A group of people standing in a large room&#10;&#10;Description automatically generated with low confidence">
                  <a:extLst>
                    <a:ext uri="{FF2B5EF4-FFF2-40B4-BE49-F238E27FC236}">
                      <a16:creationId xmlns:a16="http://schemas.microsoft.com/office/drawing/2014/main" id="{AABF1856-1AE2-BAB1-2FF0-E364237C3D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063619" y="2780875"/>
                  <a:ext cx="4064759" cy="1636889"/>
                </a:xfrm>
                <a:prstGeom prst="rect">
                  <a:avLst/>
                </a:prstGeom>
                <a:ln w="76200">
                  <a:solidFill>
                    <a:schemeClr val="bg1"/>
                  </a:solidFill>
                  <a:miter lim="800000"/>
                </a:ln>
                <a:effectLst/>
              </p:spPr>
            </p:pic>
            <p:pic>
              <p:nvPicPr>
                <p:cNvPr id="47" name="Picture 46" descr="A picture containing indoor, ceiling, metal, several&#10;&#10;Description automatically generated">
                  <a:extLst>
                    <a:ext uri="{FF2B5EF4-FFF2-40B4-BE49-F238E27FC236}">
                      <a16:creationId xmlns:a16="http://schemas.microsoft.com/office/drawing/2014/main" id="{3A20EC81-5662-BE5C-5587-30E67B8BA6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96688" y="2780878"/>
                  <a:ext cx="2455332" cy="1636888"/>
                </a:xfrm>
                <a:prstGeom prst="rect">
                  <a:avLst/>
                </a:prstGeom>
                <a:ln w="76200">
                  <a:solidFill>
                    <a:schemeClr val="bg1"/>
                  </a:solidFill>
                  <a:miter lim="800000"/>
                </a:ln>
                <a:effectLst/>
              </p:spPr>
            </p:pic>
            <p:pic>
              <p:nvPicPr>
                <p:cNvPr id="49" name="Picture 48" descr="A picture containing person, person, indoor, standing&#10;&#10;Description automatically generated">
                  <a:extLst>
                    <a:ext uri="{FF2B5EF4-FFF2-40B4-BE49-F238E27FC236}">
                      <a16:creationId xmlns:a16="http://schemas.microsoft.com/office/drawing/2014/main" id="{0855B2DD-1F7F-1ACC-67F4-DCBFBFC861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439978" y="2780877"/>
                  <a:ext cx="2455334" cy="1636888"/>
                </a:xfrm>
                <a:prstGeom prst="rect">
                  <a:avLst/>
                </a:prstGeom>
                <a:ln w="76200">
                  <a:solidFill>
                    <a:schemeClr val="bg1"/>
                  </a:solidFill>
                  <a:miter lim="800000"/>
                </a:ln>
                <a:effectLst/>
              </p:spPr>
            </p:pic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31E8D163-6790-479A-5624-209267C9F8E5}"/>
                  </a:ext>
                </a:extLst>
              </p:cNvPr>
              <p:cNvGrpSpPr/>
              <p:nvPr/>
            </p:nvGrpSpPr>
            <p:grpSpPr>
              <a:xfrm>
                <a:off x="735273" y="1649590"/>
                <a:ext cx="10721455" cy="1399065"/>
                <a:chOff x="735273" y="1596997"/>
                <a:chExt cx="10721455" cy="1399065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744B3B68-4B06-A574-12BC-0E1C3EA3C502}"/>
                    </a:ext>
                  </a:extLst>
                </p:cNvPr>
                <p:cNvGrpSpPr/>
                <p:nvPr/>
              </p:nvGrpSpPr>
              <p:grpSpPr>
                <a:xfrm>
                  <a:off x="735273" y="1596997"/>
                  <a:ext cx="10721455" cy="1399064"/>
                  <a:chOff x="-959343" y="1844733"/>
                  <a:chExt cx="10721455" cy="1765942"/>
                </a:xfrm>
                <a:effectLst>
                  <a:outerShdw blurRad="569988" algn="ctr" rotWithShape="0">
                    <a:schemeClr val="accent4">
                      <a:alpha val="15000"/>
                    </a:schemeClr>
                  </a:outerShdw>
                </a:effectLst>
              </p:grpSpPr>
              <p:sp>
                <p:nvSpPr>
                  <p:cNvPr id="12" name="Rounded Rectangle 11">
                    <a:extLst>
                      <a:ext uri="{FF2B5EF4-FFF2-40B4-BE49-F238E27FC236}">
                        <a16:creationId xmlns:a16="http://schemas.microsoft.com/office/drawing/2014/main" id="{D08E27A5-3242-7DBA-7DAE-1C3177A54D19}"/>
                      </a:ext>
                    </a:extLst>
                  </p:cNvPr>
                  <p:cNvSpPr/>
                  <p:nvPr/>
                </p:nvSpPr>
                <p:spPr>
                  <a:xfrm>
                    <a:off x="-959343" y="1844733"/>
                    <a:ext cx="2567555" cy="1765942"/>
                  </a:xfrm>
                  <a:prstGeom prst="roundRect">
                    <a:avLst>
                      <a:gd name="adj" fmla="val 3217"/>
                    </a:avLst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4 million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Square feet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on 3 continents</a:t>
                    </a:r>
                  </a:p>
                </p:txBody>
              </p:sp>
              <p:sp>
                <p:nvSpPr>
                  <p:cNvPr id="28" name="Rounded Rectangle 27">
                    <a:extLst>
                      <a:ext uri="{FF2B5EF4-FFF2-40B4-BE49-F238E27FC236}">
                        <a16:creationId xmlns:a16="http://schemas.microsoft.com/office/drawing/2014/main" id="{451F18A7-4876-046F-9DAD-366078FC0D94}"/>
                      </a:ext>
                    </a:extLst>
                  </p:cNvPr>
                  <p:cNvSpPr/>
                  <p:nvPr/>
                </p:nvSpPr>
                <p:spPr>
                  <a:xfrm>
                    <a:off x="4476591" y="1844733"/>
                    <a:ext cx="2567555" cy="1765942"/>
                  </a:xfrm>
                  <a:prstGeom prst="roundRect">
                    <a:avLst>
                      <a:gd name="adj" fmla="val 4289"/>
                    </a:avLst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325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Concurrent rack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build stations</a:t>
                    </a:r>
                  </a:p>
                </p:txBody>
              </p:sp>
              <p:sp>
                <p:nvSpPr>
                  <p:cNvPr id="29" name="Rounded Rectangle 28">
                    <a:extLst>
                      <a:ext uri="{FF2B5EF4-FFF2-40B4-BE49-F238E27FC236}">
                        <a16:creationId xmlns:a16="http://schemas.microsoft.com/office/drawing/2014/main" id="{2F7ADA15-5211-225A-422D-DF0FF0791964}"/>
                      </a:ext>
                    </a:extLst>
                  </p:cNvPr>
                  <p:cNvSpPr/>
                  <p:nvPr/>
                </p:nvSpPr>
                <p:spPr>
                  <a:xfrm>
                    <a:off x="7194557" y="1844733"/>
                    <a:ext cx="2567555" cy="1765942"/>
                  </a:xfrm>
                  <a:prstGeom prst="roundRect">
                    <a:avLst>
                      <a:gd name="adj" fmla="val 4289"/>
                    </a:avLst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800,000+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Integrated systems shipped annually</a:t>
                    </a:r>
                  </a:p>
                </p:txBody>
              </p:sp>
              <p:sp>
                <p:nvSpPr>
                  <p:cNvPr id="31" name="Rounded Rectangle 30">
                    <a:extLst>
                      <a:ext uri="{FF2B5EF4-FFF2-40B4-BE49-F238E27FC236}">
                        <a16:creationId xmlns:a16="http://schemas.microsoft.com/office/drawing/2014/main" id="{82222B2C-2FBB-9BCF-E88D-1707E1301562}"/>
                      </a:ext>
                    </a:extLst>
                  </p:cNvPr>
                  <p:cNvSpPr/>
                  <p:nvPr/>
                </p:nvSpPr>
                <p:spPr>
                  <a:xfrm>
                    <a:off x="1758624" y="1844733"/>
                    <a:ext cx="2567555" cy="1765942"/>
                  </a:xfrm>
                  <a:prstGeom prst="roundRect">
                    <a:avLst>
                      <a:gd name="adj" fmla="val 4289"/>
                    </a:avLst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33333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pic>
              <p:nvPicPr>
                <p:cNvPr id="42" name="Picture 41" descr="Timeline, map&#10;&#10;Description automatically generated">
                  <a:extLst>
                    <a:ext uri="{FF2B5EF4-FFF2-40B4-BE49-F238E27FC236}">
                      <a16:creationId xmlns:a16="http://schemas.microsoft.com/office/drawing/2014/main" id="{50E45D60-07D0-398F-CF3C-F45FF4D581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459680" y="1596997"/>
                  <a:ext cx="2554675" cy="139906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19378CC-F71E-DDAA-3966-CA643ECAC426}"/>
                </a:ext>
              </a:extLst>
            </p:cNvPr>
            <p:cNvGrpSpPr/>
            <p:nvPr/>
          </p:nvGrpSpPr>
          <p:grpSpPr>
            <a:xfrm>
              <a:off x="4833384" y="2860985"/>
              <a:ext cx="1212721" cy="200055"/>
              <a:chOff x="4345724" y="2630112"/>
              <a:chExt cx="1212721" cy="200055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909DFEE-8209-D5BB-1024-8BCCE941FBBE}"/>
                  </a:ext>
                </a:extLst>
              </p:cNvPr>
              <p:cNvSpPr txBox="1"/>
              <p:nvPr/>
            </p:nvSpPr>
            <p:spPr>
              <a:xfrm>
                <a:off x="4364001" y="2630112"/>
                <a:ext cx="1194444" cy="20005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>
                <a:defPPr>
                  <a:defRPr lang="en-US"/>
                </a:defPPr>
                <a:lvl1pPr marL="0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554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109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5663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217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42771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71326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599880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28434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1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40000"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Integration Centers</a:t>
                </a:r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A98DB1E7-1473-060B-2D07-55FD7B0B3BAD}"/>
                  </a:ext>
                </a:extLst>
              </p:cNvPr>
              <p:cNvSpPr/>
              <p:nvPr/>
            </p:nvSpPr>
            <p:spPr>
              <a:xfrm>
                <a:off x="4345724" y="2706085"/>
                <a:ext cx="50717" cy="50717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29549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C6D0A-6EF4-880A-6371-92A799AE0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10515600" cy="811923"/>
          </a:xfrm>
        </p:spPr>
        <p:txBody>
          <a:bodyPr/>
          <a:lstStyle/>
          <a:p>
            <a:r>
              <a:rPr lang="en-US" sz="3250">
                <a:latin typeface="Arial"/>
                <a:cs typeface="Arial"/>
              </a:rPr>
              <a:t>Success Metrics – from Good to GREAT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068DE1-A39D-6641-6BBD-7AD3E1AABD30}"/>
              </a:ext>
            </a:extLst>
          </p:cNvPr>
          <p:cNvSpPr txBox="1"/>
          <p:nvPr/>
        </p:nvSpPr>
        <p:spPr>
          <a:xfrm>
            <a:off x="533400" y="1447800"/>
            <a:ext cx="8686800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42950" lvl="1" indent="-285750">
              <a:buFontTx/>
              <a:buChar char="-"/>
            </a:pPr>
            <a:r>
              <a:rPr lang="en-US">
                <a:latin typeface="Calibri"/>
                <a:ea typeface="Calibri"/>
                <a:cs typeface="Calibri"/>
              </a:rPr>
              <a:t>Financial (Savings – ROI – ETC) </a:t>
            </a:r>
            <a:br>
              <a:rPr lang="en-US">
                <a:latin typeface="Calibri"/>
                <a:ea typeface="Calibri"/>
                <a:cs typeface="Calibri"/>
              </a:rPr>
            </a:br>
            <a:endParaRPr lang="en-US">
              <a:latin typeface="Calibri"/>
              <a:ea typeface="Calibri"/>
              <a:cs typeface="Calibri"/>
            </a:endParaRPr>
          </a:p>
          <a:p>
            <a:pPr marL="742950" lvl="1" indent="-285750">
              <a:buFontTx/>
              <a:buChar char="-"/>
            </a:pPr>
            <a:r>
              <a:rPr lang="en-US">
                <a:latin typeface="Calibri"/>
                <a:ea typeface="Calibri" panose="020F0502020204030204" pitchFamily="34" charset="0"/>
                <a:cs typeface="Calibri"/>
              </a:rPr>
              <a:t>Procurement Simplicity</a:t>
            </a:r>
            <a:br>
              <a:rPr lang="en-US">
                <a:latin typeface="Calibri"/>
                <a:ea typeface="Calibri" panose="020F0502020204030204" pitchFamily="34" charset="0"/>
                <a:cs typeface="Calibri"/>
              </a:rPr>
            </a:br>
            <a:endParaRPr lang="en-US">
              <a:latin typeface="Calibri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Tx/>
              <a:buChar char="-"/>
            </a:pPr>
            <a:r>
              <a:rPr lang="en-US">
                <a:latin typeface="Calibri"/>
                <a:ea typeface="Calibri" panose="020F0502020204030204" pitchFamily="34" charset="0"/>
                <a:cs typeface="Calibri"/>
              </a:rPr>
              <a:t>Greater Visibility, Governance &amp; Reporting</a:t>
            </a:r>
            <a:br>
              <a:rPr lang="en-US">
                <a:latin typeface="Calibri"/>
                <a:ea typeface="Calibri" panose="020F0502020204030204" pitchFamily="34" charset="0"/>
                <a:cs typeface="Calibri"/>
              </a:rPr>
            </a:br>
            <a:endParaRPr lang="en-US">
              <a:latin typeface="Calibri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Tx/>
              <a:buChar char="-"/>
            </a:pPr>
            <a:r>
              <a:rPr lang="en-US">
                <a:latin typeface="Calibri"/>
                <a:ea typeface="Calibri" panose="020F0502020204030204" pitchFamily="34" charset="0"/>
                <a:cs typeface="Calibri"/>
              </a:rPr>
              <a:t>Simplification of OEM ecosystem </a:t>
            </a:r>
            <a:br>
              <a:rPr lang="en-US">
                <a:latin typeface="Calibri"/>
                <a:ea typeface="Calibri" panose="020F0502020204030204" pitchFamily="34" charset="0"/>
                <a:cs typeface="Calibri"/>
              </a:rPr>
            </a:br>
            <a:endParaRPr lang="en-US">
              <a:latin typeface="Calibri"/>
              <a:ea typeface="Calibri" panose="020F0502020204030204" pitchFamily="34" charset="0"/>
              <a:cs typeface="Calibri"/>
            </a:endParaRPr>
          </a:p>
          <a:p>
            <a:pPr marL="742950" lvl="1" indent="-285750">
              <a:buFontTx/>
              <a:buChar char="-"/>
            </a:pPr>
            <a:r>
              <a:rPr lang="en-US">
                <a:latin typeface="Calibri"/>
                <a:ea typeface="Calibri" panose="020F0502020204030204" pitchFamily="34" charset="0"/>
                <a:cs typeface="Calibri"/>
              </a:rPr>
              <a:t>Improved process documentation and execution</a:t>
            </a:r>
            <a:br>
              <a:rPr lang="en-US">
                <a:latin typeface="Calibri"/>
                <a:ea typeface="Calibri" panose="020F0502020204030204" pitchFamily="34" charset="0"/>
                <a:cs typeface="Calibri"/>
              </a:rPr>
            </a:br>
            <a:endParaRPr lang="en-US">
              <a:latin typeface="Calibri"/>
              <a:ea typeface="Calibri" panose="020F0502020204030204" pitchFamily="34" charset="0"/>
              <a:cs typeface="Calibri"/>
            </a:endParaRPr>
          </a:p>
          <a:p>
            <a:pPr marL="742950" lvl="1" indent="-285750">
              <a:buFontTx/>
              <a:buChar char="-"/>
            </a:pPr>
            <a:r>
              <a:rPr lang="en-US">
                <a:latin typeface="Calibri"/>
                <a:ea typeface="Calibri"/>
                <a:cs typeface="Calibri"/>
              </a:rPr>
              <a:t>What else is important to FedEx that needs to be measured?</a:t>
            </a:r>
            <a:endParaRPr lang="en-US">
              <a:latin typeface="Calibri"/>
              <a:ea typeface="Calibri"/>
              <a:cs typeface="Calibri" panose="020F0502020204030204" pitchFamily="34" charset="0"/>
            </a:endParaRPr>
          </a:p>
          <a:p>
            <a:pPr marL="1200150" lvl="2" indent="-285750">
              <a:buFont typeface="Wingdings" panose="020B0604020202020204" pitchFamily="34" charset="0"/>
              <a:buChar char="§"/>
            </a:pPr>
            <a:r>
              <a:rPr lang="en-US">
                <a:latin typeface="Calibri"/>
                <a:ea typeface="Calibri" panose="020F0502020204030204" pitchFamily="34" charset="0"/>
                <a:cs typeface="Calibri"/>
              </a:rPr>
              <a:t>??</a:t>
            </a:r>
          </a:p>
          <a:p>
            <a:pPr marL="1200150" lvl="2" indent="-285750">
              <a:buFont typeface="Wingdings" panose="020B0604020202020204" pitchFamily="34" charset="0"/>
              <a:buChar char="§"/>
            </a:pPr>
            <a:r>
              <a:rPr lang="en-US">
                <a:latin typeface="Calibri"/>
                <a:ea typeface="Calibri" panose="020F0502020204030204" pitchFamily="34" charset="0"/>
                <a:cs typeface="Calibri"/>
              </a:rPr>
              <a:t>??</a:t>
            </a:r>
          </a:p>
          <a:p>
            <a:pPr marL="1200150" lvl="2" indent="-285750">
              <a:buFont typeface="Wingdings" panose="020B0604020202020204" pitchFamily="34" charset="0"/>
              <a:buChar char="§"/>
            </a:pPr>
            <a:r>
              <a:rPr lang="en-US">
                <a:latin typeface="Calibri"/>
                <a:ea typeface="Calibri" panose="020F0502020204030204" pitchFamily="34" charset="0"/>
                <a:cs typeface="Calibri"/>
              </a:rPr>
              <a:t>??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Arial"/>
            </a:endParaRPr>
          </a:p>
        </p:txBody>
      </p:sp>
      <p:pic>
        <p:nvPicPr>
          <p:cNvPr id="5" name="Picture 4" descr="A logo with orange and purple letters&#10;&#10;Description automatically generated">
            <a:extLst>
              <a:ext uri="{FF2B5EF4-FFF2-40B4-BE49-F238E27FC236}">
                <a16:creationId xmlns:a16="http://schemas.microsoft.com/office/drawing/2014/main" id="{091AB27F-B8C0-FD0A-7074-FD71459E66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381" y="41564"/>
            <a:ext cx="129989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886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449544E5-20AB-6A92-DA1D-BDC9E69AB24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795" y="1240"/>
          <a:ext cx="613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449544E5-20AB-6A92-DA1D-BDC9E69AB2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95" y="1240"/>
                        <a:ext cx="613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A1EFD4A0-F854-5714-37A0-DE4C759D88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8" y="0"/>
            <a:ext cx="1299890" cy="7315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6D2775-C613-CBE1-D66B-B152EDCCC741}"/>
              </a:ext>
            </a:extLst>
          </p:cNvPr>
          <p:cNvSpPr txBox="1"/>
          <p:nvPr/>
        </p:nvSpPr>
        <p:spPr>
          <a:xfrm>
            <a:off x="245345" y="1210080"/>
            <a:ext cx="117754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 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17A1FA-F1F7-0457-3F79-710ADEAC3D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178" y="1220590"/>
            <a:ext cx="10931644" cy="54459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CB5231-030F-8394-873C-3E1A3D3C181C}"/>
              </a:ext>
            </a:extLst>
          </p:cNvPr>
          <p:cNvSpPr txBox="1"/>
          <p:nvPr/>
        </p:nvSpPr>
        <p:spPr>
          <a:xfrm>
            <a:off x="2779387" y="625303"/>
            <a:ext cx="6707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3781D0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WWT Sales Operations</a:t>
            </a:r>
          </a:p>
        </p:txBody>
      </p:sp>
    </p:spTree>
    <p:extLst>
      <p:ext uri="{BB962C8B-B14F-4D97-AF65-F5344CB8AC3E}">
        <p14:creationId xmlns:p14="http://schemas.microsoft.com/office/powerpoint/2010/main" val="1013278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449544E5-20AB-6A92-DA1D-BDC9E69AB24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795" y="1240"/>
          <a:ext cx="613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449544E5-20AB-6A92-DA1D-BDC9E69AB2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95" y="1240"/>
                        <a:ext cx="613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A1EFD4A0-F854-5714-37A0-DE4C759D88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8" y="0"/>
            <a:ext cx="1299890" cy="7315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6D2775-C613-CBE1-D66B-B152EDCCC741}"/>
              </a:ext>
            </a:extLst>
          </p:cNvPr>
          <p:cNvSpPr txBox="1"/>
          <p:nvPr/>
        </p:nvSpPr>
        <p:spPr>
          <a:xfrm>
            <a:off x="-43929" y="1377353"/>
            <a:ext cx="117754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781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WWT Team Alias: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3781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FedEx@wwt.com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3781D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647F372-35F6-A189-A35C-11586D6361BE}"/>
              </a:ext>
            </a:extLst>
          </p:cNvPr>
          <p:cNvSpPr/>
          <p:nvPr/>
        </p:nvSpPr>
        <p:spPr>
          <a:xfrm>
            <a:off x="10802082" y="2366868"/>
            <a:ext cx="1175357" cy="1392171"/>
          </a:xfrm>
          <a:prstGeom prst="roundRect">
            <a:avLst>
              <a:gd name="adj" fmla="val 6030"/>
            </a:avLst>
          </a:prstGeom>
          <a:solidFill>
            <a:schemeClr val="tx2">
              <a:lumMod val="40000"/>
              <a:lumOff val="60000"/>
              <a:alpha val="17647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138">
            <a:extLst>
              <a:ext uri="{FF2B5EF4-FFF2-40B4-BE49-F238E27FC236}">
                <a16:creationId xmlns:a16="http://schemas.microsoft.com/office/drawing/2014/main" id="{17E77ACF-8AA5-0884-2B6C-21E9AB34ED6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41898" y="2660896"/>
            <a:ext cx="634817" cy="554535"/>
            <a:chOff x="4479" y="3024"/>
            <a:chExt cx="427" cy="373"/>
          </a:xfrm>
          <a:solidFill>
            <a:schemeClr val="tx2"/>
          </a:solidFill>
        </p:grpSpPr>
        <p:sp>
          <p:nvSpPr>
            <p:cNvPr id="5" name="Freeform 139">
              <a:extLst>
                <a:ext uri="{FF2B5EF4-FFF2-40B4-BE49-F238E27FC236}">
                  <a16:creationId xmlns:a16="http://schemas.microsoft.com/office/drawing/2014/main" id="{95C7BE90-0036-C06D-19E9-657AEBBEB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9" y="3024"/>
              <a:ext cx="391" cy="267"/>
            </a:xfrm>
            <a:custGeom>
              <a:avLst/>
              <a:gdLst>
                <a:gd name="T0" fmla="*/ 96 w 264"/>
                <a:gd name="T1" fmla="*/ 180 h 180"/>
                <a:gd name="T2" fmla="*/ 24 w 264"/>
                <a:gd name="T3" fmla="*/ 180 h 180"/>
                <a:gd name="T4" fmla="*/ 0 w 264"/>
                <a:gd name="T5" fmla="*/ 156 h 180"/>
                <a:gd name="T6" fmla="*/ 0 w 264"/>
                <a:gd name="T7" fmla="*/ 24 h 180"/>
                <a:gd name="T8" fmla="*/ 24 w 264"/>
                <a:gd name="T9" fmla="*/ 0 h 180"/>
                <a:gd name="T10" fmla="*/ 240 w 264"/>
                <a:gd name="T11" fmla="*/ 0 h 180"/>
                <a:gd name="T12" fmla="*/ 264 w 264"/>
                <a:gd name="T13" fmla="*/ 24 h 180"/>
                <a:gd name="T14" fmla="*/ 264 w 264"/>
                <a:gd name="T15" fmla="*/ 97 h 180"/>
                <a:gd name="T16" fmla="*/ 258 w 264"/>
                <a:gd name="T17" fmla="*/ 103 h 180"/>
                <a:gd name="T18" fmla="*/ 252 w 264"/>
                <a:gd name="T19" fmla="*/ 97 h 180"/>
                <a:gd name="T20" fmla="*/ 252 w 264"/>
                <a:gd name="T21" fmla="*/ 24 h 180"/>
                <a:gd name="T22" fmla="*/ 240 w 264"/>
                <a:gd name="T23" fmla="*/ 12 h 180"/>
                <a:gd name="T24" fmla="*/ 24 w 264"/>
                <a:gd name="T25" fmla="*/ 12 h 180"/>
                <a:gd name="T26" fmla="*/ 12 w 264"/>
                <a:gd name="T27" fmla="*/ 24 h 180"/>
                <a:gd name="T28" fmla="*/ 12 w 264"/>
                <a:gd name="T29" fmla="*/ 156 h 180"/>
                <a:gd name="T30" fmla="*/ 24 w 264"/>
                <a:gd name="T31" fmla="*/ 168 h 180"/>
                <a:gd name="T32" fmla="*/ 96 w 264"/>
                <a:gd name="T33" fmla="*/ 168 h 180"/>
                <a:gd name="T34" fmla="*/ 102 w 264"/>
                <a:gd name="T35" fmla="*/ 174 h 180"/>
                <a:gd name="T36" fmla="*/ 96 w 264"/>
                <a:gd name="T37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4" h="180">
                  <a:moveTo>
                    <a:pt x="96" y="180"/>
                  </a:moveTo>
                  <a:cubicBezTo>
                    <a:pt x="24" y="180"/>
                    <a:pt x="24" y="180"/>
                    <a:pt x="24" y="180"/>
                  </a:cubicBezTo>
                  <a:cubicBezTo>
                    <a:pt x="11" y="180"/>
                    <a:pt x="0" y="170"/>
                    <a:pt x="0" y="156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3" y="0"/>
                    <a:pt x="264" y="11"/>
                    <a:pt x="264" y="24"/>
                  </a:cubicBezTo>
                  <a:cubicBezTo>
                    <a:pt x="264" y="97"/>
                    <a:pt x="264" y="97"/>
                    <a:pt x="264" y="97"/>
                  </a:cubicBezTo>
                  <a:cubicBezTo>
                    <a:pt x="264" y="101"/>
                    <a:pt x="261" y="103"/>
                    <a:pt x="258" y="103"/>
                  </a:cubicBezTo>
                  <a:cubicBezTo>
                    <a:pt x="255" y="103"/>
                    <a:pt x="252" y="101"/>
                    <a:pt x="252" y="97"/>
                  </a:cubicBezTo>
                  <a:cubicBezTo>
                    <a:pt x="252" y="24"/>
                    <a:pt x="252" y="24"/>
                    <a:pt x="252" y="24"/>
                  </a:cubicBezTo>
                  <a:cubicBezTo>
                    <a:pt x="252" y="18"/>
                    <a:pt x="246" y="12"/>
                    <a:pt x="240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17" y="12"/>
                    <a:pt x="12" y="18"/>
                    <a:pt x="12" y="24"/>
                  </a:cubicBezTo>
                  <a:cubicBezTo>
                    <a:pt x="12" y="156"/>
                    <a:pt x="12" y="156"/>
                    <a:pt x="12" y="156"/>
                  </a:cubicBezTo>
                  <a:cubicBezTo>
                    <a:pt x="12" y="163"/>
                    <a:pt x="17" y="168"/>
                    <a:pt x="24" y="168"/>
                  </a:cubicBezTo>
                  <a:cubicBezTo>
                    <a:pt x="96" y="168"/>
                    <a:pt x="96" y="168"/>
                    <a:pt x="96" y="168"/>
                  </a:cubicBezTo>
                  <a:cubicBezTo>
                    <a:pt x="99" y="168"/>
                    <a:pt x="102" y="171"/>
                    <a:pt x="102" y="174"/>
                  </a:cubicBezTo>
                  <a:cubicBezTo>
                    <a:pt x="102" y="178"/>
                    <a:pt x="99" y="180"/>
                    <a:pt x="96" y="1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140">
              <a:extLst>
                <a:ext uri="{FF2B5EF4-FFF2-40B4-BE49-F238E27FC236}">
                  <a16:creationId xmlns:a16="http://schemas.microsoft.com/office/drawing/2014/main" id="{3BC12E30-82C3-158F-1EE6-2334A7414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7" y="3033"/>
              <a:ext cx="376" cy="160"/>
            </a:xfrm>
            <a:custGeom>
              <a:avLst/>
              <a:gdLst>
                <a:gd name="T0" fmla="*/ 127 w 254"/>
                <a:gd name="T1" fmla="*/ 108 h 108"/>
                <a:gd name="T2" fmla="*/ 123 w 254"/>
                <a:gd name="T3" fmla="*/ 107 h 108"/>
                <a:gd name="T4" fmla="*/ 3 w 254"/>
                <a:gd name="T5" fmla="*/ 11 h 108"/>
                <a:gd name="T6" fmla="*/ 2 w 254"/>
                <a:gd name="T7" fmla="*/ 3 h 108"/>
                <a:gd name="T8" fmla="*/ 11 w 254"/>
                <a:gd name="T9" fmla="*/ 2 h 108"/>
                <a:gd name="T10" fmla="*/ 127 w 254"/>
                <a:gd name="T11" fmla="*/ 95 h 108"/>
                <a:gd name="T12" fmla="*/ 243 w 254"/>
                <a:gd name="T13" fmla="*/ 2 h 108"/>
                <a:gd name="T14" fmla="*/ 252 w 254"/>
                <a:gd name="T15" fmla="*/ 3 h 108"/>
                <a:gd name="T16" fmla="*/ 251 w 254"/>
                <a:gd name="T17" fmla="*/ 11 h 108"/>
                <a:gd name="T18" fmla="*/ 131 w 254"/>
                <a:gd name="T19" fmla="*/ 107 h 108"/>
                <a:gd name="T20" fmla="*/ 127 w 254"/>
                <a:gd name="T21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4" h="108">
                  <a:moveTo>
                    <a:pt x="127" y="108"/>
                  </a:moveTo>
                  <a:cubicBezTo>
                    <a:pt x="126" y="108"/>
                    <a:pt x="124" y="108"/>
                    <a:pt x="123" y="107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1" y="9"/>
                    <a:pt x="0" y="5"/>
                    <a:pt x="2" y="3"/>
                  </a:cubicBezTo>
                  <a:cubicBezTo>
                    <a:pt x="4" y="0"/>
                    <a:pt x="8" y="0"/>
                    <a:pt x="11" y="2"/>
                  </a:cubicBezTo>
                  <a:cubicBezTo>
                    <a:pt x="127" y="95"/>
                    <a:pt x="127" y="95"/>
                    <a:pt x="127" y="95"/>
                  </a:cubicBezTo>
                  <a:cubicBezTo>
                    <a:pt x="243" y="2"/>
                    <a:pt x="243" y="2"/>
                    <a:pt x="243" y="2"/>
                  </a:cubicBezTo>
                  <a:cubicBezTo>
                    <a:pt x="246" y="0"/>
                    <a:pt x="249" y="0"/>
                    <a:pt x="252" y="3"/>
                  </a:cubicBezTo>
                  <a:cubicBezTo>
                    <a:pt x="254" y="5"/>
                    <a:pt x="253" y="9"/>
                    <a:pt x="251" y="11"/>
                  </a:cubicBezTo>
                  <a:cubicBezTo>
                    <a:pt x="131" y="107"/>
                    <a:pt x="131" y="107"/>
                    <a:pt x="131" y="107"/>
                  </a:cubicBezTo>
                  <a:cubicBezTo>
                    <a:pt x="129" y="108"/>
                    <a:pt x="128" y="108"/>
                    <a:pt x="127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141">
              <a:extLst>
                <a:ext uri="{FF2B5EF4-FFF2-40B4-BE49-F238E27FC236}">
                  <a16:creationId xmlns:a16="http://schemas.microsoft.com/office/drawing/2014/main" id="{AF375BFA-87AC-2CE2-0C3E-FC70A9467B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57" y="3184"/>
              <a:ext cx="249" cy="213"/>
            </a:xfrm>
            <a:custGeom>
              <a:avLst/>
              <a:gdLst>
                <a:gd name="T0" fmla="*/ 90 w 168"/>
                <a:gd name="T1" fmla="*/ 144 h 144"/>
                <a:gd name="T2" fmla="*/ 87 w 168"/>
                <a:gd name="T3" fmla="*/ 144 h 144"/>
                <a:gd name="T4" fmla="*/ 84 w 168"/>
                <a:gd name="T5" fmla="*/ 138 h 144"/>
                <a:gd name="T6" fmla="*/ 84 w 168"/>
                <a:gd name="T7" fmla="*/ 108 h 144"/>
                <a:gd name="T8" fmla="*/ 6 w 168"/>
                <a:gd name="T9" fmla="*/ 108 h 144"/>
                <a:gd name="T10" fmla="*/ 0 w 168"/>
                <a:gd name="T11" fmla="*/ 102 h 144"/>
                <a:gd name="T12" fmla="*/ 0 w 168"/>
                <a:gd name="T13" fmla="*/ 42 h 144"/>
                <a:gd name="T14" fmla="*/ 6 w 168"/>
                <a:gd name="T15" fmla="*/ 36 h 144"/>
                <a:gd name="T16" fmla="*/ 84 w 168"/>
                <a:gd name="T17" fmla="*/ 36 h 144"/>
                <a:gd name="T18" fmla="*/ 84 w 168"/>
                <a:gd name="T19" fmla="*/ 6 h 144"/>
                <a:gd name="T20" fmla="*/ 87 w 168"/>
                <a:gd name="T21" fmla="*/ 1 h 144"/>
                <a:gd name="T22" fmla="*/ 94 w 168"/>
                <a:gd name="T23" fmla="*/ 2 h 144"/>
                <a:gd name="T24" fmla="*/ 166 w 168"/>
                <a:gd name="T25" fmla="*/ 68 h 144"/>
                <a:gd name="T26" fmla="*/ 168 w 168"/>
                <a:gd name="T27" fmla="*/ 72 h 144"/>
                <a:gd name="T28" fmla="*/ 166 w 168"/>
                <a:gd name="T29" fmla="*/ 77 h 144"/>
                <a:gd name="T30" fmla="*/ 94 w 168"/>
                <a:gd name="T31" fmla="*/ 143 h 144"/>
                <a:gd name="T32" fmla="*/ 90 w 168"/>
                <a:gd name="T33" fmla="*/ 144 h 144"/>
                <a:gd name="T34" fmla="*/ 12 w 168"/>
                <a:gd name="T35" fmla="*/ 96 h 144"/>
                <a:gd name="T36" fmla="*/ 90 w 168"/>
                <a:gd name="T37" fmla="*/ 96 h 144"/>
                <a:gd name="T38" fmla="*/ 96 w 168"/>
                <a:gd name="T39" fmla="*/ 102 h 144"/>
                <a:gd name="T40" fmla="*/ 96 w 168"/>
                <a:gd name="T41" fmla="*/ 125 h 144"/>
                <a:gd name="T42" fmla="*/ 153 w 168"/>
                <a:gd name="T43" fmla="*/ 72 h 144"/>
                <a:gd name="T44" fmla="*/ 96 w 168"/>
                <a:gd name="T45" fmla="*/ 20 h 144"/>
                <a:gd name="T46" fmla="*/ 96 w 168"/>
                <a:gd name="T47" fmla="*/ 42 h 144"/>
                <a:gd name="T48" fmla="*/ 90 w 168"/>
                <a:gd name="T49" fmla="*/ 48 h 144"/>
                <a:gd name="T50" fmla="*/ 12 w 168"/>
                <a:gd name="T51" fmla="*/ 48 h 144"/>
                <a:gd name="T52" fmla="*/ 12 w 168"/>
                <a:gd name="T53" fmla="*/ 9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8" h="144">
                  <a:moveTo>
                    <a:pt x="90" y="144"/>
                  </a:moveTo>
                  <a:cubicBezTo>
                    <a:pt x="89" y="144"/>
                    <a:pt x="88" y="144"/>
                    <a:pt x="87" y="144"/>
                  </a:cubicBezTo>
                  <a:cubicBezTo>
                    <a:pt x="85" y="143"/>
                    <a:pt x="84" y="141"/>
                    <a:pt x="84" y="138"/>
                  </a:cubicBezTo>
                  <a:cubicBezTo>
                    <a:pt x="84" y="108"/>
                    <a:pt x="84" y="108"/>
                    <a:pt x="84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3" y="108"/>
                    <a:pt x="0" y="106"/>
                    <a:pt x="0" y="10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39"/>
                    <a:pt x="3" y="36"/>
                    <a:pt x="6" y="36"/>
                  </a:cubicBezTo>
                  <a:cubicBezTo>
                    <a:pt x="84" y="36"/>
                    <a:pt x="84" y="36"/>
                    <a:pt x="84" y="36"/>
                  </a:cubicBezTo>
                  <a:cubicBezTo>
                    <a:pt x="84" y="6"/>
                    <a:pt x="84" y="6"/>
                    <a:pt x="84" y="6"/>
                  </a:cubicBezTo>
                  <a:cubicBezTo>
                    <a:pt x="84" y="4"/>
                    <a:pt x="85" y="2"/>
                    <a:pt x="87" y="1"/>
                  </a:cubicBezTo>
                  <a:cubicBezTo>
                    <a:pt x="90" y="0"/>
                    <a:pt x="92" y="0"/>
                    <a:pt x="94" y="2"/>
                  </a:cubicBezTo>
                  <a:cubicBezTo>
                    <a:pt x="166" y="68"/>
                    <a:pt x="166" y="68"/>
                    <a:pt x="166" y="68"/>
                  </a:cubicBezTo>
                  <a:cubicBezTo>
                    <a:pt x="167" y="69"/>
                    <a:pt x="168" y="71"/>
                    <a:pt x="168" y="72"/>
                  </a:cubicBezTo>
                  <a:cubicBezTo>
                    <a:pt x="168" y="74"/>
                    <a:pt x="167" y="76"/>
                    <a:pt x="166" y="77"/>
                  </a:cubicBezTo>
                  <a:cubicBezTo>
                    <a:pt x="94" y="143"/>
                    <a:pt x="94" y="143"/>
                    <a:pt x="94" y="143"/>
                  </a:cubicBezTo>
                  <a:cubicBezTo>
                    <a:pt x="93" y="144"/>
                    <a:pt x="91" y="144"/>
                    <a:pt x="90" y="144"/>
                  </a:cubicBezTo>
                  <a:close/>
                  <a:moveTo>
                    <a:pt x="12" y="96"/>
                  </a:moveTo>
                  <a:cubicBezTo>
                    <a:pt x="90" y="96"/>
                    <a:pt x="90" y="96"/>
                    <a:pt x="90" y="96"/>
                  </a:cubicBezTo>
                  <a:cubicBezTo>
                    <a:pt x="93" y="96"/>
                    <a:pt x="96" y="99"/>
                    <a:pt x="96" y="102"/>
                  </a:cubicBezTo>
                  <a:cubicBezTo>
                    <a:pt x="96" y="125"/>
                    <a:pt x="96" y="125"/>
                    <a:pt x="96" y="125"/>
                  </a:cubicBezTo>
                  <a:cubicBezTo>
                    <a:pt x="153" y="72"/>
                    <a:pt x="153" y="72"/>
                    <a:pt x="153" y="72"/>
                  </a:cubicBezTo>
                  <a:cubicBezTo>
                    <a:pt x="96" y="20"/>
                    <a:pt x="96" y="20"/>
                    <a:pt x="96" y="20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6" y="46"/>
                    <a:pt x="93" y="48"/>
                    <a:pt x="90" y="48"/>
                  </a:cubicBezTo>
                  <a:cubicBezTo>
                    <a:pt x="12" y="48"/>
                    <a:pt x="12" y="48"/>
                    <a:pt x="12" y="48"/>
                  </a:cubicBezTo>
                  <a:lnTo>
                    <a:pt x="12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B30A4EE-610E-07D2-2FFF-68BF18A59835}"/>
              </a:ext>
            </a:extLst>
          </p:cNvPr>
          <p:cNvSpPr txBox="1"/>
          <p:nvPr/>
        </p:nvSpPr>
        <p:spPr>
          <a:xfrm>
            <a:off x="1018487" y="3294839"/>
            <a:ext cx="1509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15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FEDEX EMAIL FEDEX@WWT.COM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81D28B1-2A77-CF91-A795-0008608A58F5}"/>
              </a:ext>
            </a:extLst>
          </p:cNvPr>
          <p:cNvCxnSpPr>
            <a:cxnSpLocks/>
          </p:cNvCxnSpPr>
          <p:nvPr/>
        </p:nvCxnSpPr>
        <p:spPr>
          <a:xfrm>
            <a:off x="2311208" y="2922349"/>
            <a:ext cx="398299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38">
            <a:extLst>
              <a:ext uri="{FF2B5EF4-FFF2-40B4-BE49-F238E27FC236}">
                <a16:creationId xmlns:a16="http://schemas.microsoft.com/office/drawing/2014/main" id="{2C025DEF-70D7-5F66-170E-C1F967C4DF5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866710" y="2692819"/>
            <a:ext cx="473892" cy="463145"/>
            <a:chOff x="4653" y="660"/>
            <a:chExt cx="441" cy="431"/>
          </a:xfrm>
          <a:solidFill>
            <a:schemeClr val="tx2"/>
          </a:solidFill>
        </p:grpSpPr>
        <p:sp>
          <p:nvSpPr>
            <p:cNvPr id="13" name="Freeform 39">
              <a:extLst>
                <a:ext uri="{FF2B5EF4-FFF2-40B4-BE49-F238E27FC236}">
                  <a16:creationId xmlns:a16="http://schemas.microsoft.com/office/drawing/2014/main" id="{CAEE707A-A5A3-271B-507F-1A8637CECE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6" y="955"/>
              <a:ext cx="114" cy="74"/>
            </a:xfrm>
            <a:custGeom>
              <a:avLst/>
              <a:gdLst>
                <a:gd name="T0" fmla="*/ 31 w 74"/>
                <a:gd name="T1" fmla="*/ 49 h 49"/>
                <a:gd name="T2" fmla="*/ 31 w 74"/>
                <a:gd name="T3" fmla="*/ 49 h 49"/>
                <a:gd name="T4" fmla="*/ 26 w 74"/>
                <a:gd name="T5" fmla="*/ 47 h 49"/>
                <a:gd name="T6" fmla="*/ 3 w 74"/>
                <a:gd name="T7" fmla="*/ 23 h 49"/>
                <a:gd name="T8" fmla="*/ 3 w 74"/>
                <a:gd name="T9" fmla="*/ 15 h 49"/>
                <a:gd name="T10" fmla="*/ 11 w 74"/>
                <a:gd name="T11" fmla="*/ 15 h 49"/>
                <a:gd name="T12" fmla="*/ 31 w 74"/>
                <a:gd name="T13" fmla="*/ 35 h 49"/>
                <a:gd name="T14" fmla="*/ 63 w 74"/>
                <a:gd name="T15" fmla="*/ 3 h 49"/>
                <a:gd name="T16" fmla="*/ 71 w 74"/>
                <a:gd name="T17" fmla="*/ 3 h 49"/>
                <a:gd name="T18" fmla="*/ 71 w 74"/>
                <a:gd name="T19" fmla="*/ 11 h 49"/>
                <a:gd name="T20" fmla="*/ 35 w 74"/>
                <a:gd name="T21" fmla="*/ 47 h 49"/>
                <a:gd name="T22" fmla="*/ 31 w 74"/>
                <a:gd name="T23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4" h="49">
                  <a:moveTo>
                    <a:pt x="31" y="49"/>
                  </a:moveTo>
                  <a:cubicBezTo>
                    <a:pt x="31" y="49"/>
                    <a:pt x="31" y="49"/>
                    <a:pt x="31" y="49"/>
                  </a:cubicBezTo>
                  <a:cubicBezTo>
                    <a:pt x="29" y="49"/>
                    <a:pt x="28" y="48"/>
                    <a:pt x="26" y="4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0" y="21"/>
                    <a:pt x="0" y="17"/>
                    <a:pt x="3" y="15"/>
                  </a:cubicBezTo>
                  <a:cubicBezTo>
                    <a:pt x="5" y="12"/>
                    <a:pt x="9" y="12"/>
                    <a:pt x="11" y="15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65" y="0"/>
                    <a:pt x="69" y="0"/>
                    <a:pt x="71" y="3"/>
                  </a:cubicBezTo>
                  <a:cubicBezTo>
                    <a:pt x="74" y="5"/>
                    <a:pt x="74" y="9"/>
                    <a:pt x="71" y="11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4" y="48"/>
                    <a:pt x="32" y="49"/>
                    <a:pt x="31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40">
              <a:extLst>
                <a:ext uri="{FF2B5EF4-FFF2-40B4-BE49-F238E27FC236}">
                  <a16:creationId xmlns:a16="http://schemas.microsoft.com/office/drawing/2014/main" id="{5D202689-7FCB-5CDC-8AB3-95B2F7598D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3" y="870"/>
              <a:ext cx="19" cy="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41">
              <a:extLst>
                <a:ext uri="{FF2B5EF4-FFF2-40B4-BE49-F238E27FC236}">
                  <a16:creationId xmlns:a16="http://schemas.microsoft.com/office/drawing/2014/main" id="{FB083F25-9DBF-83B1-2765-F0E8B4E682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3" y="870"/>
              <a:ext cx="211" cy="186"/>
            </a:xfrm>
            <a:custGeom>
              <a:avLst/>
              <a:gdLst>
                <a:gd name="T0" fmla="*/ 138 w 138"/>
                <a:gd name="T1" fmla="*/ 124 h 124"/>
                <a:gd name="T2" fmla="*/ 6 w 138"/>
                <a:gd name="T3" fmla="*/ 124 h 124"/>
                <a:gd name="T4" fmla="*/ 0 w 138"/>
                <a:gd name="T5" fmla="*/ 118 h 124"/>
                <a:gd name="T6" fmla="*/ 0 w 138"/>
                <a:gd name="T7" fmla="*/ 89 h 124"/>
                <a:gd name="T8" fmla="*/ 28 w 138"/>
                <a:gd name="T9" fmla="*/ 50 h 124"/>
                <a:gd name="T10" fmla="*/ 84 w 138"/>
                <a:gd name="T11" fmla="*/ 30 h 124"/>
                <a:gd name="T12" fmla="*/ 84 w 138"/>
                <a:gd name="T13" fmla="*/ 0 h 124"/>
                <a:gd name="T14" fmla="*/ 96 w 138"/>
                <a:gd name="T15" fmla="*/ 0 h 124"/>
                <a:gd name="T16" fmla="*/ 96 w 138"/>
                <a:gd name="T17" fmla="*/ 34 h 124"/>
                <a:gd name="T18" fmla="*/ 92 w 138"/>
                <a:gd name="T19" fmla="*/ 40 h 124"/>
                <a:gd name="T20" fmla="*/ 32 w 138"/>
                <a:gd name="T21" fmla="*/ 61 h 124"/>
                <a:gd name="T22" fmla="*/ 12 w 138"/>
                <a:gd name="T23" fmla="*/ 89 h 124"/>
                <a:gd name="T24" fmla="*/ 12 w 138"/>
                <a:gd name="T25" fmla="*/ 112 h 124"/>
                <a:gd name="T26" fmla="*/ 138 w 138"/>
                <a:gd name="T27" fmla="*/ 112 h 124"/>
                <a:gd name="T28" fmla="*/ 138 w 138"/>
                <a:gd name="T29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8" h="124">
                  <a:moveTo>
                    <a:pt x="138" y="124"/>
                  </a:moveTo>
                  <a:cubicBezTo>
                    <a:pt x="6" y="124"/>
                    <a:pt x="6" y="124"/>
                    <a:pt x="6" y="124"/>
                  </a:cubicBezTo>
                  <a:cubicBezTo>
                    <a:pt x="3" y="124"/>
                    <a:pt x="0" y="121"/>
                    <a:pt x="0" y="11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72"/>
                    <a:pt x="11" y="56"/>
                    <a:pt x="28" y="50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6" y="34"/>
                    <a:pt x="96" y="34"/>
                    <a:pt x="96" y="34"/>
                  </a:cubicBezTo>
                  <a:cubicBezTo>
                    <a:pt x="96" y="37"/>
                    <a:pt x="94" y="39"/>
                    <a:pt x="92" y="40"/>
                  </a:cubicBezTo>
                  <a:cubicBezTo>
                    <a:pt x="32" y="61"/>
                    <a:pt x="32" y="61"/>
                    <a:pt x="32" y="61"/>
                  </a:cubicBezTo>
                  <a:cubicBezTo>
                    <a:pt x="20" y="65"/>
                    <a:pt x="12" y="77"/>
                    <a:pt x="12" y="89"/>
                  </a:cubicBezTo>
                  <a:cubicBezTo>
                    <a:pt x="12" y="112"/>
                    <a:pt x="12" y="112"/>
                    <a:pt x="12" y="112"/>
                  </a:cubicBezTo>
                  <a:cubicBezTo>
                    <a:pt x="138" y="112"/>
                    <a:pt x="138" y="112"/>
                    <a:pt x="138" y="112"/>
                  </a:cubicBezTo>
                  <a:lnTo>
                    <a:pt x="138" y="1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42">
              <a:extLst>
                <a:ext uri="{FF2B5EF4-FFF2-40B4-BE49-F238E27FC236}">
                  <a16:creationId xmlns:a16="http://schemas.microsoft.com/office/drawing/2014/main" id="{78E64367-BF4D-09E9-8FC5-E2823650C2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35" y="660"/>
              <a:ext cx="203" cy="234"/>
            </a:xfrm>
            <a:custGeom>
              <a:avLst/>
              <a:gdLst>
                <a:gd name="T0" fmla="*/ 66 w 132"/>
                <a:gd name="T1" fmla="*/ 156 h 156"/>
                <a:gd name="T2" fmla="*/ 0 w 132"/>
                <a:gd name="T3" fmla="*/ 78 h 156"/>
                <a:gd name="T4" fmla="*/ 66 w 132"/>
                <a:gd name="T5" fmla="*/ 0 h 156"/>
                <a:gd name="T6" fmla="*/ 132 w 132"/>
                <a:gd name="T7" fmla="*/ 78 h 156"/>
                <a:gd name="T8" fmla="*/ 66 w 132"/>
                <a:gd name="T9" fmla="*/ 156 h 156"/>
                <a:gd name="T10" fmla="*/ 66 w 132"/>
                <a:gd name="T11" fmla="*/ 12 h 156"/>
                <a:gd name="T12" fmla="*/ 12 w 132"/>
                <a:gd name="T13" fmla="*/ 78 h 156"/>
                <a:gd name="T14" fmla="*/ 66 w 132"/>
                <a:gd name="T15" fmla="*/ 144 h 156"/>
                <a:gd name="T16" fmla="*/ 120 w 132"/>
                <a:gd name="T17" fmla="*/ 78 h 156"/>
                <a:gd name="T18" fmla="*/ 66 w 132"/>
                <a:gd name="T19" fmla="*/ 1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2" h="156">
                  <a:moveTo>
                    <a:pt x="66" y="156"/>
                  </a:moveTo>
                  <a:cubicBezTo>
                    <a:pt x="30" y="156"/>
                    <a:pt x="0" y="121"/>
                    <a:pt x="0" y="78"/>
                  </a:cubicBezTo>
                  <a:cubicBezTo>
                    <a:pt x="0" y="35"/>
                    <a:pt x="30" y="0"/>
                    <a:pt x="66" y="0"/>
                  </a:cubicBezTo>
                  <a:cubicBezTo>
                    <a:pt x="102" y="0"/>
                    <a:pt x="132" y="35"/>
                    <a:pt x="132" y="78"/>
                  </a:cubicBezTo>
                  <a:cubicBezTo>
                    <a:pt x="132" y="121"/>
                    <a:pt x="102" y="156"/>
                    <a:pt x="66" y="156"/>
                  </a:cubicBezTo>
                  <a:close/>
                  <a:moveTo>
                    <a:pt x="66" y="12"/>
                  </a:moveTo>
                  <a:cubicBezTo>
                    <a:pt x="36" y="12"/>
                    <a:pt x="12" y="42"/>
                    <a:pt x="12" y="78"/>
                  </a:cubicBezTo>
                  <a:cubicBezTo>
                    <a:pt x="12" y="114"/>
                    <a:pt x="36" y="144"/>
                    <a:pt x="66" y="144"/>
                  </a:cubicBezTo>
                  <a:cubicBezTo>
                    <a:pt x="96" y="144"/>
                    <a:pt x="120" y="114"/>
                    <a:pt x="120" y="78"/>
                  </a:cubicBezTo>
                  <a:cubicBezTo>
                    <a:pt x="120" y="42"/>
                    <a:pt x="96" y="12"/>
                    <a:pt x="6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43">
              <a:extLst>
                <a:ext uri="{FF2B5EF4-FFF2-40B4-BE49-F238E27FC236}">
                  <a16:creationId xmlns:a16="http://schemas.microsoft.com/office/drawing/2014/main" id="{8944D320-ADD5-F56E-F80B-7BE4CDD2B1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2" y="725"/>
              <a:ext cx="187" cy="54"/>
            </a:xfrm>
            <a:custGeom>
              <a:avLst/>
              <a:gdLst>
                <a:gd name="T0" fmla="*/ 106 w 122"/>
                <a:gd name="T1" fmla="*/ 36 h 36"/>
                <a:gd name="T2" fmla="*/ 71 w 122"/>
                <a:gd name="T3" fmla="*/ 16 h 36"/>
                <a:gd name="T4" fmla="*/ 26 w 122"/>
                <a:gd name="T5" fmla="*/ 35 h 36"/>
                <a:gd name="T6" fmla="*/ 0 w 122"/>
                <a:gd name="T7" fmla="*/ 29 h 36"/>
                <a:gd name="T8" fmla="*/ 5 w 122"/>
                <a:gd name="T9" fmla="*/ 18 h 36"/>
                <a:gd name="T10" fmla="*/ 26 w 122"/>
                <a:gd name="T11" fmla="*/ 23 h 36"/>
                <a:gd name="T12" fmla="*/ 66 w 122"/>
                <a:gd name="T13" fmla="*/ 3 h 36"/>
                <a:gd name="T14" fmla="*/ 71 w 122"/>
                <a:gd name="T15" fmla="*/ 0 h 36"/>
                <a:gd name="T16" fmla="*/ 71 w 122"/>
                <a:gd name="T17" fmla="*/ 0 h 36"/>
                <a:gd name="T18" fmla="*/ 76 w 122"/>
                <a:gd name="T19" fmla="*/ 3 h 36"/>
                <a:gd name="T20" fmla="*/ 115 w 122"/>
                <a:gd name="T21" fmla="*/ 23 h 36"/>
                <a:gd name="T22" fmla="*/ 119 w 122"/>
                <a:gd name="T23" fmla="*/ 23 h 36"/>
                <a:gd name="T24" fmla="*/ 121 w 122"/>
                <a:gd name="T25" fmla="*/ 23 h 36"/>
                <a:gd name="T26" fmla="*/ 122 w 122"/>
                <a:gd name="T27" fmla="*/ 35 h 36"/>
                <a:gd name="T28" fmla="*/ 119 w 122"/>
                <a:gd name="T29" fmla="*/ 35 h 36"/>
                <a:gd name="T30" fmla="*/ 117 w 122"/>
                <a:gd name="T31" fmla="*/ 35 h 36"/>
                <a:gd name="T32" fmla="*/ 106 w 122"/>
                <a:gd name="T3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2" h="36">
                  <a:moveTo>
                    <a:pt x="106" y="36"/>
                  </a:moveTo>
                  <a:cubicBezTo>
                    <a:pt x="92" y="36"/>
                    <a:pt x="80" y="30"/>
                    <a:pt x="71" y="16"/>
                  </a:cubicBezTo>
                  <a:cubicBezTo>
                    <a:pt x="60" y="27"/>
                    <a:pt x="42" y="35"/>
                    <a:pt x="26" y="35"/>
                  </a:cubicBezTo>
                  <a:cubicBezTo>
                    <a:pt x="17" y="35"/>
                    <a:pt x="8" y="33"/>
                    <a:pt x="0" y="29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12" y="21"/>
                    <a:pt x="19" y="23"/>
                    <a:pt x="26" y="23"/>
                  </a:cubicBezTo>
                  <a:cubicBezTo>
                    <a:pt x="42" y="23"/>
                    <a:pt x="60" y="14"/>
                    <a:pt x="66" y="3"/>
                  </a:cubicBezTo>
                  <a:cubicBezTo>
                    <a:pt x="67" y="1"/>
                    <a:pt x="69" y="0"/>
                    <a:pt x="71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3" y="0"/>
                    <a:pt x="75" y="1"/>
                    <a:pt x="76" y="3"/>
                  </a:cubicBezTo>
                  <a:cubicBezTo>
                    <a:pt x="87" y="21"/>
                    <a:pt x="97" y="27"/>
                    <a:pt x="115" y="23"/>
                  </a:cubicBezTo>
                  <a:cubicBezTo>
                    <a:pt x="116" y="23"/>
                    <a:pt x="118" y="23"/>
                    <a:pt x="119" y="23"/>
                  </a:cubicBezTo>
                  <a:cubicBezTo>
                    <a:pt x="120" y="23"/>
                    <a:pt x="120" y="23"/>
                    <a:pt x="121" y="23"/>
                  </a:cubicBezTo>
                  <a:cubicBezTo>
                    <a:pt x="122" y="35"/>
                    <a:pt x="122" y="35"/>
                    <a:pt x="122" y="35"/>
                  </a:cubicBezTo>
                  <a:cubicBezTo>
                    <a:pt x="121" y="35"/>
                    <a:pt x="120" y="35"/>
                    <a:pt x="119" y="35"/>
                  </a:cubicBezTo>
                  <a:cubicBezTo>
                    <a:pt x="118" y="35"/>
                    <a:pt x="118" y="35"/>
                    <a:pt x="117" y="35"/>
                  </a:cubicBezTo>
                  <a:cubicBezTo>
                    <a:pt x="113" y="36"/>
                    <a:pt x="109" y="36"/>
                    <a:pt x="106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44">
              <a:extLst>
                <a:ext uri="{FF2B5EF4-FFF2-40B4-BE49-F238E27FC236}">
                  <a16:creationId xmlns:a16="http://schemas.microsoft.com/office/drawing/2014/main" id="{A4D37BC9-0BEC-3E9E-13C5-8E2C28639E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92" y="894"/>
              <a:ext cx="202" cy="197"/>
            </a:xfrm>
            <a:custGeom>
              <a:avLst/>
              <a:gdLst>
                <a:gd name="T0" fmla="*/ 66 w 132"/>
                <a:gd name="T1" fmla="*/ 132 h 132"/>
                <a:gd name="T2" fmla="*/ 0 w 132"/>
                <a:gd name="T3" fmla="*/ 66 h 132"/>
                <a:gd name="T4" fmla="*/ 66 w 132"/>
                <a:gd name="T5" fmla="*/ 0 h 132"/>
                <a:gd name="T6" fmla="*/ 132 w 132"/>
                <a:gd name="T7" fmla="*/ 66 h 132"/>
                <a:gd name="T8" fmla="*/ 66 w 132"/>
                <a:gd name="T9" fmla="*/ 132 h 132"/>
                <a:gd name="T10" fmla="*/ 66 w 132"/>
                <a:gd name="T11" fmla="*/ 12 h 132"/>
                <a:gd name="T12" fmla="*/ 12 w 132"/>
                <a:gd name="T13" fmla="*/ 66 h 132"/>
                <a:gd name="T14" fmla="*/ 66 w 132"/>
                <a:gd name="T15" fmla="*/ 120 h 132"/>
                <a:gd name="T16" fmla="*/ 120 w 132"/>
                <a:gd name="T17" fmla="*/ 66 h 132"/>
                <a:gd name="T18" fmla="*/ 66 w 132"/>
                <a:gd name="T19" fmla="*/ 1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2" h="132">
                  <a:moveTo>
                    <a:pt x="66" y="132"/>
                  </a:moveTo>
                  <a:cubicBezTo>
                    <a:pt x="30" y="132"/>
                    <a:pt x="0" y="102"/>
                    <a:pt x="0" y="66"/>
                  </a:cubicBezTo>
                  <a:cubicBezTo>
                    <a:pt x="0" y="30"/>
                    <a:pt x="30" y="0"/>
                    <a:pt x="66" y="0"/>
                  </a:cubicBezTo>
                  <a:cubicBezTo>
                    <a:pt x="102" y="0"/>
                    <a:pt x="132" y="30"/>
                    <a:pt x="132" y="66"/>
                  </a:cubicBezTo>
                  <a:cubicBezTo>
                    <a:pt x="132" y="102"/>
                    <a:pt x="102" y="132"/>
                    <a:pt x="66" y="132"/>
                  </a:cubicBezTo>
                  <a:close/>
                  <a:moveTo>
                    <a:pt x="66" y="12"/>
                  </a:moveTo>
                  <a:cubicBezTo>
                    <a:pt x="36" y="12"/>
                    <a:pt x="12" y="36"/>
                    <a:pt x="12" y="66"/>
                  </a:cubicBezTo>
                  <a:cubicBezTo>
                    <a:pt x="12" y="96"/>
                    <a:pt x="36" y="120"/>
                    <a:pt x="66" y="120"/>
                  </a:cubicBezTo>
                  <a:cubicBezTo>
                    <a:pt x="96" y="120"/>
                    <a:pt x="120" y="96"/>
                    <a:pt x="120" y="66"/>
                  </a:cubicBezTo>
                  <a:cubicBezTo>
                    <a:pt x="120" y="36"/>
                    <a:pt x="96" y="12"/>
                    <a:pt x="6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5DA43C4-A287-C8EC-5786-A3FDC16F02B8}"/>
              </a:ext>
            </a:extLst>
          </p:cNvPr>
          <p:cNvSpPr txBox="1"/>
          <p:nvPr/>
        </p:nvSpPr>
        <p:spPr>
          <a:xfrm>
            <a:off x="2709507" y="3292294"/>
            <a:ext cx="1387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15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CSE BOM VALIDATION</a:t>
            </a:r>
          </a:p>
        </p:txBody>
      </p:sp>
      <p:grpSp>
        <p:nvGrpSpPr>
          <p:cNvPr id="20" name="Group 163">
            <a:extLst>
              <a:ext uri="{FF2B5EF4-FFF2-40B4-BE49-F238E27FC236}">
                <a16:creationId xmlns:a16="http://schemas.microsoft.com/office/drawing/2014/main" id="{E8C04688-C71B-28EB-74C4-4E6B52B50B7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551130" y="2584877"/>
            <a:ext cx="505364" cy="654538"/>
            <a:chOff x="4709" y="3202"/>
            <a:chExt cx="332" cy="430"/>
          </a:xfrm>
          <a:solidFill>
            <a:schemeClr val="tx2"/>
          </a:solidFill>
        </p:grpSpPr>
        <p:sp>
          <p:nvSpPr>
            <p:cNvPr id="21" name="Freeform 164">
              <a:extLst>
                <a:ext uri="{FF2B5EF4-FFF2-40B4-BE49-F238E27FC236}">
                  <a16:creationId xmlns:a16="http://schemas.microsoft.com/office/drawing/2014/main" id="{F052BFBC-69EB-A8DD-4897-A440CDCB46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1" y="3295"/>
              <a:ext cx="79" cy="138"/>
            </a:xfrm>
            <a:custGeom>
              <a:avLst/>
              <a:gdLst>
                <a:gd name="T0" fmla="*/ 26 w 52"/>
                <a:gd name="T1" fmla="*/ 93 h 93"/>
                <a:gd name="T2" fmla="*/ 0 w 52"/>
                <a:gd name="T3" fmla="*/ 66 h 93"/>
                <a:gd name="T4" fmla="*/ 6 w 52"/>
                <a:gd name="T5" fmla="*/ 60 h 93"/>
                <a:gd name="T6" fmla="*/ 12 w 52"/>
                <a:gd name="T7" fmla="*/ 66 h 93"/>
                <a:gd name="T8" fmla="*/ 26 w 52"/>
                <a:gd name="T9" fmla="*/ 81 h 93"/>
                <a:gd name="T10" fmla="*/ 40 w 52"/>
                <a:gd name="T11" fmla="*/ 66 h 93"/>
                <a:gd name="T12" fmla="*/ 26 w 52"/>
                <a:gd name="T13" fmla="*/ 52 h 93"/>
                <a:gd name="T14" fmla="*/ 0 w 52"/>
                <a:gd name="T15" fmla="*/ 26 h 93"/>
                <a:gd name="T16" fmla="*/ 26 w 52"/>
                <a:gd name="T17" fmla="*/ 0 h 93"/>
                <a:gd name="T18" fmla="*/ 52 w 52"/>
                <a:gd name="T19" fmla="*/ 26 h 93"/>
                <a:gd name="T20" fmla="*/ 46 w 52"/>
                <a:gd name="T21" fmla="*/ 32 h 93"/>
                <a:gd name="T22" fmla="*/ 40 w 52"/>
                <a:gd name="T23" fmla="*/ 26 h 93"/>
                <a:gd name="T24" fmla="*/ 26 w 52"/>
                <a:gd name="T25" fmla="*/ 12 h 93"/>
                <a:gd name="T26" fmla="*/ 12 w 52"/>
                <a:gd name="T27" fmla="*/ 26 h 93"/>
                <a:gd name="T28" fmla="*/ 26 w 52"/>
                <a:gd name="T29" fmla="*/ 40 h 93"/>
                <a:gd name="T30" fmla="*/ 52 w 52"/>
                <a:gd name="T31" fmla="*/ 66 h 93"/>
                <a:gd name="T32" fmla="*/ 26 w 52"/>
                <a:gd name="T33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2" h="93">
                  <a:moveTo>
                    <a:pt x="26" y="93"/>
                  </a:moveTo>
                  <a:cubicBezTo>
                    <a:pt x="12" y="93"/>
                    <a:pt x="0" y="81"/>
                    <a:pt x="0" y="66"/>
                  </a:cubicBezTo>
                  <a:cubicBezTo>
                    <a:pt x="0" y="63"/>
                    <a:pt x="3" y="60"/>
                    <a:pt x="6" y="60"/>
                  </a:cubicBezTo>
                  <a:cubicBezTo>
                    <a:pt x="9" y="60"/>
                    <a:pt x="12" y="63"/>
                    <a:pt x="12" y="66"/>
                  </a:cubicBezTo>
                  <a:cubicBezTo>
                    <a:pt x="12" y="74"/>
                    <a:pt x="18" y="81"/>
                    <a:pt x="26" y="81"/>
                  </a:cubicBezTo>
                  <a:cubicBezTo>
                    <a:pt x="34" y="81"/>
                    <a:pt x="40" y="74"/>
                    <a:pt x="40" y="66"/>
                  </a:cubicBezTo>
                  <a:cubicBezTo>
                    <a:pt x="40" y="59"/>
                    <a:pt x="34" y="52"/>
                    <a:pt x="26" y="52"/>
                  </a:cubicBezTo>
                  <a:cubicBezTo>
                    <a:pt x="12" y="52"/>
                    <a:pt x="0" y="40"/>
                    <a:pt x="0" y="26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41" y="0"/>
                    <a:pt x="52" y="12"/>
                    <a:pt x="52" y="26"/>
                  </a:cubicBezTo>
                  <a:cubicBezTo>
                    <a:pt x="52" y="29"/>
                    <a:pt x="50" y="32"/>
                    <a:pt x="46" y="32"/>
                  </a:cubicBezTo>
                  <a:cubicBezTo>
                    <a:pt x="43" y="32"/>
                    <a:pt x="40" y="29"/>
                    <a:pt x="40" y="26"/>
                  </a:cubicBezTo>
                  <a:cubicBezTo>
                    <a:pt x="40" y="18"/>
                    <a:pt x="34" y="12"/>
                    <a:pt x="26" y="12"/>
                  </a:cubicBezTo>
                  <a:cubicBezTo>
                    <a:pt x="18" y="12"/>
                    <a:pt x="12" y="18"/>
                    <a:pt x="12" y="26"/>
                  </a:cubicBezTo>
                  <a:cubicBezTo>
                    <a:pt x="12" y="34"/>
                    <a:pt x="18" y="40"/>
                    <a:pt x="26" y="40"/>
                  </a:cubicBezTo>
                  <a:cubicBezTo>
                    <a:pt x="41" y="40"/>
                    <a:pt x="52" y="52"/>
                    <a:pt x="52" y="66"/>
                  </a:cubicBezTo>
                  <a:cubicBezTo>
                    <a:pt x="52" y="81"/>
                    <a:pt x="41" y="93"/>
                    <a:pt x="26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165">
              <a:extLst>
                <a:ext uri="{FF2B5EF4-FFF2-40B4-BE49-F238E27FC236}">
                  <a16:creationId xmlns:a16="http://schemas.microsoft.com/office/drawing/2014/main" id="{671DFE89-6EBD-CC1C-044F-A3F64A157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1" y="3416"/>
              <a:ext cx="19" cy="37"/>
            </a:xfrm>
            <a:custGeom>
              <a:avLst/>
              <a:gdLst>
                <a:gd name="T0" fmla="*/ 6 w 12"/>
                <a:gd name="T1" fmla="*/ 25 h 25"/>
                <a:gd name="T2" fmla="*/ 0 w 12"/>
                <a:gd name="T3" fmla="*/ 19 h 25"/>
                <a:gd name="T4" fmla="*/ 0 w 12"/>
                <a:gd name="T5" fmla="*/ 6 h 25"/>
                <a:gd name="T6" fmla="*/ 6 w 12"/>
                <a:gd name="T7" fmla="*/ 0 h 25"/>
                <a:gd name="T8" fmla="*/ 12 w 12"/>
                <a:gd name="T9" fmla="*/ 6 h 25"/>
                <a:gd name="T10" fmla="*/ 12 w 12"/>
                <a:gd name="T11" fmla="*/ 19 h 25"/>
                <a:gd name="T12" fmla="*/ 6 w 12"/>
                <a:gd name="T1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25">
                  <a:moveTo>
                    <a:pt x="6" y="25"/>
                  </a:moveTo>
                  <a:cubicBezTo>
                    <a:pt x="3" y="25"/>
                    <a:pt x="0" y="23"/>
                    <a:pt x="0" y="1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0" y="0"/>
                    <a:pt x="12" y="2"/>
                    <a:pt x="12" y="6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23"/>
                    <a:pt x="10" y="25"/>
                    <a:pt x="6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166">
              <a:extLst>
                <a:ext uri="{FF2B5EF4-FFF2-40B4-BE49-F238E27FC236}">
                  <a16:creationId xmlns:a16="http://schemas.microsoft.com/office/drawing/2014/main" id="{A7B9F0A4-E84B-6D9F-05FF-4D58FDF22B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1" y="3274"/>
              <a:ext cx="19" cy="38"/>
            </a:xfrm>
            <a:custGeom>
              <a:avLst/>
              <a:gdLst>
                <a:gd name="T0" fmla="*/ 6 w 12"/>
                <a:gd name="T1" fmla="*/ 26 h 26"/>
                <a:gd name="T2" fmla="*/ 0 w 12"/>
                <a:gd name="T3" fmla="*/ 20 h 26"/>
                <a:gd name="T4" fmla="*/ 0 w 12"/>
                <a:gd name="T5" fmla="*/ 6 h 26"/>
                <a:gd name="T6" fmla="*/ 6 w 12"/>
                <a:gd name="T7" fmla="*/ 0 h 26"/>
                <a:gd name="T8" fmla="*/ 12 w 12"/>
                <a:gd name="T9" fmla="*/ 6 h 26"/>
                <a:gd name="T10" fmla="*/ 12 w 12"/>
                <a:gd name="T11" fmla="*/ 20 h 26"/>
                <a:gd name="T12" fmla="*/ 6 w 12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26">
                  <a:moveTo>
                    <a:pt x="6" y="26"/>
                  </a:moveTo>
                  <a:cubicBezTo>
                    <a:pt x="3" y="26"/>
                    <a:pt x="0" y="23"/>
                    <a:pt x="0" y="2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0" y="0"/>
                    <a:pt x="12" y="3"/>
                    <a:pt x="12" y="6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3"/>
                    <a:pt x="10" y="26"/>
                    <a:pt x="6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167">
              <a:extLst>
                <a:ext uri="{FF2B5EF4-FFF2-40B4-BE49-F238E27FC236}">
                  <a16:creationId xmlns:a16="http://schemas.microsoft.com/office/drawing/2014/main" id="{2C7CA0CA-7FCA-5CF0-91A1-128FB370DF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09" y="3202"/>
              <a:ext cx="332" cy="430"/>
            </a:xfrm>
            <a:custGeom>
              <a:avLst/>
              <a:gdLst>
                <a:gd name="T0" fmla="*/ 210 w 216"/>
                <a:gd name="T1" fmla="*/ 288 h 288"/>
                <a:gd name="T2" fmla="*/ 6 w 216"/>
                <a:gd name="T3" fmla="*/ 288 h 288"/>
                <a:gd name="T4" fmla="*/ 0 w 216"/>
                <a:gd name="T5" fmla="*/ 282 h 288"/>
                <a:gd name="T6" fmla="*/ 0 w 216"/>
                <a:gd name="T7" fmla="*/ 6 h 288"/>
                <a:gd name="T8" fmla="*/ 6 w 216"/>
                <a:gd name="T9" fmla="*/ 0 h 288"/>
                <a:gd name="T10" fmla="*/ 138 w 216"/>
                <a:gd name="T11" fmla="*/ 0 h 288"/>
                <a:gd name="T12" fmla="*/ 142 w 216"/>
                <a:gd name="T13" fmla="*/ 2 h 288"/>
                <a:gd name="T14" fmla="*/ 214 w 216"/>
                <a:gd name="T15" fmla="*/ 74 h 288"/>
                <a:gd name="T16" fmla="*/ 216 w 216"/>
                <a:gd name="T17" fmla="*/ 78 h 288"/>
                <a:gd name="T18" fmla="*/ 216 w 216"/>
                <a:gd name="T19" fmla="*/ 282 h 288"/>
                <a:gd name="T20" fmla="*/ 210 w 216"/>
                <a:gd name="T21" fmla="*/ 288 h 288"/>
                <a:gd name="T22" fmla="*/ 12 w 216"/>
                <a:gd name="T23" fmla="*/ 276 h 288"/>
                <a:gd name="T24" fmla="*/ 204 w 216"/>
                <a:gd name="T25" fmla="*/ 276 h 288"/>
                <a:gd name="T26" fmla="*/ 204 w 216"/>
                <a:gd name="T27" fmla="*/ 81 h 288"/>
                <a:gd name="T28" fmla="*/ 136 w 216"/>
                <a:gd name="T29" fmla="*/ 12 h 288"/>
                <a:gd name="T30" fmla="*/ 12 w 216"/>
                <a:gd name="T31" fmla="*/ 12 h 288"/>
                <a:gd name="T32" fmla="*/ 12 w 216"/>
                <a:gd name="T33" fmla="*/ 276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6" h="288">
                  <a:moveTo>
                    <a:pt x="210" y="288"/>
                  </a:moveTo>
                  <a:cubicBezTo>
                    <a:pt x="6" y="288"/>
                    <a:pt x="6" y="288"/>
                    <a:pt x="6" y="288"/>
                  </a:cubicBezTo>
                  <a:cubicBezTo>
                    <a:pt x="3" y="288"/>
                    <a:pt x="0" y="286"/>
                    <a:pt x="0" y="28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0" y="0"/>
                    <a:pt x="141" y="1"/>
                    <a:pt x="142" y="2"/>
                  </a:cubicBezTo>
                  <a:cubicBezTo>
                    <a:pt x="214" y="74"/>
                    <a:pt x="214" y="74"/>
                    <a:pt x="214" y="74"/>
                  </a:cubicBezTo>
                  <a:cubicBezTo>
                    <a:pt x="216" y="75"/>
                    <a:pt x="216" y="77"/>
                    <a:pt x="216" y="78"/>
                  </a:cubicBezTo>
                  <a:cubicBezTo>
                    <a:pt x="216" y="282"/>
                    <a:pt x="216" y="282"/>
                    <a:pt x="216" y="282"/>
                  </a:cubicBezTo>
                  <a:cubicBezTo>
                    <a:pt x="216" y="286"/>
                    <a:pt x="214" y="288"/>
                    <a:pt x="210" y="288"/>
                  </a:cubicBezTo>
                  <a:close/>
                  <a:moveTo>
                    <a:pt x="12" y="276"/>
                  </a:moveTo>
                  <a:cubicBezTo>
                    <a:pt x="204" y="276"/>
                    <a:pt x="204" y="276"/>
                    <a:pt x="204" y="276"/>
                  </a:cubicBezTo>
                  <a:cubicBezTo>
                    <a:pt x="204" y="81"/>
                    <a:pt x="204" y="81"/>
                    <a:pt x="204" y="81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2" y="12"/>
                    <a:pt x="12" y="12"/>
                    <a:pt x="12" y="12"/>
                  </a:cubicBezTo>
                  <a:lnTo>
                    <a:pt x="12" y="2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168">
              <a:extLst>
                <a:ext uri="{FF2B5EF4-FFF2-40B4-BE49-F238E27FC236}">
                  <a16:creationId xmlns:a16="http://schemas.microsoft.com/office/drawing/2014/main" id="{10CF4969-DEED-EC9E-B501-79C86C9C0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2" y="3202"/>
              <a:ext cx="129" cy="125"/>
            </a:xfrm>
            <a:custGeom>
              <a:avLst/>
              <a:gdLst>
                <a:gd name="T0" fmla="*/ 78 w 84"/>
                <a:gd name="T1" fmla="*/ 84 h 84"/>
                <a:gd name="T2" fmla="*/ 6 w 84"/>
                <a:gd name="T3" fmla="*/ 84 h 84"/>
                <a:gd name="T4" fmla="*/ 0 w 84"/>
                <a:gd name="T5" fmla="*/ 78 h 84"/>
                <a:gd name="T6" fmla="*/ 0 w 84"/>
                <a:gd name="T7" fmla="*/ 6 h 84"/>
                <a:gd name="T8" fmla="*/ 6 w 84"/>
                <a:gd name="T9" fmla="*/ 0 h 84"/>
                <a:gd name="T10" fmla="*/ 12 w 84"/>
                <a:gd name="T11" fmla="*/ 6 h 84"/>
                <a:gd name="T12" fmla="*/ 12 w 84"/>
                <a:gd name="T13" fmla="*/ 72 h 84"/>
                <a:gd name="T14" fmla="*/ 78 w 84"/>
                <a:gd name="T15" fmla="*/ 72 h 84"/>
                <a:gd name="T16" fmla="*/ 84 w 84"/>
                <a:gd name="T17" fmla="*/ 78 h 84"/>
                <a:gd name="T18" fmla="*/ 78 w 84"/>
                <a:gd name="T19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84">
                  <a:moveTo>
                    <a:pt x="78" y="84"/>
                  </a:moveTo>
                  <a:cubicBezTo>
                    <a:pt x="6" y="84"/>
                    <a:pt x="6" y="84"/>
                    <a:pt x="6" y="84"/>
                  </a:cubicBezTo>
                  <a:cubicBezTo>
                    <a:pt x="3" y="84"/>
                    <a:pt x="0" y="82"/>
                    <a:pt x="0" y="7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0" y="0"/>
                    <a:pt x="12" y="3"/>
                    <a:pt x="12" y="6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82" y="72"/>
                    <a:pt x="84" y="75"/>
                    <a:pt x="84" y="78"/>
                  </a:cubicBezTo>
                  <a:cubicBezTo>
                    <a:pt x="84" y="82"/>
                    <a:pt x="82" y="84"/>
                    <a:pt x="78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169">
              <a:extLst>
                <a:ext uri="{FF2B5EF4-FFF2-40B4-BE49-F238E27FC236}">
                  <a16:creationId xmlns:a16="http://schemas.microsoft.com/office/drawing/2014/main" id="{EAA48E99-0ED9-BB47-A638-F899EF12D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6" y="3489"/>
              <a:ext cx="219" cy="18"/>
            </a:xfrm>
            <a:custGeom>
              <a:avLst/>
              <a:gdLst>
                <a:gd name="T0" fmla="*/ 137 w 143"/>
                <a:gd name="T1" fmla="*/ 12 h 12"/>
                <a:gd name="T2" fmla="*/ 6 w 143"/>
                <a:gd name="T3" fmla="*/ 12 h 12"/>
                <a:gd name="T4" fmla="*/ 0 w 143"/>
                <a:gd name="T5" fmla="*/ 6 h 12"/>
                <a:gd name="T6" fmla="*/ 6 w 143"/>
                <a:gd name="T7" fmla="*/ 0 h 12"/>
                <a:gd name="T8" fmla="*/ 137 w 143"/>
                <a:gd name="T9" fmla="*/ 0 h 12"/>
                <a:gd name="T10" fmla="*/ 143 w 143"/>
                <a:gd name="T11" fmla="*/ 6 h 12"/>
                <a:gd name="T12" fmla="*/ 137 w 143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" h="12">
                  <a:moveTo>
                    <a:pt x="137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10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cubicBezTo>
                    <a:pt x="143" y="10"/>
                    <a:pt x="141" y="12"/>
                    <a:pt x="137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170">
              <a:extLst>
                <a:ext uri="{FF2B5EF4-FFF2-40B4-BE49-F238E27FC236}">
                  <a16:creationId xmlns:a16="http://schemas.microsoft.com/office/drawing/2014/main" id="{4A11E0B3-5844-1AF2-8819-53202E375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5" y="3453"/>
              <a:ext cx="110" cy="18"/>
            </a:xfrm>
            <a:custGeom>
              <a:avLst/>
              <a:gdLst>
                <a:gd name="T0" fmla="*/ 66 w 72"/>
                <a:gd name="T1" fmla="*/ 12 h 12"/>
                <a:gd name="T2" fmla="*/ 6 w 72"/>
                <a:gd name="T3" fmla="*/ 12 h 12"/>
                <a:gd name="T4" fmla="*/ 0 w 72"/>
                <a:gd name="T5" fmla="*/ 6 h 12"/>
                <a:gd name="T6" fmla="*/ 6 w 72"/>
                <a:gd name="T7" fmla="*/ 0 h 12"/>
                <a:gd name="T8" fmla="*/ 66 w 72"/>
                <a:gd name="T9" fmla="*/ 0 h 12"/>
                <a:gd name="T10" fmla="*/ 72 w 72"/>
                <a:gd name="T11" fmla="*/ 6 h 12"/>
                <a:gd name="T12" fmla="*/ 66 w 72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12">
                  <a:moveTo>
                    <a:pt x="66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10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0" y="0"/>
                    <a:pt x="72" y="3"/>
                    <a:pt x="72" y="6"/>
                  </a:cubicBezTo>
                  <a:cubicBezTo>
                    <a:pt x="72" y="10"/>
                    <a:pt x="70" y="12"/>
                    <a:pt x="6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171">
              <a:extLst>
                <a:ext uri="{FF2B5EF4-FFF2-40B4-BE49-F238E27FC236}">
                  <a16:creationId xmlns:a16="http://schemas.microsoft.com/office/drawing/2014/main" id="{84FBFEE4-640D-C809-EB47-37289EC10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2" y="3417"/>
              <a:ext cx="73" cy="18"/>
            </a:xfrm>
            <a:custGeom>
              <a:avLst/>
              <a:gdLst>
                <a:gd name="T0" fmla="*/ 42 w 48"/>
                <a:gd name="T1" fmla="*/ 12 h 12"/>
                <a:gd name="T2" fmla="*/ 6 w 48"/>
                <a:gd name="T3" fmla="*/ 12 h 12"/>
                <a:gd name="T4" fmla="*/ 0 w 48"/>
                <a:gd name="T5" fmla="*/ 6 h 12"/>
                <a:gd name="T6" fmla="*/ 6 w 48"/>
                <a:gd name="T7" fmla="*/ 0 h 12"/>
                <a:gd name="T8" fmla="*/ 42 w 48"/>
                <a:gd name="T9" fmla="*/ 0 h 12"/>
                <a:gd name="T10" fmla="*/ 48 w 48"/>
                <a:gd name="T11" fmla="*/ 6 h 12"/>
                <a:gd name="T12" fmla="*/ 42 w 48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12">
                  <a:moveTo>
                    <a:pt x="42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10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6" y="0"/>
                    <a:pt x="48" y="3"/>
                    <a:pt x="48" y="6"/>
                  </a:cubicBezTo>
                  <a:cubicBezTo>
                    <a:pt x="48" y="10"/>
                    <a:pt x="46" y="12"/>
                    <a:pt x="4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72">
              <a:extLst>
                <a:ext uri="{FF2B5EF4-FFF2-40B4-BE49-F238E27FC236}">
                  <a16:creationId xmlns:a16="http://schemas.microsoft.com/office/drawing/2014/main" id="{9BB5ABAB-88DF-05A2-FDD9-ED20834C89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2" y="3381"/>
              <a:ext cx="73" cy="18"/>
            </a:xfrm>
            <a:custGeom>
              <a:avLst/>
              <a:gdLst>
                <a:gd name="T0" fmla="*/ 42 w 48"/>
                <a:gd name="T1" fmla="*/ 12 h 12"/>
                <a:gd name="T2" fmla="*/ 6 w 48"/>
                <a:gd name="T3" fmla="*/ 12 h 12"/>
                <a:gd name="T4" fmla="*/ 0 w 48"/>
                <a:gd name="T5" fmla="*/ 6 h 12"/>
                <a:gd name="T6" fmla="*/ 6 w 48"/>
                <a:gd name="T7" fmla="*/ 0 h 12"/>
                <a:gd name="T8" fmla="*/ 42 w 48"/>
                <a:gd name="T9" fmla="*/ 0 h 12"/>
                <a:gd name="T10" fmla="*/ 48 w 48"/>
                <a:gd name="T11" fmla="*/ 6 h 12"/>
                <a:gd name="T12" fmla="*/ 42 w 48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12">
                  <a:moveTo>
                    <a:pt x="42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10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6" y="0"/>
                    <a:pt x="48" y="3"/>
                    <a:pt x="48" y="6"/>
                  </a:cubicBezTo>
                  <a:cubicBezTo>
                    <a:pt x="48" y="10"/>
                    <a:pt x="46" y="12"/>
                    <a:pt x="4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73">
              <a:extLst>
                <a:ext uri="{FF2B5EF4-FFF2-40B4-BE49-F238E27FC236}">
                  <a16:creationId xmlns:a16="http://schemas.microsoft.com/office/drawing/2014/main" id="{3B6A8C72-5D83-5E75-2825-0F51EFA729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6" y="3525"/>
              <a:ext cx="219" cy="17"/>
            </a:xfrm>
            <a:custGeom>
              <a:avLst/>
              <a:gdLst>
                <a:gd name="T0" fmla="*/ 137 w 143"/>
                <a:gd name="T1" fmla="*/ 12 h 12"/>
                <a:gd name="T2" fmla="*/ 6 w 143"/>
                <a:gd name="T3" fmla="*/ 12 h 12"/>
                <a:gd name="T4" fmla="*/ 0 w 143"/>
                <a:gd name="T5" fmla="*/ 6 h 12"/>
                <a:gd name="T6" fmla="*/ 6 w 143"/>
                <a:gd name="T7" fmla="*/ 0 h 12"/>
                <a:gd name="T8" fmla="*/ 137 w 143"/>
                <a:gd name="T9" fmla="*/ 0 h 12"/>
                <a:gd name="T10" fmla="*/ 143 w 143"/>
                <a:gd name="T11" fmla="*/ 6 h 12"/>
                <a:gd name="T12" fmla="*/ 137 w 143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" h="12">
                  <a:moveTo>
                    <a:pt x="137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10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cubicBezTo>
                    <a:pt x="143" y="10"/>
                    <a:pt x="141" y="12"/>
                    <a:pt x="137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74">
              <a:extLst>
                <a:ext uri="{FF2B5EF4-FFF2-40B4-BE49-F238E27FC236}">
                  <a16:creationId xmlns:a16="http://schemas.microsoft.com/office/drawing/2014/main" id="{300E051A-7542-5A2B-1492-E74CF364C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6" y="3560"/>
              <a:ext cx="219" cy="18"/>
            </a:xfrm>
            <a:custGeom>
              <a:avLst/>
              <a:gdLst>
                <a:gd name="T0" fmla="*/ 137 w 143"/>
                <a:gd name="T1" fmla="*/ 12 h 12"/>
                <a:gd name="T2" fmla="*/ 6 w 143"/>
                <a:gd name="T3" fmla="*/ 12 h 12"/>
                <a:gd name="T4" fmla="*/ 0 w 143"/>
                <a:gd name="T5" fmla="*/ 6 h 12"/>
                <a:gd name="T6" fmla="*/ 6 w 143"/>
                <a:gd name="T7" fmla="*/ 0 h 12"/>
                <a:gd name="T8" fmla="*/ 137 w 143"/>
                <a:gd name="T9" fmla="*/ 0 h 12"/>
                <a:gd name="T10" fmla="*/ 143 w 143"/>
                <a:gd name="T11" fmla="*/ 6 h 12"/>
                <a:gd name="T12" fmla="*/ 137 w 143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" h="12">
                  <a:moveTo>
                    <a:pt x="137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10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cubicBezTo>
                    <a:pt x="143" y="10"/>
                    <a:pt x="141" y="12"/>
                    <a:pt x="137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F570BEEC-B94E-FB63-2D29-82753C992E4A}"/>
              </a:ext>
            </a:extLst>
          </p:cNvPr>
          <p:cNvSpPr txBox="1"/>
          <p:nvPr/>
        </p:nvSpPr>
        <p:spPr>
          <a:xfrm>
            <a:off x="4105167" y="3259205"/>
            <a:ext cx="13878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15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ISR REQUESTS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15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 RECIEVES PRICING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DB0E193-738A-D34A-6DDD-3E39AE4C429A}"/>
              </a:ext>
            </a:extLst>
          </p:cNvPr>
          <p:cNvCxnSpPr>
            <a:cxnSpLocks/>
          </p:cNvCxnSpPr>
          <p:nvPr/>
        </p:nvCxnSpPr>
        <p:spPr>
          <a:xfrm>
            <a:off x="3724202" y="2908524"/>
            <a:ext cx="438666" cy="5612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51">
            <a:extLst>
              <a:ext uri="{FF2B5EF4-FFF2-40B4-BE49-F238E27FC236}">
                <a16:creationId xmlns:a16="http://schemas.microsoft.com/office/drawing/2014/main" id="{ABD6D0CC-965C-D786-213B-BFCC4FE30B0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021685" y="2615636"/>
            <a:ext cx="601276" cy="598466"/>
            <a:chOff x="6536" y="439"/>
            <a:chExt cx="428" cy="426"/>
          </a:xfrm>
          <a:solidFill>
            <a:schemeClr val="tx2"/>
          </a:solidFill>
        </p:grpSpPr>
        <p:sp>
          <p:nvSpPr>
            <p:cNvPr id="35" name="Freeform 52">
              <a:extLst>
                <a:ext uri="{FF2B5EF4-FFF2-40B4-BE49-F238E27FC236}">
                  <a16:creationId xmlns:a16="http://schemas.microsoft.com/office/drawing/2014/main" id="{37193E62-5291-48D9-1CA1-6ACB34C3F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8" y="584"/>
              <a:ext cx="426" cy="281"/>
            </a:xfrm>
            <a:custGeom>
              <a:avLst/>
              <a:gdLst>
                <a:gd name="T0" fmla="*/ 264 w 288"/>
                <a:gd name="T1" fmla="*/ 190 h 190"/>
                <a:gd name="T2" fmla="*/ 24 w 288"/>
                <a:gd name="T3" fmla="*/ 190 h 190"/>
                <a:gd name="T4" fmla="*/ 0 w 288"/>
                <a:gd name="T5" fmla="*/ 166 h 190"/>
                <a:gd name="T6" fmla="*/ 0 w 288"/>
                <a:gd name="T7" fmla="*/ 40 h 190"/>
                <a:gd name="T8" fmla="*/ 2 w 288"/>
                <a:gd name="T9" fmla="*/ 35 h 190"/>
                <a:gd name="T10" fmla="*/ 50 w 288"/>
                <a:gd name="T11" fmla="*/ 2 h 190"/>
                <a:gd name="T12" fmla="*/ 59 w 288"/>
                <a:gd name="T13" fmla="*/ 3 h 190"/>
                <a:gd name="T14" fmla="*/ 57 w 288"/>
                <a:gd name="T15" fmla="*/ 12 h 190"/>
                <a:gd name="T16" fmla="*/ 12 w 288"/>
                <a:gd name="T17" fmla="*/ 43 h 190"/>
                <a:gd name="T18" fmla="*/ 12 w 288"/>
                <a:gd name="T19" fmla="*/ 166 h 190"/>
                <a:gd name="T20" fmla="*/ 24 w 288"/>
                <a:gd name="T21" fmla="*/ 178 h 190"/>
                <a:gd name="T22" fmla="*/ 264 w 288"/>
                <a:gd name="T23" fmla="*/ 178 h 190"/>
                <a:gd name="T24" fmla="*/ 276 w 288"/>
                <a:gd name="T25" fmla="*/ 166 h 190"/>
                <a:gd name="T26" fmla="*/ 276 w 288"/>
                <a:gd name="T27" fmla="*/ 43 h 190"/>
                <a:gd name="T28" fmla="*/ 230 w 288"/>
                <a:gd name="T29" fmla="*/ 12 h 190"/>
                <a:gd name="T30" fmla="*/ 229 w 288"/>
                <a:gd name="T31" fmla="*/ 3 h 190"/>
                <a:gd name="T32" fmla="*/ 237 w 288"/>
                <a:gd name="T33" fmla="*/ 2 h 190"/>
                <a:gd name="T34" fmla="*/ 285 w 288"/>
                <a:gd name="T35" fmla="*/ 35 h 190"/>
                <a:gd name="T36" fmla="*/ 288 w 288"/>
                <a:gd name="T37" fmla="*/ 40 h 190"/>
                <a:gd name="T38" fmla="*/ 288 w 288"/>
                <a:gd name="T39" fmla="*/ 166 h 190"/>
                <a:gd name="T40" fmla="*/ 264 w 288"/>
                <a:gd name="T41" fmla="*/ 19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8" h="190">
                  <a:moveTo>
                    <a:pt x="264" y="190"/>
                  </a:moveTo>
                  <a:cubicBezTo>
                    <a:pt x="24" y="190"/>
                    <a:pt x="24" y="190"/>
                    <a:pt x="24" y="190"/>
                  </a:cubicBezTo>
                  <a:cubicBezTo>
                    <a:pt x="10" y="190"/>
                    <a:pt x="0" y="179"/>
                    <a:pt x="0" y="16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38"/>
                    <a:pt x="1" y="36"/>
                    <a:pt x="2" y="35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53" y="0"/>
                    <a:pt x="57" y="1"/>
                    <a:pt x="59" y="3"/>
                  </a:cubicBezTo>
                  <a:cubicBezTo>
                    <a:pt x="60" y="6"/>
                    <a:pt x="60" y="10"/>
                    <a:pt x="57" y="1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166"/>
                    <a:pt x="12" y="166"/>
                    <a:pt x="12" y="166"/>
                  </a:cubicBezTo>
                  <a:cubicBezTo>
                    <a:pt x="12" y="172"/>
                    <a:pt x="17" y="178"/>
                    <a:pt x="24" y="178"/>
                  </a:cubicBezTo>
                  <a:cubicBezTo>
                    <a:pt x="264" y="178"/>
                    <a:pt x="264" y="178"/>
                    <a:pt x="264" y="178"/>
                  </a:cubicBezTo>
                  <a:cubicBezTo>
                    <a:pt x="270" y="178"/>
                    <a:pt x="276" y="172"/>
                    <a:pt x="276" y="166"/>
                  </a:cubicBezTo>
                  <a:cubicBezTo>
                    <a:pt x="276" y="43"/>
                    <a:pt x="276" y="43"/>
                    <a:pt x="276" y="43"/>
                  </a:cubicBezTo>
                  <a:cubicBezTo>
                    <a:pt x="230" y="12"/>
                    <a:pt x="230" y="12"/>
                    <a:pt x="230" y="12"/>
                  </a:cubicBezTo>
                  <a:cubicBezTo>
                    <a:pt x="228" y="10"/>
                    <a:pt x="227" y="6"/>
                    <a:pt x="229" y="3"/>
                  </a:cubicBezTo>
                  <a:cubicBezTo>
                    <a:pt x="231" y="1"/>
                    <a:pt x="234" y="0"/>
                    <a:pt x="237" y="2"/>
                  </a:cubicBezTo>
                  <a:cubicBezTo>
                    <a:pt x="285" y="35"/>
                    <a:pt x="285" y="35"/>
                    <a:pt x="285" y="35"/>
                  </a:cubicBezTo>
                  <a:cubicBezTo>
                    <a:pt x="287" y="36"/>
                    <a:pt x="288" y="38"/>
                    <a:pt x="288" y="40"/>
                  </a:cubicBezTo>
                  <a:cubicBezTo>
                    <a:pt x="288" y="166"/>
                    <a:pt x="288" y="166"/>
                    <a:pt x="288" y="166"/>
                  </a:cubicBezTo>
                  <a:cubicBezTo>
                    <a:pt x="288" y="179"/>
                    <a:pt x="277" y="190"/>
                    <a:pt x="264" y="1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53">
              <a:extLst>
                <a:ext uri="{FF2B5EF4-FFF2-40B4-BE49-F238E27FC236}">
                  <a16:creationId xmlns:a16="http://schemas.microsoft.com/office/drawing/2014/main" id="{B67D08FD-63AA-687B-139D-07C00BBCC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0" y="723"/>
              <a:ext cx="321" cy="89"/>
            </a:xfrm>
            <a:custGeom>
              <a:avLst/>
              <a:gdLst>
                <a:gd name="T0" fmla="*/ 211 w 217"/>
                <a:gd name="T1" fmla="*/ 60 h 60"/>
                <a:gd name="T2" fmla="*/ 207 w 217"/>
                <a:gd name="T3" fmla="*/ 58 h 60"/>
                <a:gd name="T4" fmla="*/ 149 w 217"/>
                <a:gd name="T5" fmla="*/ 12 h 60"/>
                <a:gd name="T6" fmla="*/ 69 w 217"/>
                <a:gd name="T7" fmla="*/ 12 h 60"/>
                <a:gd name="T8" fmla="*/ 10 w 217"/>
                <a:gd name="T9" fmla="*/ 58 h 60"/>
                <a:gd name="T10" fmla="*/ 2 w 217"/>
                <a:gd name="T11" fmla="*/ 57 h 60"/>
                <a:gd name="T12" fmla="*/ 3 w 217"/>
                <a:gd name="T13" fmla="*/ 49 h 60"/>
                <a:gd name="T14" fmla="*/ 63 w 217"/>
                <a:gd name="T15" fmla="*/ 1 h 60"/>
                <a:gd name="T16" fmla="*/ 67 w 217"/>
                <a:gd name="T17" fmla="*/ 0 h 60"/>
                <a:gd name="T18" fmla="*/ 151 w 217"/>
                <a:gd name="T19" fmla="*/ 0 h 60"/>
                <a:gd name="T20" fmla="*/ 154 w 217"/>
                <a:gd name="T21" fmla="*/ 1 h 60"/>
                <a:gd name="T22" fmla="*/ 214 w 217"/>
                <a:gd name="T23" fmla="*/ 49 h 60"/>
                <a:gd name="T24" fmla="*/ 215 w 217"/>
                <a:gd name="T25" fmla="*/ 57 h 60"/>
                <a:gd name="T26" fmla="*/ 211 w 217"/>
                <a:gd name="T2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7" h="60">
                  <a:moveTo>
                    <a:pt x="211" y="60"/>
                  </a:moveTo>
                  <a:cubicBezTo>
                    <a:pt x="209" y="60"/>
                    <a:pt x="208" y="59"/>
                    <a:pt x="207" y="58"/>
                  </a:cubicBezTo>
                  <a:cubicBezTo>
                    <a:pt x="149" y="12"/>
                    <a:pt x="149" y="12"/>
                    <a:pt x="149" y="12"/>
                  </a:cubicBezTo>
                  <a:cubicBezTo>
                    <a:pt x="69" y="12"/>
                    <a:pt x="69" y="12"/>
                    <a:pt x="69" y="12"/>
                  </a:cubicBezTo>
                  <a:cubicBezTo>
                    <a:pt x="10" y="58"/>
                    <a:pt x="10" y="58"/>
                    <a:pt x="10" y="58"/>
                  </a:cubicBezTo>
                  <a:cubicBezTo>
                    <a:pt x="8" y="60"/>
                    <a:pt x="4" y="60"/>
                    <a:pt x="2" y="57"/>
                  </a:cubicBezTo>
                  <a:cubicBezTo>
                    <a:pt x="0" y="55"/>
                    <a:pt x="0" y="51"/>
                    <a:pt x="3" y="49"/>
                  </a:cubicBezTo>
                  <a:cubicBezTo>
                    <a:pt x="63" y="1"/>
                    <a:pt x="63" y="1"/>
                    <a:pt x="63" y="1"/>
                  </a:cubicBezTo>
                  <a:cubicBezTo>
                    <a:pt x="64" y="0"/>
                    <a:pt x="65" y="0"/>
                    <a:pt x="67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2" y="0"/>
                    <a:pt x="153" y="0"/>
                    <a:pt x="154" y="1"/>
                  </a:cubicBezTo>
                  <a:cubicBezTo>
                    <a:pt x="214" y="49"/>
                    <a:pt x="214" y="49"/>
                    <a:pt x="214" y="49"/>
                  </a:cubicBezTo>
                  <a:cubicBezTo>
                    <a:pt x="217" y="51"/>
                    <a:pt x="217" y="55"/>
                    <a:pt x="215" y="57"/>
                  </a:cubicBezTo>
                  <a:cubicBezTo>
                    <a:pt x="214" y="59"/>
                    <a:pt x="212" y="60"/>
                    <a:pt x="211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54">
              <a:extLst>
                <a:ext uri="{FF2B5EF4-FFF2-40B4-BE49-F238E27FC236}">
                  <a16:creationId xmlns:a16="http://schemas.microsoft.com/office/drawing/2014/main" id="{4597F96E-04B5-B8B4-2913-582CEA792A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8" y="633"/>
              <a:ext cx="126" cy="90"/>
            </a:xfrm>
            <a:custGeom>
              <a:avLst/>
              <a:gdLst>
                <a:gd name="T0" fmla="*/ 7 w 85"/>
                <a:gd name="T1" fmla="*/ 61 h 61"/>
                <a:gd name="T2" fmla="*/ 2 w 85"/>
                <a:gd name="T3" fmla="*/ 58 h 61"/>
                <a:gd name="T4" fmla="*/ 3 w 85"/>
                <a:gd name="T5" fmla="*/ 50 h 61"/>
                <a:gd name="T6" fmla="*/ 75 w 85"/>
                <a:gd name="T7" fmla="*/ 2 h 61"/>
                <a:gd name="T8" fmla="*/ 84 w 85"/>
                <a:gd name="T9" fmla="*/ 3 h 61"/>
                <a:gd name="T10" fmla="*/ 82 w 85"/>
                <a:gd name="T11" fmla="*/ 12 h 61"/>
                <a:gd name="T12" fmla="*/ 10 w 85"/>
                <a:gd name="T13" fmla="*/ 60 h 61"/>
                <a:gd name="T14" fmla="*/ 7 w 85"/>
                <a:gd name="T15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5" h="61">
                  <a:moveTo>
                    <a:pt x="7" y="61"/>
                  </a:moveTo>
                  <a:cubicBezTo>
                    <a:pt x="5" y="61"/>
                    <a:pt x="3" y="60"/>
                    <a:pt x="2" y="58"/>
                  </a:cubicBezTo>
                  <a:cubicBezTo>
                    <a:pt x="0" y="55"/>
                    <a:pt x="1" y="51"/>
                    <a:pt x="3" y="50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8" y="0"/>
                    <a:pt x="82" y="1"/>
                    <a:pt x="84" y="3"/>
                  </a:cubicBezTo>
                  <a:cubicBezTo>
                    <a:pt x="85" y="6"/>
                    <a:pt x="85" y="10"/>
                    <a:pt x="82" y="12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9" y="60"/>
                    <a:pt x="8" y="61"/>
                    <a:pt x="7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55">
              <a:extLst>
                <a:ext uri="{FF2B5EF4-FFF2-40B4-BE49-F238E27FC236}">
                  <a16:creationId xmlns:a16="http://schemas.microsoft.com/office/drawing/2014/main" id="{02E2623F-B60E-9E0E-75AF-688D6A9326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6" y="633"/>
              <a:ext cx="126" cy="90"/>
            </a:xfrm>
            <a:custGeom>
              <a:avLst/>
              <a:gdLst>
                <a:gd name="T0" fmla="*/ 79 w 85"/>
                <a:gd name="T1" fmla="*/ 61 h 61"/>
                <a:gd name="T2" fmla="*/ 75 w 85"/>
                <a:gd name="T3" fmla="*/ 60 h 61"/>
                <a:gd name="T4" fmla="*/ 3 w 85"/>
                <a:gd name="T5" fmla="*/ 12 h 61"/>
                <a:gd name="T6" fmla="*/ 2 w 85"/>
                <a:gd name="T7" fmla="*/ 3 h 61"/>
                <a:gd name="T8" fmla="*/ 10 w 85"/>
                <a:gd name="T9" fmla="*/ 2 h 61"/>
                <a:gd name="T10" fmla="*/ 82 w 85"/>
                <a:gd name="T11" fmla="*/ 50 h 61"/>
                <a:gd name="T12" fmla="*/ 84 w 85"/>
                <a:gd name="T13" fmla="*/ 58 h 61"/>
                <a:gd name="T14" fmla="*/ 79 w 85"/>
                <a:gd name="T15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5" h="61">
                  <a:moveTo>
                    <a:pt x="79" y="61"/>
                  </a:moveTo>
                  <a:cubicBezTo>
                    <a:pt x="77" y="61"/>
                    <a:pt x="76" y="60"/>
                    <a:pt x="75" y="60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1" y="10"/>
                    <a:pt x="0" y="6"/>
                    <a:pt x="2" y="3"/>
                  </a:cubicBezTo>
                  <a:cubicBezTo>
                    <a:pt x="3" y="1"/>
                    <a:pt x="7" y="0"/>
                    <a:pt x="10" y="2"/>
                  </a:cubicBezTo>
                  <a:cubicBezTo>
                    <a:pt x="82" y="50"/>
                    <a:pt x="82" y="50"/>
                    <a:pt x="82" y="50"/>
                  </a:cubicBezTo>
                  <a:cubicBezTo>
                    <a:pt x="85" y="51"/>
                    <a:pt x="85" y="55"/>
                    <a:pt x="84" y="58"/>
                  </a:cubicBezTo>
                  <a:cubicBezTo>
                    <a:pt x="82" y="60"/>
                    <a:pt x="81" y="61"/>
                    <a:pt x="79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56">
              <a:extLst>
                <a:ext uri="{FF2B5EF4-FFF2-40B4-BE49-F238E27FC236}">
                  <a16:creationId xmlns:a16="http://schemas.microsoft.com/office/drawing/2014/main" id="{0CC79001-D470-F6D1-6262-6EA1D7EA5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9" y="439"/>
              <a:ext cx="284" cy="260"/>
            </a:xfrm>
            <a:custGeom>
              <a:avLst/>
              <a:gdLst>
                <a:gd name="T0" fmla="*/ 186 w 192"/>
                <a:gd name="T1" fmla="*/ 176 h 176"/>
                <a:gd name="T2" fmla="*/ 180 w 192"/>
                <a:gd name="T3" fmla="*/ 170 h 176"/>
                <a:gd name="T4" fmla="*/ 180 w 192"/>
                <a:gd name="T5" fmla="*/ 12 h 176"/>
                <a:gd name="T6" fmla="*/ 12 w 192"/>
                <a:gd name="T7" fmla="*/ 12 h 176"/>
                <a:gd name="T8" fmla="*/ 12 w 192"/>
                <a:gd name="T9" fmla="*/ 170 h 176"/>
                <a:gd name="T10" fmla="*/ 6 w 192"/>
                <a:gd name="T11" fmla="*/ 176 h 176"/>
                <a:gd name="T12" fmla="*/ 0 w 192"/>
                <a:gd name="T13" fmla="*/ 170 h 176"/>
                <a:gd name="T14" fmla="*/ 0 w 192"/>
                <a:gd name="T15" fmla="*/ 6 h 176"/>
                <a:gd name="T16" fmla="*/ 6 w 192"/>
                <a:gd name="T17" fmla="*/ 0 h 176"/>
                <a:gd name="T18" fmla="*/ 186 w 192"/>
                <a:gd name="T19" fmla="*/ 0 h 176"/>
                <a:gd name="T20" fmla="*/ 192 w 192"/>
                <a:gd name="T21" fmla="*/ 6 h 176"/>
                <a:gd name="T22" fmla="*/ 192 w 192"/>
                <a:gd name="T23" fmla="*/ 170 h 176"/>
                <a:gd name="T24" fmla="*/ 186 w 192"/>
                <a:gd name="T25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2" h="176">
                  <a:moveTo>
                    <a:pt x="186" y="176"/>
                  </a:moveTo>
                  <a:cubicBezTo>
                    <a:pt x="182" y="176"/>
                    <a:pt x="180" y="173"/>
                    <a:pt x="180" y="170"/>
                  </a:cubicBezTo>
                  <a:cubicBezTo>
                    <a:pt x="180" y="12"/>
                    <a:pt x="180" y="12"/>
                    <a:pt x="180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70"/>
                    <a:pt x="12" y="170"/>
                    <a:pt x="12" y="170"/>
                  </a:cubicBezTo>
                  <a:cubicBezTo>
                    <a:pt x="12" y="173"/>
                    <a:pt x="9" y="176"/>
                    <a:pt x="6" y="176"/>
                  </a:cubicBezTo>
                  <a:cubicBezTo>
                    <a:pt x="2" y="176"/>
                    <a:pt x="0" y="173"/>
                    <a:pt x="0" y="17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89" y="0"/>
                    <a:pt x="192" y="2"/>
                    <a:pt x="192" y="6"/>
                  </a:cubicBezTo>
                  <a:cubicBezTo>
                    <a:pt x="192" y="170"/>
                    <a:pt x="192" y="170"/>
                    <a:pt x="192" y="170"/>
                  </a:cubicBezTo>
                  <a:cubicBezTo>
                    <a:pt x="192" y="173"/>
                    <a:pt x="189" y="176"/>
                    <a:pt x="186" y="1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57">
              <a:extLst>
                <a:ext uri="{FF2B5EF4-FFF2-40B4-BE49-F238E27FC236}">
                  <a16:creationId xmlns:a16="http://schemas.microsoft.com/office/drawing/2014/main" id="{D01B1279-C9FB-4C2E-6DD7-F974E56D61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6" y="514"/>
              <a:ext cx="71" cy="125"/>
            </a:xfrm>
            <a:custGeom>
              <a:avLst/>
              <a:gdLst>
                <a:gd name="T0" fmla="*/ 24 w 48"/>
                <a:gd name="T1" fmla="*/ 84 h 84"/>
                <a:gd name="T2" fmla="*/ 0 w 48"/>
                <a:gd name="T3" fmla="*/ 60 h 84"/>
                <a:gd name="T4" fmla="*/ 6 w 48"/>
                <a:gd name="T5" fmla="*/ 54 h 84"/>
                <a:gd name="T6" fmla="*/ 12 w 48"/>
                <a:gd name="T7" fmla="*/ 60 h 84"/>
                <a:gd name="T8" fmla="*/ 24 w 48"/>
                <a:gd name="T9" fmla="*/ 72 h 84"/>
                <a:gd name="T10" fmla="*/ 36 w 48"/>
                <a:gd name="T11" fmla="*/ 60 h 84"/>
                <a:gd name="T12" fmla="*/ 24 w 48"/>
                <a:gd name="T13" fmla="*/ 48 h 84"/>
                <a:gd name="T14" fmla="*/ 0 w 48"/>
                <a:gd name="T15" fmla="*/ 24 h 84"/>
                <a:gd name="T16" fmla="*/ 24 w 48"/>
                <a:gd name="T17" fmla="*/ 0 h 84"/>
                <a:gd name="T18" fmla="*/ 48 w 48"/>
                <a:gd name="T19" fmla="*/ 24 h 84"/>
                <a:gd name="T20" fmla="*/ 42 w 48"/>
                <a:gd name="T21" fmla="*/ 30 h 84"/>
                <a:gd name="T22" fmla="*/ 36 w 48"/>
                <a:gd name="T23" fmla="*/ 24 h 84"/>
                <a:gd name="T24" fmla="*/ 24 w 48"/>
                <a:gd name="T25" fmla="*/ 12 h 84"/>
                <a:gd name="T26" fmla="*/ 12 w 48"/>
                <a:gd name="T27" fmla="*/ 24 h 84"/>
                <a:gd name="T28" fmla="*/ 24 w 48"/>
                <a:gd name="T29" fmla="*/ 36 h 84"/>
                <a:gd name="T30" fmla="*/ 48 w 48"/>
                <a:gd name="T31" fmla="*/ 60 h 84"/>
                <a:gd name="T32" fmla="*/ 24 w 48"/>
                <a:gd name="T33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84">
                  <a:moveTo>
                    <a:pt x="24" y="84"/>
                  </a:moveTo>
                  <a:cubicBezTo>
                    <a:pt x="10" y="84"/>
                    <a:pt x="0" y="73"/>
                    <a:pt x="0" y="60"/>
                  </a:cubicBezTo>
                  <a:cubicBezTo>
                    <a:pt x="0" y="57"/>
                    <a:pt x="2" y="54"/>
                    <a:pt x="6" y="54"/>
                  </a:cubicBezTo>
                  <a:cubicBezTo>
                    <a:pt x="9" y="54"/>
                    <a:pt x="12" y="57"/>
                    <a:pt x="12" y="60"/>
                  </a:cubicBezTo>
                  <a:cubicBezTo>
                    <a:pt x="12" y="67"/>
                    <a:pt x="17" y="72"/>
                    <a:pt x="24" y="72"/>
                  </a:cubicBezTo>
                  <a:cubicBezTo>
                    <a:pt x="30" y="72"/>
                    <a:pt x="36" y="67"/>
                    <a:pt x="36" y="60"/>
                  </a:cubicBezTo>
                  <a:cubicBezTo>
                    <a:pt x="36" y="53"/>
                    <a:pt x="30" y="48"/>
                    <a:pt x="24" y="48"/>
                  </a:cubicBezTo>
                  <a:cubicBezTo>
                    <a:pt x="10" y="48"/>
                    <a:pt x="0" y="37"/>
                    <a:pt x="0" y="24"/>
                  </a:cubicBezTo>
                  <a:cubicBezTo>
                    <a:pt x="0" y="11"/>
                    <a:pt x="10" y="0"/>
                    <a:pt x="24" y="0"/>
                  </a:cubicBezTo>
                  <a:cubicBezTo>
                    <a:pt x="37" y="0"/>
                    <a:pt x="48" y="11"/>
                    <a:pt x="48" y="24"/>
                  </a:cubicBezTo>
                  <a:cubicBezTo>
                    <a:pt x="48" y="27"/>
                    <a:pt x="45" y="30"/>
                    <a:pt x="42" y="30"/>
                  </a:cubicBezTo>
                  <a:cubicBezTo>
                    <a:pt x="38" y="30"/>
                    <a:pt x="36" y="27"/>
                    <a:pt x="36" y="24"/>
                  </a:cubicBezTo>
                  <a:cubicBezTo>
                    <a:pt x="36" y="17"/>
                    <a:pt x="30" y="12"/>
                    <a:pt x="24" y="12"/>
                  </a:cubicBezTo>
                  <a:cubicBezTo>
                    <a:pt x="17" y="12"/>
                    <a:pt x="12" y="17"/>
                    <a:pt x="12" y="24"/>
                  </a:cubicBezTo>
                  <a:cubicBezTo>
                    <a:pt x="12" y="31"/>
                    <a:pt x="17" y="36"/>
                    <a:pt x="24" y="36"/>
                  </a:cubicBezTo>
                  <a:cubicBezTo>
                    <a:pt x="37" y="36"/>
                    <a:pt x="48" y="47"/>
                    <a:pt x="48" y="60"/>
                  </a:cubicBezTo>
                  <a:cubicBezTo>
                    <a:pt x="48" y="73"/>
                    <a:pt x="37" y="84"/>
                    <a:pt x="24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58">
              <a:extLst>
                <a:ext uri="{FF2B5EF4-FFF2-40B4-BE49-F238E27FC236}">
                  <a16:creationId xmlns:a16="http://schemas.microsoft.com/office/drawing/2014/main" id="{C551B670-6460-AF44-F016-1965592D4A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2" y="621"/>
              <a:ext cx="18" cy="35"/>
            </a:xfrm>
            <a:custGeom>
              <a:avLst/>
              <a:gdLst>
                <a:gd name="T0" fmla="*/ 6 w 12"/>
                <a:gd name="T1" fmla="*/ 24 h 24"/>
                <a:gd name="T2" fmla="*/ 0 w 12"/>
                <a:gd name="T3" fmla="*/ 18 h 24"/>
                <a:gd name="T4" fmla="*/ 0 w 12"/>
                <a:gd name="T5" fmla="*/ 6 h 24"/>
                <a:gd name="T6" fmla="*/ 6 w 12"/>
                <a:gd name="T7" fmla="*/ 0 h 24"/>
                <a:gd name="T8" fmla="*/ 12 w 12"/>
                <a:gd name="T9" fmla="*/ 6 h 24"/>
                <a:gd name="T10" fmla="*/ 12 w 12"/>
                <a:gd name="T11" fmla="*/ 18 h 24"/>
                <a:gd name="T12" fmla="*/ 6 w 12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24">
                  <a:moveTo>
                    <a:pt x="6" y="24"/>
                  </a:moveTo>
                  <a:cubicBezTo>
                    <a:pt x="2" y="24"/>
                    <a:pt x="0" y="21"/>
                    <a:pt x="0" y="1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9" y="0"/>
                    <a:pt x="12" y="3"/>
                    <a:pt x="12" y="6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21"/>
                    <a:pt x="9" y="24"/>
                    <a:pt x="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59">
              <a:extLst>
                <a:ext uri="{FF2B5EF4-FFF2-40B4-BE49-F238E27FC236}">
                  <a16:creationId xmlns:a16="http://schemas.microsoft.com/office/drawing/2014/main" id="{C0D4A97D-7AB1-2DE2-1AF8-0293AEB6A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2" y="497"/>
              <a:ext cx="18" cy="35"/>
            </a:xfrm>
            <a:custGeom>
              <a:avLst/>
              <a:gdLst>
                <a:gd name="T0" fmla="*/ 6 w 12"/>
                <a:gd name="T1" fmla="*/ 24 h 24"/>
                <a:gd name="T2" fmla="*/ 0 w 12"/>
                <a:gd name="T3" fmla="*/ 18 h 24"/>
                <a:gd name="T4" fmla="*/ 0 w 12"/>
                <a:gd name="T5" fmla="*/ 6 h 24"/>
                <a:gd name="T6" fmla="*/ 6 w 12"/>
                <a:gd name="T7" fmla="*/ 0 h 24"/>
                <a:gd name="T8" fmla="*/ 12 w 12"/>
                <a:gd name="T9" fmla="*/ 6 h 24"/>
                <a:gd name="T10" fmla="*/ 12 w 12"/>
                <a:gd name="T11" fmla="*/ 18 h 24"/>
                <a:gd name="T12" fmla="*/ 6 w 12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24">
                  <a:moveTo>
                    <a:pt x="6" y="24"/>
                  </a:moveTo>
                  <a:cubicBezTo>
                    <a:pt x="2" y="24"/>
                    <a:pt x="0" y="21"/>
                    <a:pt x="0" y="1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9" y="0"/>
                    <a:pt x="12" y="3"/>
                    <a:pt x="12" y="6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21"/>
                    <a:pt x="9" y="24"/>
                    <a:pt x="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F007EDDF-132F-ED0B-5E25-80F65E99D8AC}"/>
              </a:ext>
            </a:extLst>
          </p:cNvPr>
          <p:cNvSpPr txBox="1"/>
          <p:nvPr/>
        </p:nvSpPr>
        <p:spPr>
          <a:xfrm>
            <a:off x="5671776" y="3237948"/>
            <a:ext cx="1387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15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QUOTE SENT TO FEDEX</a:t>
            </a:r>
          </a:p>
        </p:txBody>
      </p:sp>
      <p:grpSp>
        <p:nvGrpSpPr>
          <p:cNvPr id="44" name="Group 24">
            <a:extLst>
              <a:ext uri="{FF2B5EF4-FFF2-40B4-BE49-F238E27FC236}">
                <a16:creationId xmlns:a16="http://schemas.microsoft.com/office/drawing/2014/main" id="{3E7D4B7C-9DE8-2AC2-9D31-D52BA6BE96A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629110" y="2630495"/>
            <a:ext cx="600144" cy="601556"/>
            <a:chOff x="2406" y="444"/>
            <a:chExt cx="425" cy="426"/>
          </a:xfrm>
          <a:solidFill>
            <a:schemeClr val="tx2"/>
          </a:solidFill>
        </p:grpSpPr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CEF1E3C1-2F7F-845C-CCAA-F74B8F8794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9" y="551"/>
              <a:ext cx="230" cy="319"/>
            </a:xfrm>
            <a:custGeom>
              <a:avLst/>
              <a:gdLst>
                <a:gd name="T0" fmla="*/ 150 w 156"/>
                <a:gd name="T1" fmla="*/ 216 h 216"/>
                <a:gd name="T2" fmla="*/ 6 w 156"/>
                <a:gd name="T3" fmla="*/ 216 h 216"/>
                <a:gd name="T4" fmla="*/ 0 w 156"/>
                <a:gd name="T5" fmla="*/ 210 h 216"/>
                <a:gd name="T6" fmla="*/ 0 w 156"/>
                <a:gd name="T7" fmla="*/ 6 h 216"/>
                <a:gd name="T8" fmla="*/ 6 w 156"/>
                <a:gd name="T9" fmla="*/ 0 h 216"/>
                <a:gd name="T10" fmla="*/ 150 w 156"/>
                <a:gd name="T11" fmla="*/ 0 h 216"/>
                <a:gd name="T12" fmla="*/ 156 w 156"/>
                <a:gd name="T13" fmla="*/ 6 h 216"/>
                <a:gd name="T14" fmla="*/ 156 w 156"/>
                <a:gd name="T15" fmla="*/ 210 h 216"/>
                <a:gd name="T16" fmla="*/ 150 w 156"/>
                <a:gd name="T17" fmla="*/ 216 h 216"/>
                <a:gd name="T18" fmla="*/ 12 w 156"/>
                <a:gd name="T19" fmla="*/ 204 h 216"/>
                <a:gd name="T20" fmla="*/ 144 w 156"/>
                <a:gd name="T21" fmla="*/ 204 h 216"/>
                <a:gd name="T22" fmla="*/ 144 w 156"/>
                <a:gd name="T23" fmla="*/ 12 h 216"/>
                <a:gd name="T24" fmla="*/ 12 w 156"/>
                <a:gd name="T25" fmla="*/ 12 h 216"/>
                <a:gd name="T26" fmla="*/ 12 w 156"/>
                <a:gd name="T27" fmla="*/ 204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6" h="216">
                  <a:moveTo>
                    <a:pt x="150" y="216"/>
                  </a:moveTo>
                  <a:cubicBezTo>
                    <a:pt x="6" y="216"/>
                    <a:pt x="6" y="216"/>
                    <a:pt x="6" y="216"/>
                  </a:cubicBezTo>
                  <a:cubicBezTo>
                    <a:pt x="2" y="216"/>
                    <a:pt x="0" y="214"/>
                    <a:pt x="0" y="21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153" y="0"/>
                    <a:pt x="156" y="3"/>
                    <a:pt x="156" y="6"/>
                  </a:cubicBezTo>
                  <a:cubicBezTo>
                    <a:pt x="156" y="210"/>
                    <a:pt x="156" y="210"/>
                    <a:pt x="156" y="210"/>
                  </a:cubicBezTo>
                  <a:cubicBezTo>
                    <a:pt x="156" y="214"/>
                    <a:pt x="153" y="216"/>
                    <a:pt x="150" y="216"/>
                  </a:cubicBezTo>
                  <a:close/>
                  <a:moveTo>
                    <a:pt x="12" y="204"/>
                  </a:moveTo>
                  <a:cubicBezTo>
                    <a:pt x="144" y="204"/>
                    <a:pt x="144" y="204"/>
                    <a:pt x="144" y="204"/>
                  </a:cubicBezTo>
                  <a:cubicBezTo>
                    <a:pt x="144" y="12"/>
                    <a:pt x="144" y="12"/>
                    <a:pt x="144" y="12"/>
                  </a:cubicBezTo>
                  <a:cubicBezTo>
                    <a:pt x="12" y="12"/>
                    <a:pt x="12" y="12"/>
                    <a:pt x="12" y="12"/>
                  </a:cubicBezTo>
                  <a:lnTo>
                    <a:pt x="12" y="2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:a16="http://schemas.microsoft.com/office/drawing/2014/main" id="{51E01DD1-D9D6-00B4-BD70-DA0229FE50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06" y="444"/>
              <a:ext cx="124" cy="302"/>
            </a:xfrm>
            <a:custGeom>
              <a:avLst/>
              <a:gdLst>
                <a:gd name="T0" fmla="*/ 42 w 84"/>
                <a:gd name="T1" fmla="*/ 204 h 204"/>
                <a:gd name="T2" fmla="*/ 6 w 84"/>
                <a:gd name="T3" fmla="*/ 204 h 204"/>
                <a:gd name="T4" fmla="*/ 0 w 84"/>
                <a:gd name="T5" fmla="*/ 198 h 204"/>
                <a:gd name="T6" fmla="*/ 0 w 84"/>
                <a:gd name="T7" fmla="*/ 42 h 204"/>
                <a:gd name="T8" fmla="*/ 42 w 84"/>
                <a:gd name="T9" fmla="*/ 0 h 204"/>
                <a:gd name="T10" fmla="*/ 84 w 84"/>
                <a:gd name="T11" fmla="*/ 42 h 204"/>
                <a:gd name="T12" fmla="*/ 42 w 84"/>
                <a:gd name="T13" fmla="*/ 84 h 204"/>
                <a:gd name="T14" fmla="*/ 36 w 84"/>
                <a:gd name="T15" fmla="*/ 78 h 204"/>
                <a:gd name="T16" fmla="*/ 36 w 84"/>
                <a:gd name="T17" fmla="*/ 54 h 204"/>
                <a:gd name="T18" fmla="*/ 42 w 84"/>
                <a:gd name="T19" fmla="*/ 48 h 204"/>
                <a:gd name="T20" fmla="*/ 71 w 84"/>
                <a:gd name="T21" fmla="*/ 48 h 204"/>
                <a:gd name="T22" fmla="*/ 72 w 84"/>
                <a:gd name="T23" fmla="*/ 42 h 204"/>
                <a:gd name="T24" fmla="*/ 42 w 84"/>
                <a:gd name="T25" fmla="*/ 12 h 204"/>
                <a:gd name="T26" fmla="*/ 12 w 84"/>
                <a:gd name="T27" fmla="*/ 42 h 204"/>
                <a:gd name="T28" fmla="*/ 12 w 84"/>
                <a:gd name="T29" fmla="*/ 192 h 204"/>
                <a:gd name="T30" fmla="*/ 42 w 84"/>
                <a:gd name="T31" fmla="*/ 192 h 204"/>
                <a:gd name="T32" fmla="*/ 48 w 84"/>
                <a:gd name="T33" fmla="*/ 198 h 204"/>
                <a:gd name="T34" fmla="*/ 42 w 84"/>
                <a:gd name="T35" fmla="*/ 204 h 204"/>
                <a:gd name="T36" fmla="*/ 48 w 84"/>
                <a:gd name="T37" fmla="*/ 60 h 204"/>
                <a:gd name="T38" fmla="*/ 48 w 84"/>
                <a:gd name="T39" fmla="*/ 72 h 204"/>
                <a:gd name="T40" fmla="*/ 66 w 84"/>
                <a:gd name="T41" fmla="*/ 60 h 204"/>
                <a:gd name="T42" fmla="*/ 48 w 84"/>
                <a:gd name="T43" fmla="*/ 6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4" h="204">
                  <a:moveTo>
                    <a:pt x="42" y="204"/>
                  </a:moveTo>
                  <a:cubicBezTo>
                    <a:pt x="6" y="204"/>
                    <a:pt x="6" y="204"/>
                    <a:pt x="6" y="204"/>
                  </a:cubicBezTo>
                  <a:cubicBezTo>
                    <a:pt x="2" y="204"/>
                    <a:pt x="0" y="202"/>
                    <a:pt x="0" y="198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19"/>
                    <a:pt x="18" y="0"/>
                    <a:pt x="42" y="0"/>
                  </a:cubicBezTo>
                  <a:cubicBezTo>
                    <a:pt x="65" y="0"/>
                    <a:pt x="84" y="19"/>
                    <a:pt x="84" y="42"/>
                  </a:cubicBezTo>
                  <a:cubicBezTo>
                    <a:pt x="84" y="66"/>
                    <a:pt x="65" y="84"/>
                    <a:pt x="42" y="84"/>
                  </a:cubicBezTo>
                  <a:cubicBezTo>
                    <a:pt x="38" y="84"/>
                    <a:pt x="36" y="82"/>
                    <a:pt x="36" y="78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6" y="51"/>
                    <a:pt x="38" y="48"/>
                    <a:pt x="42" y="48"/>
                  </a:cubicBezTo>
                  <a:cubicBezTo>
                    <a:pt x="71" y="48"/>
                    <a:pt x="71" y="48"/>
                    <a:pt x="71" y="48"/>
                  </a:cubicBezTo>
                  <a:cubicBezTo>
                    <a:pt x="71" y="47"/>
                    <a:pt x="72" y="44"/>
                    <a:pt x="72" y="42"/>
                  </a:cubicBezTo>
                  <a:cubicBezTo>
                    <a:pt x="72" y="26"/>
                    <a:pt x="58" y="12"/>
                    <a:pt x="42" y="12"/>
                  </a:cubicBezTo>
                  <a:cubicBezTo>
                    <a:pt x="25" y="12"/>
                    <a:pt x="12" y="26"/>
                    <a:pt x="12" y="42"/>
                  </a:cubicBezTo>
                  <a:cubicBezTo>
                    <a:pt x="12" y="192"/>
                    <a:pt x="12" y="192"/>
                    <a:pt x="12" y="192"/>
                  </a:cubicBezTo>
                  <a:cubicBezTo>
                    <a:pt x="42" y="192"/>
                    <a:pt x="42" y="192"/>
                    <a:pt x="42" y="192"/>
                  </a:cubicBezTo>
                  <a:cubicBezTo>
                    <a:pt x="45" y="192"/>
                    <a:pt x="48" y="195"/>
                    <a:pt x="48" y="198"/>
                  </a:cubicBezTo>
                  <a:cubicBezTo>
                    <a:pt x="48" y="202"/>
                    <a:pt x="45" y="204"/>
                    <a:pt x="42" y="204"/>
                  </a:cubicBezTo>
                  <a:close/>
                  <a:moveTo>
                    <a:pt x="48" y="60"/>
                  </a:moveTo>
                  <a:cubicBezTo>
                    <a:pt x="48" y="72"/>
                    <a:pt x="48" y="72"/>
                    <a:pt x="48" y="72"/>
                  </a:cubicBezTo>
                  <a:cubicBezTo>
                    <a:pt x="55" y="70"/>
                    <a:pt x="61" y="66"/>
                    <a:pt x="66" y="60"/>
                  </a:cubicBezTo>
                  <a:lnTo>
                    <a:pt x="48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5A8250E4-E26D-612A-95A7-53A3DF55B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9" y="444"/>
              <a:ext cx="284" cy="125"/>
            </a:xfrm>
            <a:custGeom>
              <a:avLst/>
              <a:gdLst>
                <a:gd name="T0" fmla="*/ 150 w 192"/>
                <a:gd name="T1" fmla="*/ 84 h 84"/>
                <a:gd name="T2" fmla="*/ 144 w 192"/>
                <a:gd name="T3" fmla="*/ 78 h 84"/>
                <a:gd name="T4" fmla="*/ 150 w 192"/>
                <a:gd name="T5" fmla="*/ 72 h 84"/>
                <a:gd name="T6" fmla="*/ 180 w 192"/>
                <a:gd name="T7" fmla="*/ 42 h 84"/>
                <a:gd name="T8" fmla="*/ 150 w 192"/>
                <a:gd name="T9" fmla="*/ 12 h 84"/>
                <a:gd name="T10" fmla="*/ 6 w 192"/>
                <a:gd name="T11" fmla="*/ 12 h 84"/>
                <a:gd name="T12" fmla="*/ 0 w 192"/>
                <a:gd name="T13" fmla="*/ 6 h 84"/>
                <a:gd name="T14" fmla="*/ 6 w 192"/>
                <a:gd name="T15" fmla="*/ 0 h 84"/>
                <a:gd name="T16" fmla="*/ 150 w 192"/>
                <a:gd name="T17" fmla="*/ 0 h 84"/>
                <a:gd name="T18" fmla="*/ 192 w 192"/>
                <a:gd name="T19" fmla="*/ 42 h 84"/>
                <a:gd name="T20" fmla="*/ 150 w 192"/>
                <a:gd name="T21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2" h="84">
                  <a:moveTo>
                    <a:pt x="150" y="84"/>
                  </a:moveTo>
                  <a:cubicBezTo>
                    <a:pt x="146" y="84"/>
                    <a:pt x="144" y="82"/>
                    <a:pt x="144" y="78"/>
                  </a:cubicBezTo>
                  <a:cubicBezTo>
                    <a:pt x="144" y="75"/>
                    <a:pt x="146" y="72"/>
                    <a:pt x="150" y="72"/>
                  </a:cubicBezTo>
                  <a:cubicBezTo>
                    <a:pt x="166" y="72"/>
                    <a:pt x="180" y="59"/>
                    <a:pt x="180" y="42"/>
                  </a:cubicBezTo>
                  <a:cubicBezTo>
                    <a:pt x="180" y="26"/>
                    <a:pt x="166" y="12"/>
                    <a:pt x="150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10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173" y="0"/>
                    <a:pt x="192" y="19"/>
                    <a:pt x="192" y="42"/>
                  </a:cubicBezTo>
                  <a:cubicBezTo>
                    <a:pt x="192" y="66"/>
                    <a:pt x="173" y="84"/>
                    <a:pt x="15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70D3F278-E6A7-0DE0-D037-719C79723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5" y="622"/>
              <a:ext cx="89" cy="17"/>
            </a:xfrm>
            <a:custGeom>
              <a:avLst/>
              <a:gdLst>
                <a:gd name="T0" fmla="*/ 54 w 60"/>
                <a:gd name="T1" fmla="*/ 12 h 12"/>
                <a:gd name="T2" fmla="*/ 6 w 60"/>
                <a:gd name="T3" fmla="*/ 12 h 12"/>
                <a:gd name="T4" fmla="*/ 0 w 60"/>
                <a:gd name="T5" fmla="*/ 6 h 12"/>
                <a:gd name="T6" fmla="*/ 6 w 60"/>
                <a:gd name="T7" fmla="*/ 0 h 12"/>
                <a:gd name="T8" fmla="*/ 54 w 60"/>
                <a:gd name="T9" fmla="*/ 0 h 12"/>
                <a:gd name="T10" fmla="*/ 60 w 60"/>
                <a:gd name="T11" fmla="*/ 6 h 12"/>
                <a:gd name="T12" fmla="*/ 54 w 60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12">
                  <a:moveTo>
                    <a:pt x="54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10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7" y="0"/>
                    <a:pt x="60" y="3"/>
                    <a:pt x="60" y="6"/>
                  </a:cubicBezTo>
                  <a:cubicBezTo>
                    <a:pt x="60" y="10"/>
                    <a:pt x="57" y="12"/>
                    <a:pt x="5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id="{05DFCE66-8611-0979-01BE-CA8763843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5" y="693"/>
              <a:ext cx="89" cy="17"/>
            </a:xfrm>
            <a:custGeom>
              <a:avLst/>
              <a:gdLst>
                <a:gd name="T0" fmla="*/ 54 w 60"/>
                <a:gd name="T1" fmla="*/ 12 h 12"/>
                <a:gd name="T2" fmla="*/ 6 w 60"/>
                <a:gd name="T3" fmla="*/ 12 h 12"/>
                <a:gd name="T4" fmla="*/ 0 w 60"/>
                <a:gd name="T5" fmla="*/ 6 h 12"/>
                <a:gd name="T6" fmla="*/ 6 w 60"/>
                <a:gd name="T7" fmla="*/ 0 h 12"/>
                <a:gd name="T8" fmla="*/ 54 w 60"/>
                <a:gd name="T9" fmla="*/ 0 h 12"/>
                <a:gd name="T10" fmla="*/ 60 w 60"/>
                <a:gd name="T11" fmla="*/ 6 h 12"/>
                <a:gd name="T12" fmla="*/ 54 w 60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12">
                  <a:moveTo>
                    <a:pt x="54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10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7" y="0"/>
                    <a:pt x="60" y="3"/>
                    <a:pt x="60" y="6"/>
                  </a:cubicBezTo>
                  <a:cubicBezTo>
                    <a:pt x="60" y="10"/>
                    <a:pt x="57" y="12"/>
                    <a:pt x="5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0586398D-1C66-8759-AB4F-FB8A1C9D3D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5" y="764"/>
              <a:ext cx="89" cy="17"/>
            </a:xfrm>
            <a:custGeom>
              <a:avLst/>
              <a:gdLst>
                <a:gd name="T0" fmla="*/ 54 w 60"/>
                <a:gd name="T1" fmla="*/ 12 h 12"/>
                <a:gd name="T2" fmla="*/ 6 w 60"/>
                <a:gd name="T3" fmla="*/ 12 h 12"/>
                <a:gd name="T4" fmla="*/ 0 w 60"/>
                <a:gd name="T5" fmla="*/ 6 h 12"/>
                <a:gd name="T6" fmla="*/ 6 w 60"/>
                <a:gd name="T7" fmla="*/ 0 h 12"/>
                <a:gd name="T8" fmla="*/ 54 w 60"/>
                <a:gd name="T9" fmla="*/ 0 h 12"/>
                <a:gd name="T10" fmla="*/ 60 w 60"/>
                <a:gd name="T11" fmla="*/ 6 h 12"/>
                <a:gd name="T12" fmla="*/ 54 w 60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12">
                  <a:moveTo>
                    <a:pt x="54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10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7" y="0"/>
                    <a:pt x="60" y="3"/>
                    <a:pt x="60" y="6"/>
                  </a:cubicBezTo>
                  <a:cubicBezTo>
                    <a:pt x="60" y="10"/>
                    <a:pt x="57" y="12"/>
                    <a:pt x="5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72ED13E1-E25F-9F08-35A0-9BA6AA385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3" y="586"/>
              <a:ext cx="64" cy="53"/>
            </a:xfrm>
            <a:custGeom>
              <a:avLst/>
              <a:gdLst>
                <a:gd name="T0" fmla="*/ 13 w 43"/>
                <a:gd name="T1" fmla="*/ 36 h 36"/>
                <a:gd name="T2" fmla="*/ 8 w 43"/>
                <a:gd name="T3" fmla="*/ 35 h 36"/>
                <a:gd name="T4" fmla="*/ 2 w 43"/>
                <a:gd name="T5" fmla="*/ 29 h 36"/>
                <a:gd name="T6" fmla="*/ 2 w 43"/>
                <a:gd name="T7" fmla="*/ 20 h 36"/>
                <a:gd name="T8" fmla="*/ 11 w 43"/>
                <a:gd name="T9" fmla="*/ 20 h 36"/>
                <a:gd name="T10" fmla="*/ 13 w 43"/>
                <a:gd name="T11" fmla="*/ 22 h 36"/>
                <a:gd name="T12" fmla="*/ 32 w 43"/>
                <a:gd name="T13" fmla="*/ 2 h 36"/>
                <a:gd name="T14" fmla="*/ 41 w 43"/>
                <a:gd name="T15" fmla="*/ 2 h 36"/>
                <a:gd name="T16" fmla="*/ 41 w 43"/>
                <a:gd name="T17" fmla="*/ 11 h 36"/>
                <a:gd name="T18" fmla="*/ 17 w 43"/>
                <a:gd name="T19" fmla="*/ 35 h 36"/>
                <a:gd name="T20" fmla="*/ 13 w 43"/>
                <a:gd name="T21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36">
                  <a:moveTo>
                    <a:pt x="13" y="36"/>
                  </a:moveTo>
                  <a:cubicBezTo>
                    <a:pt x="11" y="36"/>
                    <a:pt x="10" y="36"/>
                    <a:pt x="8" y="35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0" y="26"/>
                    <a:pt x="0" y="23"/>
                    <a:pt x="2" y="20"/>
                  </a:cubicBezTo>
                  <a:cubicBezTo>
                    <a:pt x="5" y="18"/>
                    <a:pt x="9" y="18"/>
                    <a:pt x="11" y="20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5" y="0"/>
                    <a:pt x="39" y="0"/>
                    <a:pt x="41" y="2"/>
                  </a:cubicBezTo>
                  <a:cubicBezTo>
                    <a:pt x="43" y="5"/>
                    <a:pt x="43" y="8"/>
                    <a:pt x="41" y="11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6" y="36"/>
                    <a:pt x="14" y="36"/>
                    <a:pt x="13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033E9A71-3A3F-7E65-D726-CD537608E7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3" y="657"/>
              <a:ext cx="64" cy="53"/>
            </a:xfrm>
            <a:custGeom>
              <a:avLst/>
              <a:gdLst>
                <a:gd name="T0" fmla="*/ 13 w 43"/>
                <a:gd name="T1" fmla="*/ 36 h 36"/>
                <a:gd name="T2" fmla="*/ 8 w 43"/>
                <a:gd name="T3" fmla="*/ 35 h 36"/>
                <a:gd name="T4" fmla="*/ 2 w 43"/>
                <a:gd name="T5" fmla="*/ 29 h 36"/>
                <a:gd name="T6" fmla="*/ 2 w 43"/>
                <a:gd name="T7" fmla="*/ 20 h 36"/>
                <a:gd name="T8" fmla="*/ 11 w 43"/>
                <a:gd name="T9" fmla="*/ 20 h 36"/>
                <a:gd name="T10" fmla="*/ 13 w 43"/>
                <a:gd name="T11" fmla="*/ 22 h 36"/>
                <a:gd name="T12" fmla="*/ 32 w 43"/>
                <a:gd name="T13" fmla="*/ 2 h 36"/>
                <a:gd name="T14" fmla="*/ 41 w 43"/>
                <a:gd name="T15" fmla="*/ 2 h 36"/>
                <a:gd name="T16" fmla="*/ 41 w 43"/>
                <a:gd name="T17" fmla="*/ 11 h 36"/>
                <a:gd name="T18" fmla="*/ 17 w 43"/>
                <a:gd name="T19" fmla="*/ 35 h 36"/>
                <a:gd name="T20" fmla="*/ 13 w 43"/>
                <a:gd name="T21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36">
                  <a:moveTo>
                    <a:pt x="13" y="36"/>
                  </a:moveTo>
                  <a:cubicBezTo>
                    <a:pt x="11" y="36"/>
                    <a:pt x="10" y="36"/>
                    <a:pt x="8" y="35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0" y="26"/>
                    <a:pt x="0" y="23"/>
                    <a:pt x="2" y="20"/>
                  </a:cubicBezTo>
                  <a:cubicBezTo>
                    <a:pt x="5" y="18"/>
                    <a:pt x="9" y="18"/>
                    <a:pt x="11" y="20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5" y="0"/>
                    <a:pt x="39" y="0"/>
                    <a:pt x="41" y="2"/>
                  </a:cubicBezTo>
                  <a:cubicBezTo>
                    <a:pt x="43" y="5"/>
                    <a:pt x="43" y="8"/>
                    <a:pt x="41" y="11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6" y="36"/>
                    <a:pt x="14" y="36"/>
                    <a:pt x="13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38F49246-6D2F-8FF2-E72A-8B5E456753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60" y="542"/>
              <a:ext cx="71" cy="328"/>
            </a:xfrm>
            <a:custGeom>
              <a:avLst/>
              <a:gdLst>
                <a:gd name="T0" fmla="*/ 24 w 48"/>
                <a:gd name="T1" fmla="*/ 222 h 222"/>
                <a:gd name="T2" fmla="*/ 0 w 48"/>
                <a:gd name="T3" fmla="*/ 198 h 222"/>
                <a:gd name="T4" fmla="*/ 0 w 48"/>
                <a:gd name="T5" fmla="*/ 24 h 222"/>
                <a:gd name="T6" fmla="*/ 24 w 48"/>
                <a:gd name="T7" fmla="*/ 0 h 222"/>
                <a:gd name="T8" fmla="*/ 48 w 48"/>
                <a:gd name="T9" fmla="*/ 24 h 222"/>
                <a:gd name="T10" fmla="*/ 48 w 48"/>
                <a:gd name="T11" fmla="*/ 198 h 222"/>
                <a:gd name="T12" fmla="*/ 24 w 48"/>
                <a:gd name="T13" fmla="*/ 222 h 222"/>
                <a:gd name="T14" fmla="*/ 24 w 48"/>
                <a:gd name="T15" fmla="*/ 12 h 222"/>
                <a:gd name="T16" fmla="*/ 12 w 48"/>
                <a:gd name="T17" fmla="*/ 24 h 222"/>
                <a:gd name="T18" fmla="*/ 12 w 48"/>
                <a:gd name="T19" fmla="*/ 198 h 222"/>
                <a:gd name="T20" fmla="*/ 24 w 48"/>
                <a:gd name="T21" fmla="*/ 210 h 222"/>
                <a:gd name="T22" fmla="*/ 36 w 48"/>
                <a:gd name="T23" fmla="*/ 198 h 222"/>
                <a:gd name="T24" fmla="*/ 36 w 48"/>
                <a:gd name="T25" fmla="*/ 24 h 222"/>
                <a:gd name="T26" fmla="*/ 24 w 48"/>
                <a:gd name="T27" fmla="*/ 1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" h="222">
                  <a:moveTo>
                    <a:pt x="24" y="222"/>
                  </a:moveTo>
                  <a:cubicBezTo>
                    <a:pt x="10" y="222"/>
                    <a:pt x="0" y="212"/>
                    <a:pt x="0" y="19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4" y="0"/>
                  </a:cubicBezTo>
                  <a:cubicBezTo>
                    <a:pt x="37" y="0"/>
                    <a:pt x="48" y="11"/>
                    <a:pt x="48" y="24"/>
                  </a:cubicBezTo>
                  <a:cubicBezTo>
                    <a:pt x="48" y="198"/>
                    <a:pt x="48" y="198"/>
                    <a:pt x="48" y="198"/>
                  </a:cubicBezTo>
                  <a:cubicBezTo>
                    <a:pt x="48" y="212"/>
                    <a:pt x="37" y="222"/>
                    <a:pt x="24" y="222"/>
                  </a:cubicBezTo>
                  <a:close/>
                  <a:moveTo>
                    <a:pt x="24" y="12"/>
                  </a:moveTo>
                  <a:cubicBezTo>
                    <a:pt x="17" y="12"/>
                    <a:pt x="12" y="18"/>
                    <a:pt x="12" y="24"/>
                  </a:cubicBezTo>
                  <a:cubicBezTo>
                    <a:pt x="12" y="198"/>
                    <a:pt x="12" y="198"/>
                    <a:pt x="12" y="198"/>
                  </a:cubicBezTo>
                  <a:cubicBezTo>
                    <a:pt x="12" y="205"/>
                    <a:pt x="17" y="210"/>
                    <a:pt x="24" y="210"/>
                  </a:cubicBezTo>
                  <a:cubicBezTo>
                    <a:pt x="30" y="210"/>
                    <a:pt x="36" y="205"/>
                    <a:pt x="36" y="198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6" y="18"/>
                    <a:pt x="30" y="12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FE861A59-65F4-BD17-FE50-3CF696BCB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0" y="817"/>
              <a:ext cx="71" cy="18"/>
            </a:xfrm>
            <a:custGeom>
              <a:avLst/>
              <a:gdLst>
                <a:gd name="T0" fmla="*/ 42 w 48"/>
                <a:gd name="T1" fmla="*/ 12 h 12"/>
                <a:gd name="T2" fmla="*/ 6 w 48"/>
                <a:gd name="T3" fmla="*/ 12 h 12"/>
                <a:gd name="T4" fmla="*/ 0 w 48"/>
                <a:gd name="T5" fmla="*/ 6 h 12"/>
                <a:gd name="T6" fmla="*/ 6 w 48"/>
                <a:gd name="T7" fmla="*/ 0 h 12"/>
                <a:gd name="T8" fmla="*/ 42 w 48"/>
                <a:gd name="T9" fmla="*/ 0 h 12"/>
                <a:gd name="T10" fmla="*/ 48 w 48"/>
                <a:gd name="T11" fmla="*/ 6 h 12"/>
                <a:gd name="T12" fmla="*/ 42 w 48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12">
                  <a:moveTo>
                    <a:pt x="42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10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5" y="0"/>
                    <a:pt x="48" y="3"/>
                    <a:pt x="48" y="6"/>
                  </a:cubicBezTo>
                  <a:cubicBezTo>
                    <a:pt x="48" y="10"/>
                    <a:pt x="45" y="12"/>
                    <a:pt x="4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6DF80641-C618-8122-C64C-D2C7094EF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0" y="693"/>
              <a:ext cx="71" cy="17"/>
            </a:xfrm>
            <a:custGeom>
              <a:avLst/>
              <a:gdLst>
                <a:gd name="T0" fmla="*/ 42 w 48"/>
                <a:gd name="T1" fmla="*/ 12 h 12"/>
                <a:gd name="T2" fmla="*/ 6 w 48"/>
                <a:gd name="T3" fmla="*/ 12 h 12"/>
                <a:gd name="T4" fmla="*/ 0 w 48"/>
                <a:gd name="T5" fmla="*/ 6 h 12"/>
                <a:gd name="T6" fmla="*/ 6 w 48"/>
                <a:gd name="T7" fmla="*/ 0 h 12"/>
                <a:gd name="T8" fmla="*/ 42 w 48"/>
                <a:gd name="T9" fmla="*/ 0 h 12"/>
                <a:gd name="T10" fmla="*/ 48 w 48"/>
                <a:gd name="T11" fmla="*/ 6 h 12"/>
                <a:gd name="T12" fmla="*/ 42 w 48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12">
                  <a:moveTo>
                    <a:pt x="42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10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5" y="0"/>
                    <a:pt x="48" y="3"/>
                    <a:pt x="48" y="6"/>
                  </a:cubicBezTo>
                  <a:cubicBezTo>
                    <a:pt x="48" y="10"/>
                    <a:pt x="45" y="12"/>
                    <a:pt x="4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979D1EE7-BFEA-E7A9-7964-A5094A8630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" y="560"/>
              <a:ext cx="53" cy="177"/>
            </a:xfrm>
            <a:custGeom>
              <a:avLst/>
              <a:gdLst>
                <a:gd name="T0" fmla="*/ 6 w 36"/>
                <a:gd name="T1" fmla="*/ 120 h 120"/>
                <a:gd name="T2" fmla="*/ 0 w 36"/>
                <a:gd name="T3" fmla="*/ 114 h 120"/>
                <a:gd name="T4" fmla="*/ 0 w 36"/>
                <a:gd name="T5" fmla="*/ 24 h 120"/>
                <a:gd name="T6" fmla="*/ 24 w 36"/>
                <a:gd name="T7" fmla="*/ 0 h 120"/>
                <a:gd name="T8" fmla="*/ 30 w 36"/>
                <a:gd name="T9" fmla="*/ 0 h 120"/>
                <a:gd name="T10" fmla="*/ 36 w 36"/>
                <a:gd name="T11" fmla="*/ 6 h 120"/>
                <a:gd name="T12" fmla="*/ 30 w 36"/>
                <a:gd name="T13" fmla="*/ 12 h 120"/>
                <a:gd name="T14" fmla="*/ 24 w 36"/>
                <a:gd name="T15" fmla="*/ 12 h 120"/>
                <a:gd name="T16" fmla="*/ 12 w 36"/>
                <a:gd name="T17" fmla="*/ 24 h 120"/>
                <a:gd name="T18" fmla="*/ 12 w 36"/>
                <a:gd name="T19" fmla="*/ 114 h 120"/>
                <a:gd name="T20" fmla="*/ 6 w 36"/>
                <a:gd name="T21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120">
                  <a:moveTo>
                    <a:pt x="6" y="120"/>
                  </a:moveTo>
                  <a:cubicBezTo>
                    <a:pt x="2" y="120"/>
                    <a:pt x="0" y="118"/>
                    <a:pt x="0" y="11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4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6" y="3"/>
                    <a:pt x="36" y="6"/>
                  </a:cubicBezTo>
                  <a:cubicBezTo>
                    <a:pt x="36" y="10"/>
                    <a:pt x="33" y="12"/>
                    <a:pt x="30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17" y="12"/>
                    <a:pt x="12" y="18"/>
                    <a:pt x="12" y="24"/>
                  </a:cubicBezTo>
                  <a:cubicBezTo>
                    <a:pt x="12" y="114"/>
                    <a:pt x="12" y="114"/>
                    <a:pt x="12" y="114"/>
                  </a:cubicBezTo>
                  <a:cubicBezTo>
                    <a:pt x="12" y="118"/>
                    <a:pt x="9" y="120"/>
                    <a:pt x="6" y="1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4BEF0BE5-AFFC-6E18-FD07-4594CF8F62E3}"/>
              </a:ext>
            </a:extLst>
          </p:cNvPr>
          <p:cNvSpPr txBox="1"/>
          <p:nvPr/>
        </p:nvSpPr>
        <p:spPr>
          <a:xfrm>
            <a:off x="7260748" y="3242914"/>
            <a:ext cx="1387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15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FEDEX CREATES OCF REQUEST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6D569C1B-0916-AEE5-FB68-4D6FDE72880F}"/>
              </a:ext>
            </a:extLst>
          </p:cNvPr>
          <p:cNvCxnSpPr>
            <a:cxnSpLocks/>
          </p:cNvCxnSpPr>
          <p:nvPr/>
        </p:nvCxnSpPr>
        <p:spPr>
          <a:xfrm>
            <a:off x="5370921" y="2879301"/>
            <a:ext cx="380298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38">
            <a:extLst>
              <a:ext uri="{FF2B5EF4-FFF2-40B4-BE49-F238E27FC236}">
                <a16:creationId xmlns:a16="http://schemas.microsoft.com/office/drawing/2014/main" id="{D19097EC-12E1-1BA2-9ADA-DB163CDF2A6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148924" y="2613059"/>
            <a:ext cx="612704" cy="598809"/>
            <a:chOff x="4653" y="660"/>
            <a:chExt cx="441" cy="431"/>
          </a:xfrm>
          <a:solidFill>
            <a:schemeClr val="tx2"/>
          </a:solidFill>
        </p:grpSpPr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B5925F17-9B0C-7927-E04D-C7D6F013E6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6" y="955"/>
              <a:ext cx="114" cy="74"/>
            </a:xfrm>
            <a:custGeom>
              <a:avLst/>
              <a:gdLst>
                <a:gd name="T0" fmla="*/ 31 w 74"/>
                <a:gd name="T1" fmla="*/ 49 h 49"/>
                <a:gd name="T2" fmla="*/ 31 w 74"/>
                <a:gd name="T3" fmla="*/ 49 h 49"/>
                <a:gd name="T4" fmla="*/ 26 w 74"/>
                <a:gd name="T5" fmla="*/ 47 h 49"/>
                <a:gd name="T6" fmla="*/ 3 w 74"/>
                <a:gd name="T7" fmla="*/ 23 h 49"/>
                <a:gd name="T8" fmla="*/ 3 w 74"/>
                <a:gd name="T9" fmla="*/ 15 h 49"/>
                <a:gd name="T10" fmla="*/ 11 w 74"/>
                <a:gd name="T11" fmla="*/ 15 h 49"/>
                <a:gd name="T12" fmla="*/ 31 w 74"/>
                <a:gd name="T13" fmla="*/ 35 h 49"/>
                <a:gd name="T14" fmla="*/ 63 w 74"/>
                <a:gd name="T15" fmla="*/ 3 h 49"/>
                <a:gd name="T16" fmla="*/ 71 w 74"/>
                <a:gd name="T17" fmla="*/ 3 h 49"/>
                <a:gd name="T18" fmla="*/ 71 w 74"/>
                <a:gd name="T19" fmla="*/ 11 h 49"/>
                <a:gd name="T20" fmla="*/ 35 w 74"/>
                <a:gd name="T21" fmla="*/ 47 h 49"/>
                <a:gd name="T22" fmla="*/ 31 w 74"/>
                <a:gd name="T23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4" h="49">
                  <a:moveTo>
                    <a:pt x="31" y="49"/>
                  </a:moveTo>
                  <a:cubicBezTo>
                    <a:pt x="31" y="49"/>
                    <a:pt x="31" y="49"/>
                    <a:pt x="31" y="49"/>
                  </a:cubicBezTo>
                  <a:cubicBezTo>
                    <a:pt x="29" y="49"/>
                    <a:pt x="28" y="48"/>
                    <a:pt x="26" y="4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0" y="21"/>
                    <a:pt x="0" y="17"/>
                    <a:pt x="3" y="15"/>
                  </a:cubicBezTo>
                  <a:cubicBezTo>
                    <a:pt x="5" y="12"/>
                    <a:pt x="9" y="12"/>
                    <a:pt x="11" y="15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65" y="0"/>
                    <a:pt x="69" y="0"/>
                    <a:pt x="71" y="3"/>
                  </a:cubicBezTo>
                  <a:cubicBezTo>
                    <a:pt x="74" y="5"/>
                    <a:pt x="74" y="9"/>
                    <a:pt x="71" y="11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4" y="48"/>
                    <a:pt x="32" y="49"/>
                    <a:pt x="31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Rectangle 40">
              <a:extLst>
                <a:ext uri="{FF2B5EF4-FFF2-40B4-BE49-F238E27FC236}">
                  <a16:creationId xmlns:a16="http://schemas.microsoft.com/office/drawing/2014/main" id="{BB22B824-955E-0482-4A00-04E7B2BA2A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3" y="870"/>
              <a:ext cx="19" cy="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9D545990-561E-2E2E-4172-F633C4758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3" y="870"/>
              <a:ext cx="211" cy="186"/>
            </a:xfrm>
            <a:custGeom>
              <a:avLst/>
              <a:gdLst>
                <a:gd name="T0" fmla="*/ 138 w 138"/>
                <a:gd name="T1" fmla="*/ 124 h 124"/>
                <a:gd name="T2" fmla="*/ 6 w 138"/>
                <a:gd name="T3" fmla="*/ 124 h 124"/>
                <a:gd name="T4" fmla="*/ 0 w 138"/>
                <a:gd name="T5" fmla="*/ 118 h 124"/>
                <a:gd name="T6" fmla="*/ 0 w 138"/>
                <a:gd name="T7" fmla="*/ 89 h 124"/>
                <a:gd name="T8" fmla="*/ 28 w 138"/>
                <a:gd name="T9" fmla="*/ 50 h 124"/>
                <a:gd name="T10" fmla="*/ 84 w 138"/>
                <a:gd name="T11" fmla="*/ 30 h 124"/>
                <a:gd name="T12" fmla="*/ 84 w 138"/>
                <a:gd name="T13" fmla="*/ 0 h 124"/>
                <a:gd name="T14" fmla="*/ 96 w 138"/>
                <a:gd name="T15" fmla="*/ 0 h 124"/>
                <a:gd name="T16" fmla="*/ 96 w 138"/>
                <a:gd name="T17" fmla="*/ 34 h 124"/>
                <a:gd name="T18" fmla="*/ 92 w 138"/>
                <a:gd name="T19" fmla="*/ 40 h 124"/>
                <a:gd name="T20" fmla="*/ 32 w 138"/>
                <a:gd name="T21" fmla="*/ 61 h 124"/>
                <a:gd name="T22" fmla="*/ 12 w 138"/>
                <a:gd name="T23" fmla="*/ 89 h 124"/>
                <a:gd name="T24" fmla="*/ 12 w 138"/>
                <a:gd name="T25" fmla="*/ 112 h 124"/>
                <a:gd name="T26" fmla="*/ 138 w 138"/>
                <a:gd name="T27" fmla="*/ 112 h 124"/>
                <a:gd name="T28" fmla="*/ 138 w 138"/>
                <a:gd name="T29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8" h="124">
                  <a:moveTo>
                    <a:pt x="138" y="124"/>
                  </a:moveTo>
                  <a:cubicBezTo>
                    <a:pt x="6" y="124"/>
                    <a:pt x="6" y="124"/>
                    <a:pt x="6" y="124"/>
                  </a:cubicBezTo>
                  <a:cubicBezTo>
                    <a:pt x="3" y="124"/>
                    <a:pt x="0" y="121"/>
                    <a:pt x="0" y="11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72"/>
                    <a:pt x="11" y="56"/>
                    <a:pt x="28" y="50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6" y="34"/>
                    <a:pt x="96" y="34"/>
                    <a:pt x="96" y="34"/>
                  </a:cubicBezTo>
                  <a:cubicBezTo>
                    <a:pt x="96" y="37"/>
                    <a:pt x="94" y="39"/>
                    <a:pt x="92" y="40"/>
                  </a:cubicBezTo>
                  <a:cubicBezTo>
                    <a:pt x="32" y="61"/>
                    <a:pt x="32" y="61"/>
                    <a:pt x="32" y="61"/>
                  </a:cubicBezTo>
                  <a:cubicBezTo>
                    <a:pt x="20" y="65"/>
                    <a:pt x="12" y="77"/>
                    <a:pt x="12" y="89"/>
                  </a:cubicBezTo>
                  <a:cubicBezTo>
                    <a:pt x="12" y="112"/>
                    <a:pt x="12" y="112"/>
                    <a:pt x="12" y="112"/>
                  </a:cubicBezTo>
                  <a:cubicBezTo>
                    <a:pt x="138" y="112"/>
                    <a:pt x="138" y="112"/>
                    <a:pt x="138" y="112"/>
                  </a:cubicBezTo>
                  <a:lnTo>
                    <a:pt x="138" y="1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F6C9F7EF-8515-E08D-D9EA-67B19C8A60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35" y="660"/>
              <a:ext cx="203" cy="234"/>
            </a:xfrm>
            <a:custGeom>
              <a:avLst/>
              <a:gdLst>
                <a:gd name="T0" fmla="*/ 66 w 132"/>
                <a:gd name="T1" fmla="*/ 156 h 156"/>
                <a:gd name="T2" fmla="*/ 0 w 132"/>
                <a:gd name="T3" fmla="*/ 78 h 156"/>
                <a:gd name="T4" fmla="*/ 66 w 132"/>
                <a:gd name="T5" fmla="*/ 0 h 156"/>
                <a:gd name="T6" fmla="*/ 132 w 132"/>
                <a:gd name="T7" fmla="*/ 78 h 156"/>
                <a:gd name="T8" fmla="*/ 66 w 132"/>
                <a:gd name="T9" fmla="*/ 156 h 156"/>
                <a:gd name="T10" fmla="*/ 66 w 132"/>
                <a:gd name="T11" fmla="*/ 12 h 156"/>
                <a:gd name="T12" fmla="*/ 12 w 132"/>
                <a:gd name="T13" fmla="*/ 78 h 156"/>
                <a:gd name="T14" fmla="*/ 66 w 132"/>
                <a:gd name="T15" fmla="*/ 144 h 156"/>
                <a:gd name="T16" fmla="*/ 120 w 132"/>
                <a:gd name="T17" fmla="*/ 78 h 156"/>
                <a:gd name="T18" fmla="*/ 66 w 132"/>
                <a:gd name="T19" fmla="*/ 1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2" h="156">
                  <a:moveTo>
                    <a:pt x="66" y="156"/>
                  </a:moveTo>
                  <a:cubicBezTo>
                    <a:pt x="30" y="156"/>
                    <a:pt x="0" y="121"/>
                    <a:pt x="0" y="78"/>
                  </a:cubicBezTo>
                  <a:cubicBezTo>
                    <a:pt x="0" y="35"/>
                    <a:pt x="30" y="0"/>
                    <a:pt x="66" y="0"/>
                  </a:cubicBezTo>
                  <a:cubicBezTo>
                    <a:pt x="102" y="0"/>
                    <a:pt x="132" y="35"/>
                    <a:pt x="132" y="78"/>
                  </a:cubicBezTo>
                  <a:cubicBezTo>
                    <a:pt x="132" y="121"/>
                    <a:pt x="102" y="156"/>
                    <a:pt x="66" y="156"/>
                  </a:cubicBezTo>
                  <a:close/>
                  <a:moveTo>
                    <a:pt x="66" y="12"/>
                  </a:moveTo>
                  <a:cubicBezTo>
                    <a:pt x="36" y="12"/>
                    <a:pt x="12" y="42"/>
                    <a:pt x="12" y="78"/>
                  </a:cubicBezTo>
                  <a:cubicBezTo>
                    <a:pt x="12" y="114"/>
                    <a:pt x="36" y="144"/>
                    <a:pt x="66" y="144"/>
                  </a:cubicBezTo>
                  <a:cubicBezTo>
                    <a:pt x="96" y="144"/>
                    <a:pt x="120" y="114"/>
                    <a:pt x="120" y="78"/>
                  </a:cubicBezTo>
                  <a:cubicBezTo>
                    <a:pt x="120" y="42"/>
                    <a:pt x="96" y="12"/>
                    <a:pt x="6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434C03BB-7828-5666-9EBA-9179220DDE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2" y="725"/>
              <a:ext cx="187" cy="54"/>
            </a:xfrm>
            <a:custGeom>
              <a:avLst/>
              <a:gdLst>
                <a:gd name="T0" fmla="*/ 106 w 122"/>
                <a:gd name="T1" fmla="*/ 36 h 36"/>
                <a:gd name="T2" fmla="*/ 71 w 122"/>
                <a:gd name="T3" fmla="*/ 16 h 36"/>
                <a:gd name="T4" fmla="*/ 26 w 122"/>
                <a:gd name="T5" fmla="*/ 35 h 36"/>
                <a:gd name="T6" fmla="*/ 0 w 122"/>
                <a:gd name="T7" fmla="*/ 29 h 36"/>
                <a:gd name="T8" fmla="*/ 5 w 122"/>
                <a:gd name="T9" fmla="*/ 18 h 36"/>
                <a:gd name="T10" fmla="*/ 26 w 122"/>
                <a:gd name="T11" fmla="*/ 23 h 36"/>
                <a:gd name="T12" fmla="*/ 66 w 122"/>
                <a:gd name="T13" fmla="*/ 3 h 36"/>
                <a:gd name="T14" fmla="*/ 71 w 122"/>
                <a:gd name="T15" fmla="*/ 0 h 36"/>
                <a:gd name="T16" fmla="*/ 71 w 122"/>
                <a:gd name="T17" fmla="*/ 0 h 36"/>
                <a:gd name="T18" fmla="*/ 76 w 122"/>
                <a:gd name="T19" fmla="*/ 3 h 36"/>
                <a:gd name="T20" fmla="*/ 115 w 122"/>
                <a:gd name="T21" fmla="*/ 23 h 36"/>
                <a:gd name="T22" fmla="*/ 119 w 122"/>
                <a:gd name="T23" fmla="*/ 23 h 36"/>
                <a:gd name="T24" fmla="*/ 121 w 122"/>
                <a:gd name="T25" fmla="*/ 23 h 36"/>
                <a:gd name="T26" fmla="*/ 122 w 122"/>
                <a:gd name="T27" fmla="*/ 35 h 36"/>
                <a:gd name="T28" fmla="*/ 119 w 122"/>
                <a:gd name="T29" fmla="*/ 35 h 36"/>
                <a:gd name="T30" fmla="*/ 117 w 122"/>
                <a:gd name="T31" fmla="*/ 35 h 36"/>
                <a:gd name="T32" fmla="*/ 106 w 122"/>
                <a:gd name="T3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2" h="36">
                  <a:moveTo>
                    <a:pt x="106" y="36"/>
                  </a:moveTo>
                  <a:cubicBezTo>
                    <a:pt x="92" y="36"/>
                    <a:pt x="80" y="30"/>
                    <a:pt x="71" y="16"/>
                  </a:cubicBezTo>
                  <a:cubicBezTo>
                    <a:pt x="60" y="27"/>
                    <a:pt x="42" y="35"/>
                    <a:pt x="26" y="35"/>
                  </a:cubicBezTo>
                  <a:cubicBezTo>
                    <a:pt x="17" y="35"/>
                    <a:pt x="8" y="33"/>
                    <a:pt x="0" y="29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12" y="21"/>
                    <a:pt x="19" y="23"/>
                    <a:pt x="26" y="23"/>
                  </a:cubicBezTo>
                  <a:cubicBezTo>
                    <a:pt x="42" y="23"/>
                    <a:pt x="60" y="14"/>
                    <a:pt x="66" y="3"/>
                  </a:cubicBezTo>
                  <a:cubicBezTo>
                    <a:pt x="67" y="1"/>
                    <a:pt x="69" y="0"/>
                    <a:pt x="71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3" y="0"/>
                    <a:pt x="75" y="1"/>
                    <a:pt x="76" y="3"/>
                  </a:cubicBezTo>
                  <a:cubicBezTo>
                    <a:pt x="87" y="21"/>
                    <a:pt x="97" y="27"/>
                    <a:pt x="115" y="23"/>
                  </a:cubicBezTo>
                  <a:cubicBezTo>
                    <a:pt x="116" y="23"/>
                    <a:pt x="118" y="23"/>
                    <a:pt x="119" y="23"/>
                  </a:cubicBezTo>
                  <a:cubicBezTo>
                    <a:pt x="120" y="23"/>
                    <a:pt x="120" y="23"/>
                    <a:pt x="121" y="23"/>
                  </a:cubicBezTo>
                  <a:cubicBezTo>
                    <a:pt x="122" y="35"/>
                    <a:pt x="122" y="35"/>
                    <a:pt x="122" y="35"/>
                  </a:cubicBezTo>
                  <a:cubicBezTo>
                    <a:pt x="121" y="35"/>
                    <a:pt x="120" y="35"/>
                    <a:pt x="119" y="35"/>
                  </a:cubicBezTo>
                  <a:cubicBezTo>
                    <a:pt x="118" y="35"/>
                    <a:pt x="118" y="35"/>
                    <a:pt x="117" y="35"/>
                  </a:cubicBezTo>
                  <a:cubicBezTo>
                    <a:pt x="113" y="36"/>
                    <a:pt x="109" y="36"/>
                    <a:pt x="106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5194AB1A-1351-8B05-1077-860829E7D2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92" y="894"/>
              <a:ext cx="202" cy="197"/>
            </a:xfrm>
            <a:custGeom>
              <a:avLst/>
              <a:gdLst>
                <a:gd name="T0" fmla="*/ 66 w 132"/>
                <a:gd name="T1" fmla="*/ 132 h 132"/>
                <a:gd name="T2" fmla="*/ 0 w 132"/>
                <a:gd name="T3" fmla="*/ 66 h 132"/>
                <a:gd name="T4" fmla="*/ 66 w 132"/>
                <a:gd name="T5" fmla="*/ 0 h 132"/>
                <a:gd name="T6" fmla="*/ 132 w 132"/>
                <a:gd name="T7" fmla="*/ 66 h 132"/>
                <a:gd name="T8" fmla="*/ 66 w 132"/>
                <a:gd name="T9" fmla="*/ 132 h 132"/>
                <a:gd name="T10" fmla="*/ 66 w 132"/>
                <a:gd name="T11" fmla="*/ 12 h 132"/>
                <a:gd name="T12" fmla="*/ 12 w 132"/>
                <a:gd name="T13" fmla="*/ 66 h 132"/>
                <a:gd name="T14" fmla="*/ 66 w 132"/>
                <a:gd name="T15" fmla="*/ 120 h 132"/>
                <a:gd name="T16" fmla="*/ 120 w 132"/>
                <a:gd name="T17" fmla="*/ 66 h 132"/>
                <a:gd name="T18" fmla="*/ 66 w 132"/>
                <a:gd name="T19" fmla="*/ 1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2" h="132">
                  <a:moveTo>
                    <a:pt x="66" y="132"/>
                  </a:moveTo>
                  <a:cubicBezTo>
                    <a:pt x="30" y="132"/>
                    <a:pt x="0" y="102"/>
                    <a:pt x="0" y="66"/>
                  </a:cubicBezTo>
                  <a:cubicBezTo>
                    <a:pt x="0" y="30"/>
                    <a:pt x="30" y="0"/>
                    <a:pt x="66" y="0"/>
                  </a:cubicBezTo>
                  <a:cubicBezTo>
                    <a:pt x="102" y="0"/>
                    <a:pt x="132" y="30"/>
                    <a:pt x="132" y="66"/>
                  </a:cubicBezTo>
                  <a:cubicBezTo>
                    <a:pt x="132" y="102"/>
                    <a:pt x="102" y="132"/>
                    <a:pt x="66" y="132"/>
                  </a:cubicBezTo>
                  <a:close/>
                  <a:moveTo>
                    <a:pt x="66" y="12"/>
                  </a:moveTo>
                  <a:cubicBezTo>
                    <a:pt x="36" y="12"/>
                    <a:pt x="12" y="36"/>
                    <a:pt x="12" y="66"/>
                  </a:cubicBezTo>
                  <a:cubicBezTo>
                    <a:pt x="12" y="96"/>
                    <a:pt x="36" y="120"/>
                    <a:pt x="66" y="120"/>
                  </a:cubicBezTo>
                  <a:cubicBezTo>
                    <a:pt x="96" y="120"/>
                    <a:pt x="120" y="96"/>
                    <a:pt x="120" y="66"/>
                  </a:cubicBezTo>
                  <a:cubicBezTo>
                    <a:pt x="120" y="36"/>
                    <a:pt x="96" y="12"/>
                    <a:pt x="6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161818F7-6783-1B8B-51CD-A8DE21E8D4CC}"/>
              </a:ext>
            </a:extLst>
          </p:cNvPr>
          <p:cNvSpPr txBox="1"/>
          <p:nvPr/>
        </p:nvSpPr>
        <p:spPr>
          <a:xfrm>
            <a:off x="8750614" y="3247596"/>
            <a:ext cx="1387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15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 APPROVAL WORKFLOW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C5791606-DB14-9BE7-07B0-62369B29AB8F}"/>
              </a:ext>
            </a:extLst>
          </p:cNvPr>
          <p:cNvCxnSpPr>
            <a:cxnSpLocks/>
          </p:cNvCxnSpPr>
          <p:nvPr/>
        </p:nvCxnSpPr>
        <p:spPr>
          <a:xfrm>
            <a:off x="8477967" y="2904822"/>
            <a:ext cx="380298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E6EA069E-A9CB-EA73-067C-6B373C359C11}"/>
              </a:ext>
            </a:extLst>
          </p:cNvPr>
          <p:cNvSpPr txBox="1"/>
          <p:nvPr/>
        </p:nvSpPr>
        <p:spPr>
          <a:xfrm>
            <a:off x="10707214" y="3232051"/>
            <a:ext cx="1387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15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PURCHASING &amp; LOGISTICS</a:t>
            </a:r>
          </a:p>
        </p:txBody>
      </p:sp>
      <p:grpSp>
        <p:nvGrpSpPr>
          <p:cNvPr id="69" name="Group 51">
            <a:extLst>
              <a:ext uri="{FF2B5EF4-FFF2-40B4-BE49-F238E27FC236}">
                <a16:creationId xmlns:a16="http://schemas.microsoft.com/office/drawing/2014/main" id="{D9555194-3655-F5B9-C6FD-80E48B4BBCD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106334" y="2659502"/>
            <a:ext cx="566852" cy="553998"/>
            <a:chOff x="5687" y="591"/>
            <a:chExt cx="441" cy="431"/>
          </a:xfrm>
          <a:solidFill>
            <a:schemeClr val="tx2"/>
          </a:solidFill>
        </p:grpSpPr>
        <p:sp>
          <p:nvSpPr>
            <p:cNvPr id="70" name="Freeform 52">
              <a:extLst>
                <a:ext uri="{FF2B5EF4-FFF2-40B4-BE49-F238E27FC236}">
                  <a16:creationId xmlns:a16="http://schemas.microsoft.com/office/drawing/2014/main" id="{E37D7930-BD6E-0609-724C-E75428F2CE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44" y="950"/>
              <a:ext cx="129" cy="72"/>
            </a:xfrm>
            <a:custGeom>
              <a:avLst/>
              <a:gdLst>
                <a:gd name="T0" fmla="*/ 78 w 84"/>
                <a:gd name="T1" fmla="*/ 48 h 48"/>
                <a:gd name="T2" fmla="*/ 6 w 84"/>
                <a:gd name="T3" fmla="*/ 48 h 48"/>
                <a:gd name="T4" fmla="*/ 0 w 84"/>
                <a:gd name="T5" fmla="*/ 42 h 48"/>
                <a:gd name="T6" fmla="*/ 0 w 84"/>
                <a:gd name="T7" fmla="*/ 6 h 48"/>
                <a:gd name="T8" fmla="*/ 6 w 84"/>
                <a:gd name="T9" fmla="*/ 0 h 48"/>
                <a:gd name="T10" fmla="*/ 78 w 84"/>
                <a:gd name="T11" fmla="*/ 0 h 48"/>
                <a:gd name="T12" fmla="*/ 84 w 84"/>
                <a:gd name="T13" fmla="*/ 6 h 48"/>
                <a:gd name="T14" fmla="*/ 84 w 84"/>
                <a:gd name="T15" fmla="*/ 42 h 48"/>
                <a:gd name="T16" fmla="*/ 78 w 84"/>
                <a:gd name="T17" fmla="*/ 48 h 48"/>
                <a:gd name="T18" fmla="*/ 12 w 84"/>
                <a:gd name="T19" fmla="*/ 36 h 48"/>
                <a:gd name="T20" fmla="*/ 72 w 84"/>
                <a:gd name="T21" fmla="*/ 36 h 48"/>
                <a:gd name="T22" fmla="*/ 72 w 84"/>
                <a:gd name="T23" fmla="*/ 12 h 48"/>
                <a:gd name="T24" fmla="*/ 12 w 84"/>
                <a:gd name="T25" fmla="*/ 12 h 48"/>
                <a:gd name="T26" fmla="*/ 12 w 84"/>
                <a:gd name="T27" fmla="*/ 3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4" h="48">
                  <a:moveTo>
                    <a:pt x="78" y="48"/>
                  </a:moveTo>
                  <a:cubicBezTo>
                    <a:pt x="6" y="48"/>
                    <a:pt x="6" y="48"/>
                    <a:pt x="6" y="48"/>
                  </a:cubicBezTo>
                  <a:cubicBezTo>
                    <a:pt x="3" y="48"/>
                    <a:pt x="0" y="46"/>
                    <a:pt x="0" y="4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2" y="0"/>
                    <a:pt x="84" y="3"/>
                    <a:pt x="84" y="6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4" y="46"/>
                    <a:pt x="82" y="48"/>
                    <a:pt x="78" y="48"/>
                  </a:cubicBezTo>
                  <a:close/>
                  <a:moveTo>
                    <a:pt x="12" y="36"/>
                  </a:moveTo>
                  <a:cubicBezTo>
                    <a:pt x="72" y="36"/>
                    <a:pt x="72" y="36"/>
                    <a:pt x="72" y="36"/>
                  </a:cubicBezTo>
                  <a:cubicBezTo>
                    <a:pt x="72" y="12"/>
                    <a:pt x="72" y="12"/>
                    <a:pt x="72" y="12"/>
                  </a:cubicBezTo>
                  <a:cubicBezTo>
                    <a:pt x="12" y="12"/>
                    <a:pt x="12" y="12"/>
                    <a:pt x="12" y="12"/>
                  </a:cubicBezTo>
                  <a:lnTo>
                    <a:pt x="12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 53">
              <a:extLst>
                <a:ext uri="{FF2B5EF4-FFF2-40B4-BE49-F238E27FC236}">
                  <a16:creationId xmlns:a16="http://schemas.microsoft.com/office/drawing/2014/main" id="{D5717AAC-DFA0-4D20-D62E-564CF15D4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3" y="704"/>
              <a:ext cx="165" cy="264"/>
            </a:xfrm>
            <a:custGeom>
              <a:avLst/>
              <a:gdLst>
                <a:gd name="T0" fmla="*/ 54 w 108"/>
                <a:gd name="T1" fmla="*/ 177 h 177"/>
                <a:gd name="T2" fmla="*/ 48 w 108"/>
                <a:gd name="T3" fmla="*/ 171 h 177"/>
                <a:gd name="T4" fmla="*/ 48 w 108"/>
                <a:gd name="T5" fmla="*/ 153 h 177"/>
                <a:gd name="T6" fmla="*/ 50 w 108"/>
                <a:gd name="T7" fmla="*/ 149 h 177"/>
                <a:gd name="T8" fmla="*/ 96 w 108"/>
                <a:gd name="T9" fmla="*/ 103 h 177"/>
                <a:gd name="T10" fmla="*/ 96 w 108"/>
                <a:gd name="T11" fmla="*/ 15 h 177"/>
                <a:gd name="T12" fmla="*/ 93 w 108"/>
                <a:gd name="T13" fmla="*/ 16 h 177"/>
                <a:gd name="T14" fmla="*/ 78 w 108"/>
                <a:gd name="T15" fmla="*/ 81 h 177"/>
                <a:gd name="T16" fmla="*/ 76 w 108"/>
                <a:gd name="T17" fmla="*/ 86 h 177"/>
                <a:gd name="T18" fmla="*/ 41 w 108"/>
                <a:gd name="T19" fmla="*/ 121 h 177"/>
                <a:gd name="T20" fmla="*/ 34 w 108"/>
                <a:gd name="T21" fmla="*/ 122 h 177"/>
                <a:gd name="T22" fmla="*/ 31 w 108"/>
                <a:gd name="T23" fmla="*/ 116 h 177"/>
                <a:gd name="T24" fmla="*/ 39 w 108"/>
                <a:gd name="T25" fmla="*/ 80 h 177"/>
                <a:gd name="T26" fmla="*/ 37 w 108"/>
                <a:gd name="T27" fmla="*/ 69 h 177"/>
                <a:gd name="T28" fmla="*/ 30 w 108"/>
                <a:gd name="T29" fmla="*/ 73 h 177"/>
                <a:gd name="T30" fmla="*/ 12 w 108"/>
                <a:gd name="T31" fmla="*/ 118 h 177"/>
                <a:gd name="T32" fmla="*/ 12 w 108"/>
                <a:gd name="T33" fmla="*/ 171 h 177"/>
                <a:gd name="T34" fmla="*/ 6 w 108"/>
                <a:gd name="T35" fmla="*/ 177 h 177"/>
                <a:gd name="T36" fmla="*/ 0 w 108"/>
                <a:gd name="T37" fmla="*/ 171 h 177"/>
                <a:gd name="T38" fmla="*/ 0 w 108"/>
                <a:gd name="T39" fmla="*/ 117 h 177"/>
                <a:gd name="T40" fmla="*/ 0 w 108"/>
                <a:gd name="T41" fmla="*/ 116 h 177"/>
                <a:gd name="T42" fmla="*/ 20 w 108"/>
                <a:gd name="T43" fmla="*/ 67 h 177"/>
                <a:gd name="T44" fmla="*/ 41 w 108"/>
                <a:gd name="T45" fmla="*/ 58 h 177"/>
                <a:gd name="T46" fmla="*/ 51 w 108"/>
                <a:gd name="T47" fmla="*/ 82 h 177"/>
                <a:gd name="T48" fmla="*/ 47 w 108"/>
                <a:gd name="T49" fmla="*/ 98 h 177"/>
                <a:gd name="T50" fmla="*/ 66 w 108"/>
                <a:gd name="T51" fmla="*/ 79 h 177"/>
                <a:gd name="T52" fmla="*/ 87 w 108"/>
                <a:gd name="T53" fmla="*/ 6 h 177"/>
                <a:gd name="T54" fmla="*/ 104 w 108"/>
                <a:gd name="T55" fmla="*/ 3 h 177"/>
                <a:gd name="T56" fmla="*/ 108 w 108"/>
                <a:gd name="T57" fmla="*/ 9 h 177"/>
                <a:gd name="T58" fmla="*/ 108 w 108"/>
                <a:gd name="T59" fmla="*/ 105 h 177"/>
                <a:gd name="T60" fmla="*/ 106 w 108"/>
                <a:gd name="T61" fmla="*/ 110 h 177"/>
                <a:gd name="T62" fmla="*/ 60 w 108"/>
                <a:gd name="T63" fmla="*/ 156 h 177"/>
                <a:gd name="T64" fmla="*/ 60 w 108"/>
                <a:gd name="T65" fmla="*/ 171 h 177"/>
                <a:gd name="T66" fmla="*/ 54 w 108"/>
                <a:gd name="T67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8" h="177">
                  <a:moveTo>
                    <a:pt x="54" y="177"/>
                  </a:moveTo>
                  <a:cubicBezTo>
                    <a:pt x="51" y="177"/>
                    <a:pt x="48" y="175"/>
                    <a:pt x="48" y="171"/>
                  </a:cubicBezTo>
                  <a:cubicBezTo>
                    <a:pt x="48" y="153"/>
                    <a:pt x="48" y="153"/>
                    <a:pt x="48" y="153"/>
                  </a:cubicBezTo>
                  <a:cubicBezTo>
                    <a:pt x="48" y="151"/>
                    <a:pt x="49" y="150"/>
                    <a:pt x="50" y="149"/>
                  </a:cubicBezTo>
                  <a:cubicBezTo>
                    <a:pt x="50" y="149"/>
                    <a:pt x="84" y="115"/>
                    <a:pt x="96" y="103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5" y="15"/>
                    <a:pt x="94" y="16"/>
                    <a:pt x="93" y="16"/>
                  </a:cubicBezTo>
                  <a:cubicBezTo>
                    <a:pt x="88" y="21"/>
                    <a:pt x="78" y="35"/>
                    <a:pt x="78" y="81"/>
                  </a:cubicBezTo>
                  <a:cubicBezTo>
                    <a:pt x="78" y="83"/>
                    <a:pt x="78" y="85"/>
                    <a:pt x="76" y="86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39" y="123"/>
                    <a:pt x="36" y="124"/>
                    <a:pt x="34" y="122"/>
                  </a:cubicBezTo>
                  <a:cubicBezTo>
                    <a:pt x="31" y="121"/>
                    <a:pt x="30" y="118"/>
                    <a:pt x="31" y="116"/>
                  </a:cubicBezTo>
                  <a:cubicBezTo>
                    <a:pt x="39" y="80"/>
                    <a:pt x="39" y="80"/>
                    <a:pt x="39" y="80"/>
                  </a:cubicBezTo>
                  <a:cubicBezTo>
                    <a:pt x="40" y="74"/>
                    <a:pt x="39" y="70"/>
                    <a:pt x="37" y="69"/>
                  </a:cubicBezTo>
                  <a:cubicBezTo>
                    <a:pt x="34" y="68"/>
                    <a:pt x="32" y="70"/>
                    <a:pt x="30" y="73"/>
                  </a:cubicBezTo>
                  <a:cubicBezTo>
                    <a:pt x="24" y="82"/>
                    <a:pt x="15" y="108"/>
                    <a:pt x="12" y="118"/>
                  </a:cubicBezTo>
                  <a:cubicBezTo>
                    <a:pt x="12" y="171"/>
                    <a:pt x="12" y="171"/>
                    <a:pt x="12" y="171"/>
                  </a:cubicBezTo>
                  <a:cubicBezTo>
                    <a:pt x="12" y="175"/>
                    <a:pt x="10" y="177"/>
                    <a:pt x="6" y="177"/>
                  </a:cubicBezTo>
                  <a:cubicBezTo>
                    <a:pt x="3" y="177"/>
                    <a:pt x="0" y="175"/>
                    <a:pt x="0" y="171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17"/>
                    <a:pt x="0" y="116"/>
                    <a:pt x="0" y="116"/>
                  </a:cubicBezTo>
                  <a:cubicBezTo>
                    <a:pt x="1" y="114"/>
                    <a:pt x="11" y="79"/>
                    <a:pt x="20" y="67"/>
                  </a:cubicBezTo>
                  <a:cubicBezTo>
                    <a:pt x="26" y="57"/>
                    <a:pt x="35" y="55"/>
                    <a:pt x="41" y="58"/>
                  </a:cubicBezTo>
                  <a:cubicBezTo>
                    <a:pt x="48" y="61"/>
                    <a:pt x="54" y="70"/>
                    <a:pt x="51" y="82"/>
                  </a:cubicBezTo>
                  <a:cubicBezTo>
                    <a:pt x="47" y="98"/>
                    <a:pt x="47" y="98"/>
                    <a:pt x="47" y="98"/>
                  </a:cubicBezTo>
                  <a:cubicBezTo>
                    <a:pt x="66" y="79"/>
                    <a:pt x="66" y="79"/>
                    <a:pt x="66" y="79"/>
                  </a:cubicBezTo>
                  <a:cubicBezTo>
                    <a:pt x="67" y="40"/>
                    <a:pt x="73" y="16"/>
                    <a:pt x="87" y="6"/>
                  </a:cubicBezTo>
                  <a:cubicBezTo>
                    <a:pt x="95" y="0"/>
                    <a:pt x="103" y="3"/>
                    <a:pt x="104" y="3"/>
                  </a:cubicBezTo>
                  <a:cubicBezTo>
                    <a:pt x="107" y="4"/>
                    <a:pt x="108" y="6"/>
                    <a:pt x="108" y="9"/>
                  </a:cubicBezTo>
                  <a:cubicBezTo>
                    <a:pt x="108" y="105"/>
                    <a:pt x="108" y="105"/>
                    <a:pt x="108" y="105"/>
                  </a:cubicBezTo>
                  <a:cubicBezTo>
                    <a:pt x="108" y="107"/>
                    <a:pt x="108" y="109"/>
                    <a:pt x="106" y="110"/>
                  </a:cubicBezTo>
                  <a:cubicBezTo>
                    <a:pt x="98" y="118"/>
                    <a:pt x="68" y="148"/>
                    <a:pt x="60" y="156"/>
                  </a:cubicBezTo>
                  <a:cubicBezTo>
                    <a:pt x="60" y="171"/>
                    <a:pt x="60" y="171"/>
                    <a:pt x="60" y="171"/>
                  </a:cubicBezTo>
                  <a:cubicBezTo>
                    <a:pt x="60" y="175"/>
                    <a:pt x="58" y="177"/>
                    <a:pt x="54" y="1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 54">
              <a:extLst>
                <a:ext uri="{FF2B5EF4-FFF2-40B4-BE49-F238E27FC236}">
                  <a16:creationId xmlns:a16="http://schemas.microsoft.com/office/drawing/2014/main" id="{A43295FD-5564-0709-DF4B-B6B1278A04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42" y="950"/>
              <a:ext cx="129" cy="72"/>
            </a:xfrm>
            <a:custGeom>
              <a:avLst/>
              <a:gdLst>
                <a:gd name="T0" fmla="*/ 78 w 84"/>
                <a:gd name="T1" fmla="*/ 48 h 48"/>
                <a:gd name="T2" fmla="*/ 6 w 84"/>
                <a:gd name="T3" fmla="*/ 48 h 48"/>
                <a:gd name="T4" fmla="*/ 0 w 84"/>
                <a:gd name="T5" fmla="*/ 42 h 48"/>
                <a:gd name="T6" fmla="*/ 0 w 84"/>
                <a:gd name="T7" fmla="*/ 6 h 48"/>
                <a:gd name="T8" fmla="*/ 6 w 84"/>
                <a:gd name="T9" fmla="*/ 0 h 48"/>
                <a:gd name="T10" fmla="*/ 78 w 84"/>
                <a:gd name="T11" fmla="*/ 0 h 48"/>
                <a:gd name="T12" fmla="*/ 84 w 84"/>
                <a:gd name="T13" fmla="*/ 6 h 48"/>
                <a:gd name="T14" fmla="*/ 84 w 84"/>
                <a:gd name="T15" fmla="*/ 42 h 48"/>
                <a:gd name="T16" fmla="*/ 78 w 84"/>
                <a:gd name="T17" fmla="*/ 48 h 48"/>
                <a:gd name="T18" fmla="*/ 12 w 84"/>
                <a:gd name="T19" fmla="*/ 36 h 48"/>
                <a:gd name="T20" fmla="*/ 72 w 84"/>
                <a:gd name="T21" fmla="*/ 36 h 48"/>
                <a:gd name="T22" fmla="*/ 72 w 84"/>
                <a:gd name="T23" fmla="*/ 12 h 48"/>
                <a:gd name="T24" fmla="*/ 12 w 84"/>
                <a:gd name="T25" fmla="*/ 12 h 48"/>
                <a:gd name="T26" fmla="*/ 12 w 84"/>
                <a:gd name="T27" fmla="*/ 3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4" h="48">
                  <a:moveTo>
                    <a:pt x="78" y="48"/>
                  </a:moveTo>
                  <a:cubicBezTo>
                    <a:pt x="6" y="48"/>
                    <a:pt x="6" y="48"/>
                    <a:pt x="6" y="48"/>
                  </a:cubicBezTo>
                  <a:cubicBezTo>
                    <a:pt x="3" y="48"/>
                    <a:pt x="0" y="46"/>
                    <a:pt x="0" y="4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2" y="0"/>
                    <a:pt x="84" y="3"/>
                    <a:pt x="84" y="6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4" y="46"/>
                    <a:pt x="82" y="48"/>
                    <a:pt x="78" y="48"/>
                  </a:cubicBezTo>
                  <a:close/>
                  <a:moveTo>
                    <a:pt x="12" y="36"/>
                  </a:moveTo>
                  <a:cubicBezTo>
                    <a:pt x="72" y="36"/>
                    <a:pt x="72" y="36"/>
                    <a:pt x="72" y="36"/>
                  </a:cubicBezTo>
                  <a:cubicBezTo>
                    <a:pt x="72" y="12"/>
                    <a:pt x="72" y="12"/>
                    <a:pt x="72" y="12"/>
                  </a:cubicBezTo>
                  <a:cubicBezTo>
                    <a:pt x="12" y="12"/>
                    <a:pt x="12" y="12"/>
                    <a:pt x="12" y="12"/>
                  </a:cubicBezTo>
                  <a:lnTo>
                    <a:pt x="12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 55">
              <a:extLst>
                <a:ext uri="{FF2B5EF4-FFF2-40B4-BE49-F238E27FC236}">
                  <a16:creationId xmlns:a16="http://schemas.microsoft.com/office/drawing/2014/main" id="{AFCDFCEF-9150-66B4-1A5F-21D3880B13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7" y="704"/>
              <a:ext cx="165" cy="264"/>
            </a:xfrm>
            <a:custGeom>
              <a:avLst/>
              <a:gdLst>
                <a:gd name="T0" fmla="*/ 102 w 108"/>
                <a:gd name="T1" fmla="*/ 177 h 177"/>
                <a:gd name="T2" fmla="*/ 96 w 108"/>
                <a:gd name="T3" fmla="*/ 171 h 177"/>
                <a:gd name="T4" fmla="*/ 96 w 108"/>
                <a:gd name="T5" fmla="*/ 118 h 177"/>
                <a:gd name="T6" fmla="*/ 79 w 108"/>
                <a:gd name="T7" fmla="*/ 73 h 177"/>
                <a:gd name="T8" fmla="*/ 72 w 108"/>
                <a:gd name="T9" fmla="*/ 69 h 177"/>
                <a:gd name="T10" fmla="*/ 69 w 108"/>
                <a:gd name="T11" fmla="*/ 80 h 177"/>
                <a:gd name="T12" fmla="*/ 78 w 108"/>
                <a:gd name="T13" fmla="*/ 116 h 177"/>
                <a:gd name="T14" fmla="*/ 75 w 108"/>
                <a:gd name="T15" fmla="*/ 122 h 177"/>
                <a:gd name="T16" fmla="*/ 68 w 108"/>
                <a:gd name="T17" fmla="*/ 121 h 177"/>
                <a:gd name="T18" fmla="*/ 32 w 108"/>
                <a:gd name="T19" fmla="*/ 86 h 177"/>
                <a:gd name="T20" fmla="*/ 30 w 108"/>
                <a:gd name="T21" fmla="*/ 81 h 177"/>
                <a:gd name="T22" fmla="*/ 15 w 108"/>
                <a:gd name="T23" fmla="*/ 16 h 177"/>
                <a:gd name="T24" fmla="*/ 12 w 108"/>
                <a:gd name="T25" fmla="*/ 15 h 177"/>
                <a:gd name="T26" fmla="*/ 12 w 108"/>
                <a:gd name="T27" fmla="*/ 103 h 177"/>
                <a:gd name="T28" fmla="*/ 59 w 108"/>
                <a:gd name="T29" fmla="*/ 149 h 177"/>
                <a:gd name="T30" fmla="*/ 60 w 108"/>
                <a:gd name="T31" fmla="*/ 153 h 177"/>
                <a:gd name="T32" fmla="*/ 60 w 108"/>
                <a:gd name="T33" fmla="*/ 171 h 177"/>
                <a:gd name="T34" fmla="*/ 54 w 108"/>
                <a:gd name="T35" fmla="*/ 177 h 177"/>
                <a:gd name="T36" fmla="*/ 48 w 108"/>
                <a:gd name="T37" fmla="*/ 171 h 177"/>
                <a:gd name="T38" fmla="*/ 48 w 108"/>
                <a:gd name="T39" fmla="*/ 155 h 177"/>
                <a:gd name="T40" fmla="*/ 2 w 108"/>
                <a:gd name="T41" fmla="*/ 110 h 177"/>
                <a:gd name="T42" fmla="*/ 0 w 108"/>
                <a:gd name="T43" fmla="*/ 105 h 177"/>
                <a:gd name="T44" fmla="*/ 0 w 108"/>
                <a:gd name="T45" fmla="*/ 9 h 177"/>
                <a:gd name="T46" fmla="*/ 4 w 108"/>
                <a:gd name="T47" fmla="*/ 3 h 177"/>
                <a:gd name="T48" fmla="*/ 22 w 108"/>
                <a:gd name="T49" fmla="*/ 6 h 177"/>
                <a:gd name="T50" fmla="*/ 42 w 108"/>
                <a:gd name="T51" fmla="*/ 79 h 177"/>
                <a:gd name="T52" fmla="*/ 61 w 108"/>
                <a:gd name="T53" fmla="*/ 98 h 177"/>
                <a:gd name="T54" fmla="*/ 58 w 108"/>
                <a:gd name="T55" fmla="*/ 82 h 177"/>
                <a:gd name="T56" fmla="*/ 67 w 108"/>
                <a:gd name="T57" fmla="*/ 58 h 177"/>
                <a:gd name="T58" fmla="*/ 89 w 108"/>
                <a:gd name="T59" fmla="*/ 67 h 177"/>
                <a:gd name="T60" fmla="*/ 108 w 108"/>
                <a:gd name="T61" fmla="*/ 116 h 177"/>
                <a:gd name="T62" fmla="*/ 108 w 108"/>
                <a:gd name="T63" fmla="*/ 117 h 177"/>
                <a:gd name="T64" fmla="*/ 108 w 108"/>
                <a:gd name="T65" fmla="*/ 171 h 177"/>
                <a:gd name="T66" fmla="*/ 102 w 108"/>
                <a:gd name="T67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8" h="177">
                  <a:moveTo>
                    <a:pt x="102" y="177"/>
                  </a:moveTo>
                  <a:cubicBezTo>
                    <a:pt x="99" y="177"/>
                    <a:pt x="96" y="175"/>
                    <a:pt x="96" y="171"/>
                  </a:cubicBezTo>
                  <a:cubicBezTo>
                    <a:pt x="96" y="118"/>
                    <a:pt x="96" y="118"/>
                    <a:pt x="96" y="118"/>
                  </a:cubicBezTo>
                  <a:cubicBezTo>
                    <a:pt x="93" y="108"/>
                    <a:pt x="85" y="82"/>
                    <a:pt x="79" y="73"/>
                  </a:cubicBezTo>
                  <a:cubicBezTo>
                    <a:pt x="77" y="70"/>
                    <a:pt x="74" y="68"/>
                    <a:pt x="72" y="69"/>
                  </a:cubicBezTo>
                  <a:cubicBezTo>
                    <a:pt x="70" y="70"/>
                    <a:pt x="68" y="74"/>
                    <a:pt x="69" y="80"/>
                  </a:cubicBezTo>
                  <a:cubicBezTo>
                    <a:pt x="78" y="116"/>
                    <a:pt x="78" y="116"/>
                    <a:pt x="78" y="116"/>
                  </a:cubicBezTo>
                  <a:cubicBezTo>
                    <a:pt x="78" y="118"/>
                    <a:pt x="77" y="121"/>
                    <a:pt x="75" y="122"/>
                  </a:cubicBezTo>
                  <a:cubicBezTo>
                    <a:pt x="72" y="124"/>
                    <a:pt x="70" y="123"/>
                    <a:pt x="68" y="121"/>
                  </a:cubicBezTo>
                  <a:cubicBezTo>
                    <a:pt x="32" y="86"/>
                    <a:pt x="32" y="86"/>
                    <a:pt x="32" y="86"/>
                  </a:cubicBezTo>
                  <a:cubicBezTo>
                    <a:pt x="31" y="85"/>
                    <a:pt x="30" y="83"/>
                    <a:pt x="30" y="81"/>
                  </a:cubicBezTo>
                  <a:cubicBezTo>
                    <a:pt x="30" y="35"/>
                    <a:pt x="21" y="21"/>
                    <a:pt x="15" y="16"/>
                  </a:cubicBezTo>
                  <a:cubicBezTo>
                    <a:pt x="14" y="16"/>
                    <a:pt x="13" y="15"/>
                    <a:pt x="12" y="15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26" y="115"/>
                    <a:pt x="57" y="147"/>
                    <a:pt x="59" y="149"/>
                  </a:cubicBezTo>
                  <a:cubicBezTo>
                    <a:pt x="60" y="150"/>
                    <a:pt x="60" y="152"/>
                    <a:pt x="60" y="153"/>
                  </a:cubicBezTo>
                  <a:cubicBezTo>
                    <a:pt x="60" y="171"/>
                    <a:pt x="60" y="171"/>
                    <a:pt x="60" y="171"/>
                  </a:cubicBezTo>
                  <a:cubicBezTo>
                    <a:pt x="60" y="175"/>
                    <a:pt x="58" y="177"/>
                    <a:pt x="54" y="177"/>
                  </a:cubicBezTo>
                  <a:cubicBezTo>
                    <a:pt x="51" y="177"/>
                    <a:pt x="48" y="175"/>
                    <a:pt x="48" y="171"/>
                  </a:cubicBezTo>
                  <a:cubicBezTo>
                    <a:pt x="48" y="155"/>
                    <a:pt x="48" y="155"/>
                    <a:pt x="48" y="155"/>
                  </a:cubicBezTo>
                  <a:cubicBezTo>
                    <a:pt x="41" y="148"/>
                    <a:pt x="13" y="118"/>
                    <a:pt x="2" y="110"/>
                  </a:cubicBezTo>
                  <a:cubicBezTo>
                    <a:pt x="1" y="109"/>
                    <a:pt x="0" y="107"/>
                    <a:pt x="0" y="10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6"/>
                    <a:pt x="2" y="4"/>
                    <a:pt x="4" y="3"/>
                  </a:cubicBezTo>
                  <a:cubicBezTo>
                    <a:pt x="5" y="3"/>
                    <a:pt x="13" y="0"/>
                    <a:pt x="22" y="6"/>
                  </a:cubicBezTo>
                  <a:cubicBezTo>
                    <a:pt x="35" y="16"/>
                    <a:pt x="42" y="40"/>
                    <a:pt x="42" y="79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58" y="82"/>
                    <a:pt x="58" y="82"/>
                    <a:pt x="58" y="82"/>
                  </a:cubicBezTo>
                  <a:cubicBezTo>
                    <a:pt x="55" y="70"/>
                    <a:pt x="60" y="61"/>
                    <a:pt x="67" y="58"/>
                  </a:cubicBezTo>
                  <a:cubicBezTo>
                    <a:pt x="74" y="55"/>
                    <a:pt x="83" y="57"/>
                    <a:pt x="89" y="67"/>
                  </a:cubicBezTo>
                  <a:cubicBezTo>
                    <a:pt x="97" y="79"/>
                    <a:pt x="108" y="114"/>
                    <a:pt x="108" y="116"/>
                  </a:cubicBezTo>
                  <a:cubicBezTo>
                    <a:pt x="108" y="116"/>
                    <a:pt x="108" y="117"/>
                    <a:pt x="108" y="117"/>
                  </a:cubicBezTo>
                  <a:cubicBezTo>
                    <a:pt x="108" y="171"/>
                    <a:pt x="108" y="171"/>
                    <a:pt x="108" y="171"/>
                  </a:cubicBezTo>
                  <a:cubicBezTo>
                    <a:pt x="108" y="175"/>
                    <a:pt x="106" y="177"/>
                    <a:pt x="102" y="1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 56">
              <a:extLst>
                <a:ext uri="{FF2B5EF4-FFF2-40B4-BE49-F238E27FC236}">
                  <a16:creationId xmlns:a16="http://schemas.microsoft.com/office/drawing/2014/main" id="{E4238852-15BB-53B9-DE13-09B6E95C9E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97" y="645"/>
              <a:ext cx="221" cy="180"/>
            </a:xfrm>
            <a:custGeom>
              <a:avLst/>
              <a:gdLst>
                <a:gd name="T0" fmla="*/ 66 w 144"/>
                <a:gd name="T1" fmla="*/ 120 h 120"/>
                <a:gd name="T2" fmla="*/ 63 w 144"/>
                <a:gd name="T3" fmla="*/ 120 h 120"/>
                <a:gd name="T4" fmla="*/ 3 w 144"/>
                <a:gd name="T5" fmla="*/ 84 h 120"/>
                <a:gd name="T6" fmla="*/ 0 w 144"/>
                <a:gd name="T7" fmla="*/ 78 h 120"/>
                <a:gd name="T8" fmla="*/ 0 w 144"/>
                <a:gd name="T9" fmla="*/ 6 h 120"/>
                <a:gd name="T10" fmla="*/ 3 w 144"/>
                <a:gd name="T11" fmla="*/ 1 h 120"/>
                <a:gd name="T12" fmla="*/ 9 w 144"/>
                <a:gd name="T13" fmla="*/ 1 h 120"/>
                <a:gd name="T14" fmla="*/ 67 w 144"/>
                <a:gd name="T15" fmla="*/ 36 h 120"/>
                <a:gd name="T16" fmla="*/ 136 w 144"/>
                <a:gd name="T17" fmla="*/ 1 h 120"/>
                <a:gd name="T18" fmla="*/ 141 w 144"/>
                <a:gd name="T19" fmla="*/ 1 h 120"/>
                <a:gd name="T20" fmla="*/ 144 w 144"/>
                <a:gd name="T21" fmla="*/ 6 h 120"/>
                <a:gd name="T22" fmla="*/ 144 w 144"/>
                <a:gd name="T23" fmla="*/ 78 h 120"/>
                <a:gd name="T24" fmla="*/ 141 w 144"/>
                <a:gd name="T25" fmla="*/ 84 h 120"/>
                <a:gd name="T26" fmla="*/ 69 w 144"/>
                <a:gd name="T27" fmla="*/ 120 h 120"/>
                <a:gd name="T28" fmla="*/ 66 w 144"/>
                <a:gd name="T29" fmla="*/ 120 h 120"/>
                <a:gd name="T30" fmla="*/ 12 w 144"/>
                <a:gd name="T31" fmla="*/ 75 h 120"/>
                <a:gd name="T32" fmla="*/ 67 w 144"/>
                <a:gd name="T33" fmla="*/ 108 h 120"/>
                <a:gd name="T34" fmla="*/ 132 w 144"/>
                <a:gd name="T35" fmla="*/ 75 h 120"/>
                <a:gd name="T36" fmla="*/ 132 w 144"/>
                <a:gd name="T37" fmla="*/ 16 h 120"/>
                <a:gd name="T38" fmla="*/ 69 w 144"/>
                <a:gd name="T39" fmla="*/ 48 h 120"/>
                <a:gd name="T40" fmla="*/ 63 w 144"/>
                <a:gd name="T41" fmla="*/ 48 h 120"/>
                <a:gd name="T42" fmla="*/ 12 w 144"/>
                <a:gd name="T43" fmla="*/ 17 h 120"/>
                <a:gd name="T44" fmla="*/ 12 w 144"/>
                <a:gd name="T45" fmla="*/ 7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4" h="120">
                  <a:moveTo>
                    <a:pt x="66" y="120"/>
                  </a:moveTo>
                  <a:cubicBezTo>
                    <a:pt x="65" y="120"/>
                    <a:pt x="64" y="120"/>
                    <a:pt x="63" y="120"/>
                  </a:cubicBezTo>
                  <a:cubicBezTo>
                    <a:pt x="3" y="84"/>
                    <a:pt x="3" y="84"/>
                    <a:pt x="3" y="84"/>
                  </a:cubicBezTo>
                  <a:cubicBezTo>
                    <a:pt x="1" y="83"/>
                    <a:pt x="0" y="81"/>
                    <a:pt x="0" y="7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7" y="0"/>
                    <a:pt x="9" y="1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136" y="1"/>
                    <a:pt x="136" y="1"/>
                    <a:pt x="136" y="1"/>
                  </a:cubicBezTo>
                  <a:cubicBezTo>
                    <a:pt x="137" y="0"/>
                    <a:pt x="140" y="0"/>
                    <a:pt x="141" y="1"/>
                  </a:cubicBezTo>
                  <a:cubicBezTo>
                    <a:pt x="143" y="2"/>
                    <a:pt x="144" y="4"/>
                    <a:pt x="144" y="6"/>
                  </a:cubicBezTo>
                  <a:cubicBezTo>
                    <a:pt x="144" y="78"/>
                    <a:pt x="144" y="78"/>
                    <a:pt x="144" y="78"/>
                  </a:cubicBezTo>
                  <a:cubicBezTo>
                    <a:pt x="144" y="81"/>
                    <a:pt x="143" y="83"/>
                    <a:pt x="141" y="84"/>
                  </a:cubicBezTo>
                  <a:cubicBezTo>
                    <a:pt x="69" y="120"/>
                    <a:pt x="69" y="120"/>
                    <a:pt x="69" y="120"/>
                  </a:cubicBezTo>
                  <a:cubicBezTo>
                    <a:pt x="68" y="120"/>
                    <a:pt x="67" y="120"/>
                    <a:pt x="66" y="120"/>
                  </a:cubicBezTo>
                  <a:close/>
                  <a:moveTo>
                    <a:pt x="12" y="75"/>
                  </a:moveTo>
                  <a:cubicBezTo>
                    <a:pt x="67" y="108"/>
                    <a:pt x="67" y="108"/>
                    <a:pt x="67" y="108"/>
                  </a:cubicBezTo>
                  <a:cubicBezTo>
                    <a:pt x="132" y="75"/>
                    <a:pt x="132" y="75"/>
                    <a:pt x="132" y="75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69" y="48"/>
                    <a:pt x="69" y="48"/>
                    <a:pt x="69" y="48"/>
                  </a:cubicBezTo>
                  <a:cubicBezTo>
                    <a:pt x="67" y="49"/>
                    <a:pt x="65" y="49"/>
                    <a:pt x="63" y="48"/>
                  </a:cubicBezTo>
                  <a:cubicBezTo>
                    <a:pt x="12" y="17"/>
                    <a:pt x="12" y="17"/>
                    <a:pt x="12" y="17"/>
                  </a:cubicBezTo>
                  <a:lnTo>
                    <a:pt x="12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 57">
              <a:extLst>
                <a:ext uri="{FF2B5EF4-FFF2-40B4-BE49-F238E27FC236}">
                  <a16:creationId xmlns:a16="http://schemas.microsoft.com/office/drawing/2014/main" id="{5F9A89D6-F636-A83D-AF37-ADE53C0DDD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97" y="591"/>
              <a:ext cx="221" cy="126"/>
            </a:xfrm>
            <a:custGeom>
              <a:avLst/>
              <a:gdLst>
                <a:gd name="T0" fmla="*/ 66 w 144"/>
                <a:gd name="T1" fmla="*/ 84 h 84"/>
                <a:gd name="T2" fmla="*/ 63 w 144"/>
                <a:gd name="T3" fmla="*/ 84 h 84"/>
                <a:gd name="T4" fmla="*/ 3 w 144"/>
                <a:gd name="T5" fmla="*/ 48 h 84"/>
                <a:gd name="T6" fmla="*/ 0 w 144"/>
                <a:gd name="T7" fmla="*/ 42 h 84"/>
                <a:gd name="T8" fmla="*/ 3 w 144"/>
                <a:gd name="T9" fmla="*/ 37 h 84"/>
                <a:gd name="T10" fmla="*/ 69 w 144"/>
                <a:gd name="T11" fmla="*/ 1 h 84"/>
                <a:gd name="T12" fmla="*/ 75 w 144"/>
                <a:gd name="T13" fmla="*/ 1 h 84"/>
                <a:gd name="T14" fmla="*/ 141 w 144"/>
                <a:gd name="T15" fmla="*/ 37 h 84"/>
                <a:gd name="T16" fmla="*/ 144 w 144"/>
                <a:gd name="T17" fmla="*/ 43 h 84"/>
                <a:gd name="T18" fmla="*/ 141 w 144"/>
                <a:gd name="T19" fmla="*/ 48 h 84"/>
                <a:gd name="T20" fmla="*/ 69 w 144"/>
                <a:gd name="T21" fmla="*/ 84 h 84"/>
                <a:gd name="T22" fmla="*/ 66 w 144"/>
                <a:gd name="T23" fmla="*/ 84 h 84"/>
                <a:gd name="T24" fmla="*/ 18 w 144"/>
                <a:gd name="T25" fmla="*/ 43 h 84"/>
                <a:gd name="T26" fmla="*/ 67 w 144"/>
                <a:gd name="T27" fmla="*/ 72 h 84"/>
                <a:gd name="T28" fmla="*/ 125 w 144"/>
                <a:gd name="T29" fmla="*/ 42 h 84"/>
                <a:gd name="T30" fmla="*/ 72 w 144"/>
                <a:gd name="T31" fmla="*/ 13 h 84"/>
                <a:gd name="T32" fmla="*/ 18 w 144"/>
                <a:gd name="T33" fmla="*/ 4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4" h="84">
                  <a:moveTo>
                    <a:pt x="66" y="84"/>
                  </a:moveTo>
                  <a:cubicBezTo>
                    <a:pt x="65" y="84"/>
                    <a:pt x="64" y="84"/>
                    <a:pt x="63" y="84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1" y="46"/>
                    <a:pt x="0" y="44"/>
                    <a:pt x="0" y="42"/>
                  </a:cubicBezTo>
                  <a:cubicBezTo>
                    <a:pt x="0" y="40"/>
                    <a:pt x="1" y="38"/>
                    <a:pt x="3" y="37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71" y="0"/>
                    <a:pt x="73" y="0"/>
                    <a:pt x="75" y="1"/>
                  </a:cubicBezTo>
                  <a:cubicBezTo>
                    <a:pt x="141" y="37"/>
                    <a:pt x="141" y="37"/>
                    <a:pt x="141" y="37"/>
                  </a:cubicBezTo>
                  <a:cubicBezTo>
                    <a:pt x="143" y="38"/>
                    <a:pt x="144" y="40"/>
                    <a:pt x="144" y="43"/>
                  </a:cubicBezTo>
                  <a:cubicBezTo>
                    <a:pt x="144" y="45"/>
                    <a:pt x="143" y="47"/>
                    <a:pt x="141" y="48"/>
                  </a:cubicBezTo>
                  <a:cubicBezTo>
                    <a:pt x="69" y="84"/>
                    <a:pt x="69" y="84"/>
                    <a:pt x="69" y="84"/>
                  </a:cubicBezTo>
                  <a:cubicBezTo>
                    <a:pt x="68" y="84"/>
                    <a:pt x="67" y="84"/>
                    <a:pt x="66" y="84"/>
                  </a:cubicBezTo>
                  <a:close/>
                  <a:moveTo>
                    <a:pt x="18" y="43"/>
                  </a:moveTo>
                  <a:cubicBezTo>
                    <a:pt x="67" y="72"/>
                    <a:pt x="67" y="72"/>
                    <a:pt x="67" y="72"/>
                  </a:cubicBezTo>
                  <a:cubicBezTo>
                    <a:pt x="125" y="42"/>
                    <a:pt x="125" y="42"/>
                    <a:pt x="125" y="42"/>
                  </a:cubicBezTo>
                  <a:cubicBezTo>
                    <a:pt x="72" y="13"/>
                    <a:pt x="72" y="13"/>
                    <a:pt x="72" y="13"/>
                  </a:cubicBezTo>
                  <a:lnTo>
                    <a:pt x="18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Rectangle 58">
              <a:extLst>
                <a:ext uri="{FF2B5EF4-FFF2-40B4-BE49-F238E27FC236}">
                  <a16:creationId xmlns:a16="http://schemas.microsoft.com/office/drawing/2014/main" id="{DB146C75-7F0A-30CE-88E4-23DC02DC76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9" y="708"/>
              <a:ext cx="18" cy="10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7EC50A51-8670-A1B8-64FE-AA61F7D2B13B}"/>
              </a:ext>
            </a:extLst>
          </p:cNvPr>
          <p:cNvCxnSpPr>
            <a:cxnSpLocks/>
          </p:cNvCxnSpPr>
          <p:nvPr/>
        </p:nvCxnSpPr>
        <p:spPr>
          <a:xfrm>
            <a:off x="10061861" y="2921848"/>
            <a:ext cx="380298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858AFBBF-8A93-700F-DACC-73B43BC4CDAA}"/>
              </a:ext>
            </a:extLst>
          </p:cNvPr>
          <p:cNvSpPr txBox="1"/>
          <p:nvPr/>
        </p:nvSpPr>
        <p:spPr>
          <a:xfrm>
            <a:off x="2662226" y="5097402"/>
            <a:ext cx="1387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15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EQUIPMENT DELIVERED TO INTEGRATION CENTER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8B5CF4A-84FA-1245-A17E-4C239BFADB74}"/>
              </a:ext>
            </a:extLst>
          </p:cNvPr>
          <p:cNvSpPr txBox="1"/>
          <p:nvPr/>
        </p:nvSpPr>
        <p:spPr>
          <a:xfrm>
            <a:off x="4154680" y="5094403"/>
            <a:ext cx="1387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15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INTEGRATION SERVICES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BDAC369-B9A1-FACB-EB48-530552922587}"/>
              </a:ext>
            </a:extLst>
          </p:cNvPr>
          <p:cNvSpPr txBox="1"/>
          <p:nvPr/>
        </p:nvSpPr>
        <p:spPr>
          <a:xfrm>
            <a:off x="5822493" y="5089664"/>
            <a:ext cx="13878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15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DELIVERY COORDINATED BY ORDER MANAGER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3151304-CB5C-7C1B-25A0-3F5916558505}"/>
              </a:ext>
            </a:extLst>
          </p:cNvPr>
          <p:cNvSpPr txBox="1"/>
          <p:nvPr/>
        </p:nvSpPr>
        <p:spPr>
          <a:xfrm>
            <a:off x="7663165" y="5089664"/>
            <a:ext cx="13878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15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 DELIVERED TO FEDEX FACILITY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F091F55-26D4-4F73-1104-4E41CAC5E42D}"/>
              </a:ext>
            </a:extLst>
          </p:cNvPr>
          <p:cNvSpPr txBox="1"/>
          <p:nvPr/>
        </p:nvSpPr>
        <p:spPr>
          <a:xfrm>
            <a:off x="1274408" y="5104532"/>
            <a:ext cx="1387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15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ORDER SENT TO BUYER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4A04665-C428-E6DD-0F0A-09386E01C602}"/>
              </a:ext>
            </a:extLst>
          </p:cNvPr>
          <p:cNvSpPr txBox="1"/>
          <p:nvPr/>
        </p:nvSpPr>
        <p:spPr>
          <a:xfrm>
            <a:off x="9558101" y="5067581"/>
            <a:ext cx="1387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15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CUSTOMER INVOICES INC. TAX AND IOR/CUSTOMS</a:t>
            </a:r>
          </a:p>
        </p:txBody>
      </p:sp>
      <p:grpSp>
        <p:nvGrpSpPr>
          <p:cNvPr id="84" name="Group 98">
            <a:extLst>
              <a:ext uri="{FF2B5EF4-FFF2-40B4-BE49-F238E27FC236}">
                <a16:creationId xmlns:a16="http://schemas.microsoft.com/office/drawing/2014/main" id="{98AC84BB-6AC3-E905-D9B0-48B6791ED4F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60660" y="4440679"/>
            <a:ext cx="882717" cy="400110"/>
            <a:chOff x="5508" y="1838"/>
            <a:chExt cx="428" cy="194"/>
          </a:xfrm>
          <a:solidFill>
            <a:schemeClr val="tx2"/>
          </a:solidFill>
        </p:grpSpPr>
        <p:sp>
          <p:nvSpPr>
            <p:cNvPr id="85" name="Freeform 99">
              <a:extLst>
                <a:ext uri="{FF2B5EF4-FFF2-40B4-BE49-F238E27FC236}">
                  <a16:creationId xmlns:a16="http://schemas.microsoft.com/office/drawing/2014/main" id="{9BAE69C4-7DB8-519E-6A13-2BD57DAE64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94" y="1838"/>
              <a:ext cx="342" cy="194"/>
            </a:xfrm>
            <a:custGeom>
              <a:avLst/>
              <a:gdLst>
                <a:gd name="T0" fmla="*/ 163 w 231"/>
                <a:gd name="T1" fmla="*/ 132 h 132"/>
                <a:gd name="T2" fmla="*/ 19 w 231"/>
                <a:gd name="T3" fmla="*/ 132 h 132"/>
                <a:gd name="T4" fmla="*/ 4 w 231"/>
                <a:gd name="T5" fmla="*/ 124 h 132"/>
                <a:gd name="T6" fmla="*/ 3 w 231"/>
                <a:gd name="T7" fmla="*/ 106 h 132"/>
                <a:gd name="T8" fmla="*/ 37 w 231"/>
                <a:gd name="T9" fmla="*/ 22 h 132"/>
                <a:gd name="T10" fmla="*/ 67 w 231"/>
                <a:gd name="T11" fmla="*/ 0 h 132"/>
                <a:gd name="T12" fmla="*/ 211 w 231"/>
                <a:gd name="T13" fmla="*/ 0 h 132"/>
                <a:gd name="T14" fmla="*/ 227 w 231"/>
                <a:gd name="T15" fmla="*/ 7 h 132"/>
                <a:gd name="T16" fmla="*/ 228 w 231"/>
                <a:gd name="T17" fmla="*/ 26 h 132"/>
                <a:gd name="T18" fmla="*/ 194 w 231"/>
                <a:gd name="T19" fmla="*/ 110 h 132"/>
                <a:gd name="T20" fmla="*/ 194 w 231"/>
                <a:gd name="T21" fmla="*/ 110 h 132"/>
                <a:gd name="T22" fmla="*/ 163 w 231"/>
                <a:gd name="T23" fmla="*/ 132 h 132"/>
                <a:gd name="T24" fmla="*/ 67 w 231"/>
                <a:gd name="T25" fmla="*/ 12 h 132"/>
                <a:gd name="T26" fmla="*/ 48 w 231"/>
                <a:gd name="T27" fmla="*/ 26 h 132"/>
                <a:gd name="T28" fmla="*/ 14 w 231"/>
                <a:gd name="T29" fmla="*/ 110 h 132"/>
                <a:gd name="T30" fmla="*/ 14 w 231"/>
                <a:gd name="T31" fmla="*/ 118 h 132"/>
                <a:gd name="T32" fmla="*/ 19 w 231"/>
                <a:gd name="T33" fmla="*/ 120 h 132"/>
                <a:gd name="T34" fmla="*/ 163 w 231"/>
                <a:gd name="T35" fmla="*/ 120 h 132"/>
                <a:gd name="T36" fmla="*/ 183 w 231"/>
                <a:gd name="T37" fmla="*/ 106 h 132"/>
                <a:gd name="T38" fmla="*/ 217 w 231"/>
                <a:gd name="T39" fmla="*/ 22 h 132"/>
                <a:gd name="T40" fmla="*/ 217 w 231"/>
                <a:gd name="T41" fmla="*/ 14 h 132"/>
                <a:gd name="T42" fmla="*/ 211 w 231"/>
                <a:gd name="T43" fmla="*/ 12 h 132"/>
                <a:gd name="T44" fmla="*/ 67 w 231"/>
                <a:gd name="T45" fmla="*/ 12 h 132"/>
                <a:gd name="T46" fmla="*/ 189 w 231"/>
                <a:gd name="T47" fmla="*/ 108 h 132"/>
                <a:gd name="T48" fmla="*/ 189 w 231"/>
                <a:gd name="T49" fmla="*/ 108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1" h="132">
                  <a:moveTo>
                    <a:pt x="163" y="132"/>
                  </a:moveTo>
                  <a:cubicBezTo>
                    <a:pt x="19" y="132"/>
                    <a:pt x="19" y="132"/>
                    <a:pt x="19" y="132"/>
                  </a:cubicBezTo>
                  <a:cubicBezTo>
                    <a:pt x="13" y="132"/>
                    <a:pt x="7" y="129"/>
                    <a:pt x="4" y="124"/>
                  </a:cubicBezTo>
                  <a:cubicBezTo>
                    <a:pt x="1" y="119"/>
                    <a:pt x="0" y="112"/>
                    <a:pt x="3" y="106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42" y="9"/>
                    <a:pt x="55" y="0"/>
                    <a:pt x="67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18" y="0"/>
                    <a:pt x="224" y="3"/>
                    <a:pt x="227" y="7"/>
                  </a:cubicBezTo>
                  <a:cubicBezTo>
                    <a:pt x="230" y="12"/>
                    <a:pt x="231" y="19"/>
                    <a:pt x="228" y="26"/>
                  </a:cubicBezTo>
                  <a:cubicBezTo>
                    <a:pt x="194" y="110"/>
                    <a:pt x="194" y="110"/>
                    <a:pt x="194" y="110"/>
                  </a:cubicBezTo>
                  <a:cubicBezTo>
                    <a:pt x="194" y="110"/>
                    <a:pt x="194" y="110"/>
                    <a:pt x="194" y="110"/>
                  </a:cubicBezTo>
                  <a:cubicBezTo>
                    <a:pt x="189" y="122"/>
                    <a:pt x="176" y="132"/>
                    <a:pt x="163" y="132"/>
                  </a:cubicBezTo>
                  <a:close/>
                  <a:moveTo>
                    <a:pt x="67" y="12"/>
                  </a:moveTo>
                  <a:cubicBezTo>
                    <a:pt x="60" y="12"/>
                    <a:pt x="51" y="18"/>
                    <a:pt x="48" y="26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3" y="113"/>
                    <a:pt x="13" y="116"/>
                    <a:pt x="14" y="118"/>
                  </a:cubicBezTo>
                  <a:cubicBezTo>
                    <a:pt x="15" y="119"/>
                    <a:pt x="18" y="120"/>
                    <a:pt x="19" y="120"/>
                  </a:cubicBezTo>
                  <a:cubicBezTo>
                    <a:pt x="163" y="120"/>
                    <a:pt x="163" y="120"/>
                    <a:pt x="163" y="120"/>
                  </a:cubicBezTo>
                  <a:cubicBezTo>
                    <a:pt x="171" y="120"/>
                    <a:pt x="180" y="113"/>
                    <a:pt x="183" y="106"/>
                  </a:cubicBezTo>
                  <a:cubicBezTo>
                    <a:pt x="217" y="22"/>
                    <a:pt x="217" y="22"/>
                    <a:pt x="217" y="22"/>
                  </a:cubicBezTo>
                  <a:cubicBezTo>
                    <a:pt x="218" y="19"/>
                    <a:pt x="218" y="16"/>
                    <a:pt x="217" y="14"/>
                  </a:cubicBezTo>
                  <a:cubicBezTo>
                    <a:pt x="216" y="12"/>
                    <a:pt x="213" y="12"/>
                    <a:pt x="211" y="12"/>
                  </a:cubicBezTo>
                  <a:lnTo>
                    <a:pt x="67" y="12"/>
                  </a:lnTo>
                  <a:close/>
                  <a:moveTo>
                    <a:pt x="189" y="108"/>
                  </a:moveTo>
                  <a:cubicBezTo>
                    <a:pt x="189" y="108"/>
                    <a:pt x="189" y="108"/>
                    <a:pt x="189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 100">
              <a:extLst>
                <a:ext uri="{FF2B5EF4-FFF2-40B4-BE49-F238E27FC236}">
                  <a16:creationId xmlns:a16="http://schemas.microsoft.com/office/drawing/2014/main" id="{A535CBC8-242A-AEA5-D97D-2895A7B05A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9" y="1871"/>
              <a:ext cx="216" cy="91"/>
            </a:xfrm>
            <a:custGeom>
              <a:avLst/>
              <a:gdLst>
                <a:gd name="T0" fmla="*/ 54 w 146"/>
                <a:gd name="T1" fmla="*/ 61 h 61"/>
                <a:gd name="T2" fmla="*/ 49 w 146"/>
                <a:gd name="T3" fmla="*/ 59 h 61"/>
                <a:gd name="T4" fmla="*/ 3 w 146"/>
                <a:gd name="T5" fmla="*/ 11 h 61"/>
                <a:gd name="T6" fmla="*/ 3 w 146"/>
                <a:gd name="T7" fmla="*/ 3 h 61"/>
                <a:gd name="T8" fmla="*/ 11 w 146"/>
                <a:gd name="T9" fmla="*/ 3 h 61"/>
                <a:gd name="T10" fmla="*/ 55 w 146"/>
                <a:gd name="T11" fmla="*/ 47 h 61"/>
                <a:gd name="T12" fmla="*/ 136 w 146"/>
                <a:gd name="T13" fmla="*/ 2 h 61"/>
                <a:gd name="T14" fmla="*/ 144 w 146"/>
                <a:gd name="T15" fmla="*/ 4 h 61"/>
                <a:gd name="T16" fmla="*/ 142 w 146"/>
                <a:gd name="T17" fmla="*/ 12 h 61"/>
                <a:gd name="T18" fmla="*/ 57 w 146"/>
                <a:gd name="T19" fmla="*/ 60 h 61"/>
                <a:gd name="T20" fmla="*/ 54 w 146"/>
                <a:gd name="T21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" h="61">
                  <a:moveTo>
                    <a:pt x="54" y="61"/>
                  </a:moveTo>
                  <a:cubicBezTo>
                    <a:pt x="52" y="61"/>
                    <a:pt x="51" y="60"/>
                    <a:pt x="49" y="59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0" y="9"/>
                    <a:pt x="0" y="5"/>
                    <a:pt x="3" y="3"/>
                  </a:cubicBezTo>
                  <a:cubicBezTo>
                    <a:pt x="5" y="0"/>
                    <a:pt x="9" y="0"/>
                    <a:pt x="11" y="3"/>
                  </a:cubicBezTo>
                  <a:cubicBezTo>
                    <a:pt x="55" y="47"/>
                    <a:pt x="55" y="47"/>
                    <a:pt x="55" y="47"/>
                  </a:cubicBezTo>
                  <a:cubicBezTo>
                    <a:pt x="136" y="2"/>
                    <a:pt x="136" y="2"/>
                    <a:pt x="136" y="2"/>
                  </a:cubicBezTo>
                  <a:cubicBezTo>
                    <a:pt x="139" y="0"/>
                    <a:pt x="142" y="1"/>
                    <a:pt x="144" y="4"/>
                  </a:cubicBezTo>
                  <a:cubicBezTo>
                    <a:pt x="146" y="7"/>
                    <a:pt x="145" y="10"/>
                    <a:pt x="142" y="12"/>
                  </a:cubicBezTo>
                  <a:cubicBezTo>
                    <a:pt x="57" y="60"/>
                    <a:pt x="57" y="60"/>
                    <a:pt x="57" y="60"/>
                  </a:cubicBezTo>
                  <a:cubicBezTo>
                    <a:pt x="56" y="61"/>
                    <a:pt x="55" y="61"/>
                    <a:pt x="54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 101">
              <a:extLst>
                <a:ext uri="{FF2B5EF4-FFF2-40B4-BE49-F238E27FC236}">
                  <a16:creationId xmlns:a16="http://schemas.microsoft.com/office/drawing/2014/main" id="{7FCB37B7-088C-8FDA-132F-3DFA8CA7D6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3" y="1942"/>
              <a:ext cx="81" cy="64"/>
            </a:xfrm>
            <a:custGeom>
              <a:avLst/>
              <a:gdLst>
                <a:gd name="T0" fmla="*/ 7 w 55"/>
                <a:gd name="T1" fmla="*/ 43 h 43"/>
                <a:gd name="T2" fmla="*/ 2 w 55"/>
                <a:gd name="T3" fmla="*/ 40 h 43"/>
                <a:gd name="T4" fmla="*/ 3 w 55"/>
                <a:gd name="T5" fmla="*/ 32 h 43"/>
                <a:gd name="T6" fmla="*/ 45 w 55"/>
                <a:gd name="T7" fmla="*/ 2 h 43"/>
                <a:gd name="T8" fmla="*/ 54 w 55"/>
                <a:gd name="T9" fmla="*/ 3 h 43"/>
                <a:gd name="T10" fmla="*/ 52 w 55"/>
                <a:gd name="T11" fmla="*/ 12 h 43"/>
                <a:gd name="T12" fmla="*/ 10 w 55"/>
                <a:gd name="T13" fmla="*/ 42 h 43"/>
                <a:gd name="T14" fmla="*/ 7 w 55"/>
                <a:gd name="T1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" h="43">
                  <a:moveTo>
                    <a:pt x="7" y="43"/>
                  </a:moveTo>
                  <a:cubicBezTo>
                    <a:pt x="5" y="43"/>
                    <a:pt x="3" y="42"/>
                    <a:pt x="2" y="40"/>
                  </a:cubicBezTo>
                  <a:cubicBezTo>
                    <a:pt x="0" y="38"/>
                    <a:pt x="0" y="34"/>
                    <a:pt x="3" y="3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8" y="0"/>
                    <a:pt x="52" y="1"/>
                    <a:pt x="54" y="3"/>
                  </a:cubicBezTo>
                  <a:cubicBezTo>
                    <a:pt x="55" y="6"/>
                    <a:pt x="55" y="10"/>
                    <a:pt x="52" y="12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9" y="42"/>
                    <a:pt x="8" y="43"/>
                    <a:pt x="7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 102">
              <a:extLst>
                <a:ext uri="{FF2B5EF4-FFF2-40B4-BE49-F238E27FC236}">
                  <a16:creationId xmlns:a16="http://schemas.microsoft.com/office/drawing/2014/main" id="{DE767FAC-17B6-0373-73AE-067A7B35BD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1" y="1942"/>
              <a:ext cx="46" cy="64"/>
            </a:xfrm>
            <a:custGeom>
              <a:avLst/>
              <a:gdLst>
                <a:gd name="T0" fmla="*/ 25 w 31"/>
                <a:gd name="T1" fmla="*/ 43 h 43"/>
                <a:gd name="T2" fmla="*/ 20 w 31"/>
                <a:gd name="T3" fmla="*/ 40 h 43"/>
                <a:gd name="T4" fmla="*/ 2 w 31"/>
                <a:gd name="T5" fmla="*/ 10 h 43"/>
                <a:gd name="T6" fmla="*/ 4 w 31"/>
                <a:gd name="T7" fmla="*/ 2 h 43"/>
                <a:gd name="T8" fmla="*/ 12 w 31"/>
                <a:gd name="T9" fmla="*/ 4 h 43"/>
                <a:gd name="T10" fmla="*/ 30 w 31"/>
                <a:gd name="T11" fmla="*/ 34 h 43"/>
                <a:gd name="T12" fmla="*/ 28 w 31"/>
                <a:gd name="T13" fmla="*/ 42 h 43"/>
                <a:gd name="T14" fmla="*/ 25 w 31"/>
                <a:gd name="T1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43">
                  <a:moveTo>
                    <a:pt x="25" y="43"/>
                  </a:moveTo>
                  <a:cubicBezTo>
                    <a:pt x="23" y="43"/>
                    <a:pt x="21" y="42"/>
                    <a:pt x="20" y="4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7"/>
                    <a:pt x="1" y="3"/>
                    <a:pt x="4" y="2"/>
                  </a:cubicBezTo>
                  <a:cubicBezTo>
                    <a:pt x="6" y="0"/>
                    <a:pt x="10" y="1"/>
                    <a:pt x="12" y="4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1" y="37"/>
                    <a:pt x="31" y="40"/>
                    <a:pt x="28" y="42"/>
                  </a:cubicBezTo>
                  <a:cubicBezTo>
                    <a:pt x="27" y="43"/>
                    <a:pt x="26" y="43"/>
                    <a:pt x="25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Freeform 103">
              <a:extLst>
                <a:ext uri="{FF2B5EF4-FFF2-40B4-BE49-F238E27FC236}">
                  <a16:creationId xmlns:a16="http://schemas.microsoft.com/office/drawing/2014/main" id="{FA68458D-FD21-9D34-8EDB-F915DDEA96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8" y="1838"/>
              <a:ext cx="107" cy="17"/>
            </a:xfrm>
            <a:custGeom>
              <a:avLst/>
              <a:gdLst>
                <a:gd name="T0" fmla="*/ 66 w 72"/>
                <a:gd name="T1" fmla="*/ 12 h 12"/>
                <a:gd name="T2" fmla="*/ 6 w 72"/>
                <a:gd name="T3" fmla="*/ 12 h 12"/>
                <a:gd name="T4" fmla="*/ 0 w 72"/>
                <a:gd name="T5" fmla="*/ 6 h 12"/>
                <a:gd name="T6" fmla="*/ 6 w 72"/>
                <a:gd name="T7" fmla="*/ 0 h 12"/>
                <a:gd name="T8" fmla="*/ 66 w 72"/>
                <a:gd name="T9" fmla="*/ 0 h 12"/>
                <a:gd name="T10" fmla="*/ 72 w 72"/>
                <a:gd name="T11" fmla="*/ 6 h 12"/>
                <a:gd name="T12" fmla="*/ 66 w 72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12">
                  <a:moveTo>
                    <a:pt x="66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9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9" y="0"/>
                    <a:pt x="72" y="3"/>
                    <a:pt x="72" y="6"/>
                  </a:cubicBezTo>
                  <a:cubicBezTo>
                    <a:pt x="72" y="9"/>
                    <a:pt x="69" y="12"/>
                    <a:pt x="6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Freeform 104">
              <a:extLst>
                <a:ext uri="{FF2B5EF4-FFF2-40B4-BE49-F238E27FC236}">
                  <a16:creationId xmlns:a16="http://schemas.microsoft.com/office/drawing/2014/main" id="{A8BB1E6F-3DBB-E1F6-CA47-3A13882100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8" y="1997"/>
              <a:ext cx="54" cy="18"/>
            </a:xfrm>
            <a:custGeom>
              <a:avLst/>
              <a:gdLst>
                <a:gd name="T0" fmla="*/ 30 w 36"/>
                <a:gd name="T1" fmla="*/ 12 h 12"/>
                <a:gd name="T2" fmla="*/ 6 w 36"/>
                <a:gd name="T3" fmla="*/ 12 h 12"/>
                <a:gd name="T4" fmla="*/ 0 w 36"/>
                <a:gd name="T5" fmla="*/ 6 h 12"/>
                <a:gd name="T6" fmla="*/ 6 w 36"/>
                <a:gd name="T7" fmla="*/ 0 h 12"/>
                <a:gd name="T8" fmla="*/ 30 w 36"/>
                <a:gd name="T9" fmla="*/ 0 h 12"/>
                <a:gd name="T10" fmla="*/ 36 w 36"/>
                <a:gd name="T11" fmla="*/ 6 h 12"/>
                <a:gd name="T12" fmla="*/ 30 w 36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2">
                  <a:moveTo>
                    <a:pt x="30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9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6" y="3"/>
                    <a:pt x="36" y="6"/>
                  </a:cubicBezTo>
                  <a:cubicBezTo>
                    <a:pt x="36" y="9"/>
                    <a:pt x="33" y="12"/>
                    <a:pt x="3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 105">
              <a:extLst>
                <a:ext uri="{FF2B5EF4-FFF2-40B4-BE49-F238E27FC236}">
                  <a16:creationId xmlns:a16="http://schemas.microsoft.com/office/drawing/2014/main" id="{A0993F55-23AD-0760-E7C9-03081FF184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8" y="1908"/>
              <a:ext cx="71" cy="18"/>
            </a:xfrm>
            <a:custGeom>
              <a:avLst/>
              <a:gdLst>
                <a:gd name="T0" fmla="*/ 42 w 48"/>
                <a:gd name="T1" fmla="*/ 12 h 12"/>
                <a:gd name="T2" fmla="*/ 6 w 48"/>
                <a:gd name="T3" fmla="*/ 12 h 12"/>
                <a:gd name="T4" fmla="*/ 0 w 48"/>
                <a:gd name="T5" fmla="*/ 6 h 12"/>
                <a:gd name="T6" fmla="*/ 6 w 48"/>
                <a:gd name="T7" fmla="*/ 0 h 12"/>
                <a:gd name="T8" fmla="*/ 42 w 48"/>
                <a:gd name="T9" fmla="*/ 0 h 12"/>
                <a:gd name="T10" fmla="*/ 48 w 48"/>
                <a:gd name="T11" fmla="*/ 6 h 12"/>
                <a:gd name="T12" fmla="*/ 42 w 48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12">
                  <a:moveTo>
                    <a:pt x="42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9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5" y="0"/>
                    <a:pt x="48" y="3"/>
                    <a:pt x="48" y="6"/>
                  </a:cubicBezTo>
                  <a:cubicBezTo>
                    <a:pt x="48" y="9"/>
                    <a:pt x="45" y="12"/>
                    <a:pt x="4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2" name="Group 99">
            <a:extLst>
              <a:ext uri="{FF2B5EF4-FFF2-40B4-BE49-F238E27FC236}">
                <a16:creationId xmlns:a16="http://schemas.microsoft.com/office/drawing/2014/main" id="{AE04ADB8-9655-CAD0-4467-4F2E78081E8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008437" y="4380886"/>
            <a:ext cx="645708" cy="631065"/>
            <a:chOff x="3617" y="1868"/>
            <a:chExt cx="441" cy="431"/>
          </a:xfrm>
          <a:solidFill>
            <a:schemeClr val="tx2"/>
          </a:solidFill>
        </p:grpSpPr>
        <p:sp>
          <p:nvSpPr>
            <p:cNvPr id="93" name="Freeform 100">
              <a:extLst>
                <a:ext uri="{FF2B5EF4-FFF2-40B4-BE49-F238E27FC236}">
                  <a16:creationId xmlns:a16="http://schemas.microsoft.com/office/drawing/2014/main" id="{66C69C88-8BC6-2D2D-56B3-44F93584E9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7" y="1940"/>
              <a:ext cx="276" cy="215"/>
            </a:xfrm>
            <a:custGeom>
              <a:avLst/>
              <a:gdLst>
                <a:gd name="T0" fmla="*/ 78 w 180"/>
                <a:gd name="T1" fmla="*/ 144 h 144"/>
                <a:gd name="T2" fmla="*/ 6 w 180"/>
                <a:gd name="T3" fmla="*/ 144 h 144"/>
                <a:gd name="T4" fmla="*/ 0 w 180"/>
                <a:gd name="T5" fmla="*/ 138 h 144"/>
                <a:gd name="T6" fmla="*/ 0 w 180"/>
                <a:gd name="T7" fmla="*/ 6 h 144"/>
                <a:gd name="T8" fmla="*/ 6 w 180"/>
                <a:gd name="T9" fmla="*/ 0 h 144"/>
                <a:gd name="T10" fmla="*/ 174 w 180"/>
                <a:gd name="T11" fmla="*/ 0 h 144"/>
                <a:gd name="T12" fmla="*/ 180 w 180"/>
                <a:gd name="T13" fmla="*/ 6 h 144"/>
                <a:gd name="T14" fmla="*/ 180 w 180"/>
                <a:gd name="T15" fmla="*/ 66 h 144"/>
                <a:gd name="T16" fmla="*/ 174 w 180"/>
                <a:gd name="T17" fmla="*/ 72 h 144"/>
                <a:gd name="T18" fmla="*/ 168 w 180"/>
                <a:gd name="T19" fmla="*/ 66 h 144"/>
                <a:gd name="T20" fmla="*/ 168 w 180"/>
                <a:gd name="T21" fmla="*/ 12 h 144"/>
                <a:gd name="T22" fmla="*/ 12 w 180"/>
                <a:gd name="T23" fmla="*/ 12 h 144"/>
                <a:gd name="T24" fmla="*/ 12 w 180"/>
                <a:gd name="T25" fmla="*/ 132 h 144"/>
                <a:gd name="T26" fmla="*/ 78 w 180"/>
                <a:gd name="T27" fmla="*/ 132 h 144"/>
                <a:gd name="T28" fmla="*/ 84 w 180"/>
                <a:gd name="T29" fmla="*/ 138 h 144"/>
                <a:gd name="T30" fmla="*/ 78 w 180"/>
                <a:gd name="T31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0" h="144">
                  <a:moveTo>
                    <a:pt x="78" y="144"/>
                  </a:moveTo>
                  <a:cubicBezTo>
                    <a:pt x="6" y="144"/>
                    <a:pt x="6" y="144"/>
                    <a:pt x="6" y="144"/>
                  </a:cubicBezTo>
                  <a:cubicBezTo>
                    <a:pt x="3" y="144"/>
                    <a:pt x="0" y="141"/>
                    <a:pt x="0" y="13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74" y="0"/>
                    <a:pt x="174" y="0"/>
                    <a:pt x="174" y="0"/>
                  </a:cubicBezTo>
                  <a:cubicBezTo>
                    <a:pt x="178" y="0"/>
                    <a:pt x="180" y="2"/>
                    <a:pt x="180" y="6"/>
                  </a:cubicBezTo>
                  <a:cubicBezTo>
                    <a:pt x="180" y="66"/>
                    <a:pt x="180" y="66"/>
                    <a:pt x="180" y="66"/>
                  </a:cubicBezTo>
                  <a:cubicBezTo>
                    <a:pt x="180" y="69"/>
                    <a:pt x="178" y="72"/>
                    <a:pt x="174" y="72"/>
                  </a:cubicBezTo>
                  <a:cubicBezTo>
                    <a:pt x="171" y="72"/>
                    <a:pt x="168" y="69"/>
                    <a:pt x="168" y="66"/>
                  </a:cubicBezTo>
                  <a:cubicBezTo>
                    <a:pt x="168" y="12"/>
                    <a:pt x="168" y="12"/>
                    <a:pt x="168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32"/>
                    <a:pt x="12" y="132"/>
                    <a:pt x="12" y="132"/>
                  </a:cubicBezTo>
                  <a:cubicBezTo>
                    <a:pt x="78" y="132"/>
                    <a:pt x="78" y="132"/>
                    <a:pt x="78" y="132"/>
                  </a:cubicBezTo>
                  <a:cubicBezTo>
                    <a:pt x="82" y="132"/>
                    <a:pt x="84" y="134"/>
                    <a:pt x="84" y="138"/>
                  </a:cubicBezTo>
                  <a:cubicBezTo>
                    <a:pt x="84" y="141"/>
                    <a:pt x="82" y="144"/>
                    <a:pt x="78" y="1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 101">
              <a:extLst>
                <a:ext uri="{FF2B5EF4-FFF2-40B4-BE49-F238E27FC236}">
                  <a16:creationId xmlns:a16="http://schemas.microsoft.com/office/drawing/2014/main" id="{3061FE34-1D00-06BC-364B-95568C0171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17" y="1868"/>
              <a:ext cx="277" cy="90"/>
            </a:xfrm>
            <a:custGeom>
              <a:avLst/>
              <a:gdLst>
                <a:gd name="T0" fmla="*/ 174 w 181"/>
                <a:gd name="T1" fmla="*/ 60 h 60"/>
                <a:gd name="T2" fmla="*/ 6 w 181"/>
                <a:gd name="T3" fmla="*/ 60 h 60"/>
                <a:gd name="T4" fmla="*/ 1 w 181"/>
                <a:gd name="T5" fmla="*/ 56 h 60"/>
                <a:gd name="T6" fmla="*/ 2 w 181"/>
                <a:gd name="T7" fmla="*/ 49 h 60"/>
                <a:gd name="T8" fmla="*/ 50 w 181"/>
                <a:gd name="T9" fmla="*/ 1 h 60"/>
                <a:gd name="T10" fmla="*/ 54 w 181"/>
                <a:gd name="T11" fmla="*/ 0 h 60"/>
                <a:gd name="T12" fmla="*/ 126 w 181"/>
                <a:gd name="T13" fmla="*/ 0 h 60"/>
                <a:gd name="T14" fmla="*/ 130 w 181"/>
                <a:gd name="T15" fmla="*/ 1 h 60"/>
                <a:gd name="T16" fmla="*/ 178 w 181"/>
                <a:gd name="T17" fmla="*/ 49 h 60"/>
                <a:gd name="T18" fmla="*/ 180 w 181"/>
                <a:gd name="T19" fmla="*/ 56 h 60"/>
                <a:gd name="T20" fmla="*/ 174 w 181"/>
                <a:gd name="T21" fmla="*/ 60 h 60"/>
                <a:gd name="T22" fmla="*/ 21 w 181"/>
                <a:gd name="T23" fmla="*/ 48 h 60"/>
                <a:gd name="T24" fmla="*/ 160 w 181"/>
                <a:gd name="T25" fmla="*/ 48 h 60"/>
                <a:gd name="T26" fmla="*/ 124 w 181"/>
                <a:gd name="T27" fmla="*/ 12 h 60"/>
                <a:gd name="T28" fmla="*/ 57 w 181"/>
                <a:gd name="T29" fmla="*/ 12 h 60"/>
                <a:gd name="T30" fmla="*/ 21 w 181"/>
                <a:gd name="T31" fmla="*/ 4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1" h="60">
                  <a:moveTo>
                    <a:pt x="174" y="60"/>
                  </a:moveTo>
                  <a:cubicBezTo>
                    <a:pt x="6" y="60"/>
                    <a:pt x="6" y="60"/>
                    <a:pt x="6" y="60"/>
                  </a:cubicBezTo>
                  <a:cubicBezTo>
                    <a:pt x="4" y="60"/>
                    <a:pt x="2" y="58"/>
                    <a:pt x="1" y="56"/>
                  </a:cubicBezTo>
                  <a:cubicBezTo>
                    <a:pt x="0" y="54"/>
                    <a:pt x="0" y="51"/>
                    <a:pt x="2" y="49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51" y="0"/>
                    <a:pt x="53" y="0"/>
                    <a:pt x="54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8" y="0"/>
                    <a:pt x="129" y="0"/>
                    <a:pt x="130" y="1"/>
                  </a:cubicBezTo>
                  <a:cubicBezTo>
                    <a:pt x="178" y="49"/>
                    <a:pt x="178" y="49"/>
                    <a:pt x="178" y="49"/>
                  </a:cubicBezTo>
                  <a:cubicBezTo>
                    <a:pt x="180" y="51"/>
                    <a:pt x="181" y="54"/>
                    <a:pt x="180" y="56"/>
                  </a:cubicBezTo>
                  <a:cubicBezTo>
                    <a:pt x="179" y="58"/>
                    <a:pt x="177" y="60"/>
                    <a:pt x="174" y="60"/>
                  </a:cubicBezTo>
                  <a:close/>
                  <a:moveTo>
                    <a:pt x="21" y="48"/>
                  </a:moveTo>
                  <a:cubicBezTo>
                    <a:pt x="160" y="48"/>
                    <a:pt x="160" y="48"/>
                    <a:pt x="160" y="48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57" y="12"/>
                    <a:pt x="57" y="12"/>
                    <a:pt x="57" y="12"/>
                  </a:cubicBezTo>
                  <a:lnTo>
                    <a:pt x="21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 102">
              <a:extLst>
                <a:ext uri="{FF2B5EF4-FFF2-40B4-BE49-F238E27FC236}">
                  <a16:creationId xmlns:a16="http://schemas.microsoft.com/office/drawing/2014/main" id="{C7FC49B5-E3F0-67AC-99C9-0B2C0271BA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6" y="1868"/>
              <a:ext cx="18" cy="90"/>
            </a:xfrm>
            <a:custGeom>
              <a:avLst/>
              <a:gdLst>
                <a:gd name="T0" fmla="*/ 6 w 12"/>
                <a:gd name="T1" fmla="*/ 60 h 60"/>
                <a:gd name="T2" fmla="*/ 0 w 12"/>
                <a:gd name="T3" fmla="*/ 54 h 60"/>
                <a:gd name="T4" fmla="*/ 0 w 12"/>
                <a:gd name="T5" fmla="*/ 6 h 60"/>
                <a:gd name="T6" fmla="*/ 6 w 12"/>
                <a:gd name="T7" fmla="*/ 0 h 60"/>
                <a:gd name="T8" fmla="*/ 12 w 12"/>
                <a:gd name="T9" fmla="*/ 6 h 60"/>
                <a:gd name="T10" fmla="*/ 12 w 12"/>
                <a:gd name="T11" fmla="*/ 54 h 60"/>
                <a:gd name="T12" fmla="*/ 6 w 12"/>
                <a:gd name="T13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60">
                  <a:moveTo>
                    <a:pt x="6" y="60"/>
                  </a:moveTo>
                  <a:cubicBezTo>
                    <a:pt x="3" y="60"/>
                    <a:pt x="0" y="57"/>
                    <a:pt x="0" y="5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0" y="0"/>
                    <a:pt x="12" y="2"/>
                    <a:pt x="12" y="6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7"/>
                    <a:pt x="10" y="60"/>
                    <a:pt x="6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 103">
              <a:extLst>
                <a:ext uri="{FF2B5EF4-FFF2-40B4-BE49-F238E27FC236}">
                  <a16:creationId xmlns:a16="http://schemas.microsoft.com/office/drawing/2014/main" id="{30BEC359-1634-4E29-1FA5-8E70DF2AF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8" y="2119"/>
              <a:ext cx="120" cy="144"/>
            </a:xfrm>
            <a:custGeom>
              <a:avLst/>
              <a:gdLst>
                <a:gd name="T0" fmla="*/ 72 w 78"/>
                <a:gd name="T1" fmla="*/ 96 h 96"/>
                <a:gd name="T2" fmla="*/ 53 w 78"/>
                <a:gd name="T3" fmla="*/ 96 h 96"/>
                <a:gd name="T4" fmla="*/ 53 w 78"/>
                <a:gd name="T5" fmla="*/ 84 h 96"/>
                <a:gd name="T6" fmla="*/ 66 w 78"/>
                <a:gd name="T7" fmla="*/ 84 h 96"/>
                <a:gd name="T8" fmla="*/ 66 w 78"/>
                <a:gd name="T9" fmla="*/ 55 h 96"/>
                <a:gd name="T10" fmla="*/ 50 w 78"/>
                <a:gd name="T11" fmla="*/ 12 h 96"/>
                <a:gd name="T12" fmla="*/ 0 w 78"/>
                <a:gd name="T13" fmla="*/ 12 h 96"/>
                <a:gd name="T14" fmla="*/ 0 w 78"/>
                <a:gd name="T15" fmla="*/ 0 h 96"/>
                <a:gd name="T16" fmla="*/ 54 w 78"/>
                <a:gd name="T17" fmla="*/ 0 h 96"/>
                <a:gd name="T18" fmla="*/ 60 w 78"/>
                <a:gd name="T19" fmla="*/ 4 h 96"/>
                <a:gd name="T20" fmla="*/ 78 w 78"/>
                <a:gd name="T21" fmla="*/ 51 h 96"/>
                <a:gd name="T22" fmla="*/ 78 w 78"/>
                <a:gd name="T23" fmla="*/ 53 h 96"/>
                <a:gd name="T24" fmla="*/ 78 w 78"/>
                <a:gd name="T25" fmla="*/ 90 h 96"/>
                <a:gd name="T26" fmla="*/ 72 w 78"/>
                <a:gd name="T27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8" h="96">
                  <a:moveTo>
                    <a:pt x="72" y="96"/>
                  </a:moveTo>
                  <a:cubicBezTo>
                    <a:pt x="53" y="96"/>
                    <a:pt x="53" y="96"/>
                    <a:pt x="53" y="96"/>
                  </a:cubicBezTo>
                  <a:cubicBezTo>
                    <a:pt x="53" y="84"/>
                    <a:pt x="53" y="84"/>
                    <a:pt x="53" y="84"/>
                  </a:cubicBezTo>
                  <a:cubicBezTo>
                    <a:pt x="66" y="84"/>
                    <a:pt x="66" y="84"/>
                    <a:pt x="66" y="84"/>
                  </a:cubicBezTo>
                  <a:cubicBezTo>
                    <a:pt x="66" y="55"/>
                    <a:pt x="66" y="55"/>
                    <a:pt x="66" y="55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7" y="0"/>
                    <a:pt x="59" y="1"/>
                    <a:pt x="60" y="4"/>
                  </a:cubicBezTo>
                  <a:cubicBezTo>
                    <a:pt x="78" y="51"/>
                    <a:pt x="78" y="51"/>
                    <a:pt x="78" y="51"/>
                  </a:cubicBezTo>
                  <a:cubicBezTo>
                    <a:pt x="78" y="52"/>
                    <a:pt x="78" y="53"/>
                    <a:pt x="78" y="53"/>
                  </a:cubicBezTo>
                  <a:cubicBezTo>
                    <a:pt x="78" y="90"/>
                    <a:pt x="78" y="90"/>
                    <a:pt x="78" y="90"/>
                  </a:cubicBezTo>
                  <a:cubicBezTo>
                    <a:pt x="78" y="93"/>
                    <a:pt x="76" y="96"/>
                    <a:pt x="72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 104">
              <a:extLst>
                <a:ext uri="{FF2B5EF4-FFF2-40B4-BE49-F238E27FC236}">
                  <a16:creationId xmlns:a16="http://schemas.microsoft.com/office/drawing/2014/main" id="{5CF968BD-A572-96BD-2C5B-57C81D2CC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4" y="2084"/>
              <a:ext cx="184" cy="179"/>
            </a:xfrm>
            <a:custGeom>
              <a:avLst/>
              <a:gdLst>
                <a:gd name="T0" fmla="*/ 83 w 120"/>
                <a:gd name="T1" fmla="*/ 120 h 120"/>
                <a:gd name="T2" fmla="*/ 83 w 120"/>
                <a:gd name="T3" fmla="*/ 108 h 120"/>
                <a:gd name="T4" fmla="*/ 108 w 120"/>
                <a:gd name="T5" fmla="*/ 108 h 120"/>
                <a:gd name="T6" fmla="*/ 108 w 120"/>
                <a:gd name="T7" fmla="*/ 12 h 120"/>
                <a:gd name="T8" fmla="*/ 12 w 120"/>
                <a:gd name="T9" fmla="*/ 12 h 120"/>
                <a:gd name="T10" fmla="*/ 12 w 120"/>
                <a:gd name="T11" fmla="*/ 108 h 120"/>
                <a:gd name="T12" fmla="*/ 49 w 120"/>
                <a:gd name="T13" fmla="*/ 108 h 120"/>
                <a:gd name="T14" fmla="*/ 49 w 120"/>
                <a:gd name="T15" fmla="*/ 120 h 120"/>
                <a:gd name="T16" fmla="*/ 6 w 120"/>
                <a:gd name="T17" fmla="*/ 120 h 120"/>
                <a:gd name="T18" fmla="*/ 6 w 120"/>
                <a:gd name="T19" fmla="*/ 120 h 120"/>
                <a:gd name="T20" fmla="*/ 2 w 120"/>
                <a:gd name="T21" fmla="*/ 118 h 120"/>
                <a:gd name="T22" fmla="*/ 0 w 120"/>
                <a:gd name="T23" fmla="*/ 114 h 120"/>
                <a:gd name="T24" fmla="*/ 0 w 120"/>
                <a:gd name="T25" fmla="*/ 6 h 120"/>
                <a:gd name="T26" fmla="*/ 6 w 120"/>
                <a:gd name="T27" fmla="*/ 0 h 120"/>
                <a:gd name="T28" fmla="*/ 114 w 120"/>
                <a:gd name="T29" fmla="*/ 0 h 120"/>
                <a:gd name="T30" fmla="*/ 120 w 120"/>
                <a:gd name="T31" fmla="*/ 6 h 120"/>
                <a:gd name="T32" fmla="*/ 120 w 120"/>
                <a:gd name="T33" fmla="*/ 114 h 120"/>
                <a:gd name="T34" fmla="*/ 114 w 120"/>
                <a:gd name="T35" fmla="*/ 120 h 120"/>
                <a:gd name="T36" fmla="*/ 83 w 120"/>
                <a:gd name="T37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" h="120">
                  <a:moveTo>
                    <a:pt x="83" y="120"/>
                  </a:moveTo>
                  <a:cubicBezTo>
                    <a:pt x="83" y="108"/>
                    <a:pt x="83" y="108"/>
                    <a:pt x="83" y="108"/>
                  </a:cubicBezTo>
                  <a:cubicBezTo>
                    <a:pt x="108" y="108"/>
                    <a:pt x="108" y="108"/>
                    <a:pt x="108" y="108"/>
                  </a:cubicBezTo>
                  <a:cubicBezTo>
                    <a:pt x="108" y="12"/>
                    <a:pt x="108" y="12"/>
                    <a:pt x="108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08"/>
                    <a:pt x="12" y="108"/>
                    <a:pt x="12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6" y="120"/>
                    <a:pt x="6" y="120"/>
                    <a:pt x="6" y="120"/>
                  </a:cubicBezTo>
                  <a:cubicBezTo>
                    <a:pt x="6" y="120"/>
                    <a:pt x="6" y="120"/>
                    <a:pt x="6" y="120"/>
                  </a:cubicBezTo>
                  <a:cubicBezTo>
                    <a:pt x="5" y="120"/>
                    <a:pt x="3" y="119"/>
                    <a:pt x="2" y="118"/>
                  </a:cubicBezTo>
                  <a:cubicBezTo>
                    <a:pt x="1" y="117"/>
                    <a:pt x="0" y="115"/>
                    <a:pt x="0" y="1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8" y="0"/>
                    <a:pt x="120" y="2"/>
                    <a:pt x="120" y="6"/>
                  </a:cubicBezTo>
                  <a:cubicBezTo>
                    <a:pt x="120" y="114"/>
                    <a:pt x="120" y="114"/>
                    <a:pt x="120" y="114"/>
                  </a:cubicBezTo>
                  <a:cubicBezTo>
                    <a:pt x="120" y="117"/>
                    <a:pt x="118" y="120"/>
                    <a:pt x="114" y="120"/>
                  </a:cubicBezTo>
                  <a:lnTo>
                    <a:pt x="83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 105">
              <a:extLst>
                <a:ext uri="{FF2B5EF4-FFF2-40B4-BE49-F238E27FC236}">
                  <a16:creationId xmlns:a16="http://schemas.microsoft.com/office/drawing/2014/main" id="{9117AD94-5663-079D-A55B-0C788870D9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57" y="2227"/>
              <a:ext cx="73" cy="72"/>
            </a:xfrm>
            <a:custGeom>
              <a:avLst/>
              <a:gdLst>
                <a:gd name="T0" fmla="*/ 24 w 48"/>
                <a:gd name="T1" fmla="*/ 48 h 48"/>
                <a:gd name="T2" fmla="*/ 0 w 48"/>
                <a:gd name="T3" fmla="*/ 24 h 48"/>
                <a:gd name="T4" fmla="*/ 24 w 48"/>
                <a:gd name="T5" fmla="*/ 0 h 48"/>
                <a:gd name="T6" fmla="*/ 48 w 48"/>
                <a:gd name="T7" fmla="*/ 24 h 48"/>
                <a:gd name="T8" fmla="*/ 24 w 48"/>
                <a:gd name="T9" fmla="*/ 48 h 48"/>
                <a:gd name="T10" fmla="*/ 24 w 48"/>
                <a:gd name="T11" fmla="*/ 12 h 48"/>
                <a:gd name="T12" fmla="*/ 12 w 48"/>
                <a:gd name="T13" fmla="*/ 24 h 48"/>
                <a:gd name="T14" fmla="*/ 24 w 48"/>
                <a:gd name="T15" fmla="*/ 36 h 48"/>
                <a:gd name="T16" fmla="*/ 36 w 48"/>
                <a:gd name="T17" fmla="*/ 24 h 48"/>
                <a:gd name="T18" fmla="*/ 24 w 48"/>
                <a:gd name="T19" fmla="*/ 1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cubicBezTo>
                    <a:pt x="11" y="48"/>
                    <a:pt x="0" y="37"/>
                    <a:pt x="0" y="24"/>
                  </a:cubicBezTo>
                  <a:cubicBezTo>
                    <a:pt x="0" y="10"/>
                    <a:pt x="11" y="0"/>
                    <a:pt x="24" y="0"/>
                  </a:cubicBezTo>
                  <a:cubicBezTo>
                    <a:pt x="37" y="0"/>
                    <a:pt x="48" y="10"/>
                    <a:pt x="48" y="24"/>
                  </a:cubicBezTo>
                  <a:cubicBezTo>
                    <a:pt x="48" y="37"/>
                    <a:pt x="37" y="48"/>
                    <a:pt x="24" y="48"/>
                  </a:cubicBezTo>
                  <a:close/>
                  <a:moveTo>
                    <a:pt x="24" y="12"/>
                  </a:moveTo>
                  <a:cubicBezTo>
                    <a:pt x="18" y="12"/>
                    <a:pt x="12" y="17"/>
                    <a:pt x="12" y="24"/>
                  </a:cubicBezTo>
                  <a:cubicBezTo>
                    <a:pt x="12" y="30"/>
                    <a:pt x="18" y="36"/>
                    <a:pt x="24" y="36"/>
                  </a:cubicBezTo>
                  <a:cubicBezTo>
                    <a:pt x="31" y="36"/>
                    <a:pt x="36" y="30"/>
                    <a:pt x="36" y="24"/>
                  </a:cubicBezTo>
                  <a:cubicBezTo>
                    <a:pt x="36" y="17"/>
                    <a:pt x="31" y="12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 106">
              <a:extLst>
                <a:ext uri="{FF2B5EF4-FFF2-40B4-BE49-F238E27FC236}">
                  <a16:creationId xmlns:a16="http://schemas.microsoft.com/office/drawing/2014/main" id="{6DFC24BA-5F5D-F7BE-7CBF-2B247EE11C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28" y="2227"/>
              <a:ext cx="74" cy="72"/>
            </a:xfrm>
            <a:custGeom>
              <a:avLst/>
              <a:gdLst>
                <a:gd name="T0" fmla="*/ 24 w 48"/>
                <a:gd name="T1" fmla="*/ 48 h 48"/>
                <a:gd name="T2" fmla="*/ 0 w 48"/>
                <a:gd name="T3" fmla="*/ 24 h 48"/>
                <a:gd name="T4" fmla="*/ 24 w 48"/>
                <a:gd name="T5" fmla="*/ 0 h 48"/>
                <a:gd name="T6" fmla="*/ 48 w 48"/>
                <a:gd name="T7" fmla="*/ 24 h 48"/>
                <a:gd name="T8" fmla="*/ 24 w 48"/>
                <a:gd name="T9" fmla="*/ 48 h 48"/>
                <a:gd name="T10" fmla="*/ 24 w 48"/>
                <a:gd name="T11" fmla="*/ 12 h 48"/>
                <a:gd name="T12" fmla="*/ 12 w 48"/>
                <a:gd name="T13" fmla="*/ 24 h 48"/>
                <a:gd name="T14" fmla="*/ 24 w 48"/>
                <a:gd name="T15" fmla="*/ 36 h 48"/>
                <a:gd name="T16" fmla="*/ 36 w 48"/>
                <a:gd name="T17" fmla="*/ 24 h 48"/>
                <a:gd name="T18" fmla="*/ 24 w 48"/>
                <a:gd name="T19" fmla="*/ 1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cubicBezTo>
                    <a:pt x="11" y="48"/>
                    <a:pt x="0" y="37"/>
                    <a:pt x="0" y="24"/>
                  </a:cubicBezTo>
                  <a:cubicBezTo>
                    <a:pt x="0" y="10"/>
                    <a:pt x="11" y="0"/>
                    <a:pt x="24" y="0"/>
                  </a:cubicBezTo>
                  <a:cubicBezTo>
                    <a:pt x="37" y="0"/>
                    <a:pt x="48" y="10"/>
                    <a:pt x="48" y="24"/>
                  </a:cubicBezTo>
                  <a:cubicBezTo>
                    <a:pt x="48" y="37"/>
                    <a:pt x="37" y="48"/>
                    <a:pt x="24" y="48"/>
                  </a:cubicBezTo>
                  <a:close/>
                  <a:moveTo>
                    <a:pt x="24" y="12"/>
                  </a:moveTo>
                  <a:cubicBezTo>
                    <a:pt x="18" y="12"/>
                    <a:pt x="12" y="17"/>
                    <a:pt x="12" y="24"/>
                  </a:cubicBezTo>
                  <a:cubicBezTo>
                    <a:pt x="12" y="30"/>
                    <a:pt x="18" y="36"/>
                    <a:pt x="24" y="36"/>
                  </a:cubicBezTo>
                  <a:cubicBezTo>
                    <a:pt x="31" y="36"/>
                    <a:pt x="36" y="30"/>
                    <a:pt x="36" y="24"/>
                  </a:cubicBezTo>
                  <a:cubicBezTo>
                    <a:pt x="36" y="17"/>
                    <a:pt x="31" y="12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Rectangle 107">
              <a:extLst>
                <a:ext uri="{FF2B5EF4-FFF2-40B4-BE49-F238E27FC236}">
                  <a16:creationId xmlns:a16="http://schemas.microsoft.com/office/drawing/2014/main" id="{065FE4FE-B75A-EA90-04B8-C7FCF570D8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8" y="2191"/>
              <a:ext cx="111" cy="1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Rectangle 108">
              <a:extLst>
                <a:ext uri="{FF2B5EF4-FFF2-40B4-BE49-F238E27FC236}">
                  <a16:creationId xmlns:a16="http://schemas.microsoft.com/office/drawing/2014/main" id="{B96CF983-7B3A-7AA7-FFE9-9B71049894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5" y="2245"/>
              <a:ext cx="33" cy="1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Group 71">
            <a:extLst>
              <a:ext uri="{FF2B5EF4-FFF2-40B4-BE49-F238E27FC236}">
                <a16:creationId xmlns:a16="http://schemas.microsoft.com/office/drawing/2014/main" id="{B4C37C1A-2B91-BF53-F1EA-C25823CC01D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529737" y="4330823"/>
            <a:ext cx="658656" cy="627222"/>
            <a:chOff x="6721" y="1874"/>
            <a:chExt cx="440" cy="419"/>
          </a:xfrm>
          <a:solidFill>
            <a:schemeClr val="tx2"/>
          </a:solidFill>
        </p:grpSpPr>
        <p:sp>
          <p:nvSpPr>
            <p:cNvPr id="103" name="Freeform 72">
              <a:extLst>
                <a:ext uri="{FF2B5EF4-FFF2-40B4-BE49-F238E27FC236}">
                  <a16:creationId xmlns:a16="http://schemas.microsoft.com/office/drawing/2014/main" id="{CB070435-ADED-B476-3058-041DE23724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33" y="1952"/>
              <a:ext cx="73" cy="72"/>
            </a:xfrm>
            <a:custGeom>
              <a:avLst/>
              <a:gdLst>
                <a:gd name="T0" fmla="*/ 24 w 48"/>
                <a:gd name="T1" fmla="*/ 48 h 48"/>
                <a:gd name="T2" fmla="*/ 0 w 48"/>
                <a:gd name="T3" fmla="*/ 24 h 48"/>
                <a:gd name="T4" fmla="*/ 24 w 48"/>
                <a:gd name="T5" fmla="*/ 0 h 48"/>
                <a:gd name="T6" fmla="*/ 48 w 48"/>
                <a:gd name="T7" fmla="*/ 24 h 48"/>
                <a:gd name="T8" fmla="*/ 24 w 48"/>
                <a:gd name="T9" fmla="*/ 48 h 48"/>
                <a:gd name="T10" fmla="*/ 24 w 48"/>
                <a:gd name="T11" fmla="*/ 12 h 48"/>
                <a:gd name="T12" fmla="*/ 12 w 48"/>
                <a:gd name="T13" fmla="*/ 24 h 48"/>
                <a:gd name="T14" fmla="*/ 24 w 48"/>
                <a:gd name="T15" fmla="*/ 36 h 48"/>
                <a:gd name="T16" fmla="*/ 36 w 48"/>
                <a:gd name="T17" fmla="*/ 24 h 48"/>
                <a:gd name="T18" fmla="*/ 24 w 48"/>
                <a:gd name="T19" fmla="*/ 1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cubicBezTo>
                    <a:pt x="11" y="48"/>
                    <a:pt x="0" y="37"/>
                    <a:pt x="0" y="24"/>
                  </a:cubicBezTo>
                  <a:cubicBezTo>
                    <a:pt x="0" y="10"/>
                    <a:pt x="11" y="0"/>
                    <a:pt x="24" y="0"/>
                  </a:cubicBezTo>
                  <a:cubicBezTo>
                    <a:pt x="38" y="0"/>
                    <a:pt x="48" y="10"/>
                    <a:pt x="48" y="24"/>
                  </a:cubicBezTo>
                  <a:cubicBezTo>
                    <a:pt x="48" y="37"/>
                    <a:pt x="38" y="48"/>
                    <a:pt x="24" y="48"/>
                  </a:cubicBezTo>
                  <a:close/>
                  <a:moveTo>
                    <a:pt x="24" y="12"/>
                  </a:moveTo>
                  <a:cubicBezTo>
                    <a:pt x="18" y="12"/>
                    <a:pt x="12" y="17"/>
                    <a:pt x="12" y="24"/>
                  </a:cubicBezTo>
                  <a:cubicBezTo>
                    <a:pt x="12" y="30"/>
                    <a:pt x="18" y="36"/>
                    <a:pt x="24" y="36"/>
                  </a:cubicBezTo>
                  <a:cubicBezTo>
                    <a:pt x="31" y="36"/>
                    <a:pt x="36" y="30"/>
                    <a:pt x="36" y="24"/>
                  </a:cubicBezTo>
                  <a:cubicBezTo>
                    <a:pt x="36" y="17"/>
                    <a:pt x="31" y="12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 73">
              <a:extLst>
                <a:ext uri="{FF2B5EF4-FFF2-40B4-BE49-F238E27FC236}">
                  <a16:creationId xmlns:a16="http://schemas.microsoft.com/office/drawing/2014/main" id="{54E20E23-1563-39B7-5A04-109ABF7939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79" y="1898"/>
              <a:ext cx="182" cy="180"/>
            </a:xfrm>
            <a:custGeom>
              <a:avLst/>
              <a:gdLst>
                <a:gd name="T0" fmla="*/ 48 w 119"/>
                <a:gd name="T1" fmla="*/ 120 h 120"/>
                <a:gd name="T2" fmla="*/ 42 w 119"/>
                <a:gd name="T3" fmla="*/ 104 h 120"/>
                <a:gd name="T4" fmla="*/ 22 w 119"/>
                <a:gd name="T5" fmla="*/ 102 h 120"/>
                <a:gd name="T6" fmla="*/ 1 w 119"/>
                <a:gd name="T7" fmla="*/ 79 h 120"/>
                <a:gd name="T8" fmla="*/ 4 w 119"/>
                <a:gd name="T9" fmla="*/ 71 h 120"/>
                <a:gd name="T10" fmla="*/ 11 w 119"/>
                <a:gd name="T11" fmla="*/ 60 h 120"/>
                <a:gd name="T12" fmla="*/ 4 w 119"/>
                <a:gd name="T13" fmla="*/ 48 h 120"/>
                <a:gd name="T14" fmla="*/ 2 w 119"/>
                <a:gd name="T15" fmla="*/ 40 h 120"/>
                <a:gd name="T16" fmla="*/ 22 w 119"/>
                <a:gd name="T17" fmla="*/ 17 h 120"/>
                <a:gd name="T18" fmla="*/ 42 w 119"/>
                <a:gd name="T19" fmla="*/ 15 h 120"/>
                <a:gd name="T20" fmla="*/ 48 w 119"/>
                <a:gd name="T21" fmla="*/ 0 h 120"/>
                <a:gd name="T22" fmla="*/ 78 w 119"/>
                <a:gd name="T23" fmla="*/ 6 h 120"/>
                <a:gd name="T24" fmla="*/ 89 w 119"/>
                <a:gd name="T25" fmla="*/ 22 h 120"/>
                <a:gd name="T26" fmla="*/ 102 w 119"/>
                <a:gd name="T27" fmla="*/ 16 h 120"/>
                <a:gd name="T28" fmla="*/ 117 w 119"/>
                <a:gd name="T29" fmla="*/ 40 h 120"/>
                <a:gd name="T30" fmla="*/ 115 w 119"/>
                <a:gd name="T31" fmla="*/ 48 h 120"/>
                <a:gd name="T32" fmla="*/ 107 w 119"/>
                <a:gd name="T33" fmla="*/ 60 h 120"/>
                <a:gd name="T34" fmla="*/ 115 w 119"/>
                <a:gd name="T35" fmla="*/ 71 h 120"/>
                <a:gd name="T36" fmla="*/ 106 w 119"/>
                <a:gd name="T37" fmla="*/ 100 h 120"/>
                <a:gd name="T38" fmla="*/ 97 w 119"/>
                <a:gd name="T39" fmla="*/ 102 h 120"/>
                <a:gd name="T40" fmla="*/ 78 w 119"/>
                <a:gd name="T41" fmla="*/ 104 h 120"/>
                <a:gd name="T42" fmla="*/ 72 w 119"/>
                <a:gd name="T43" fmla="*/ 120 h 120"/>
                <a:gd name="T44" fmla="*/ 66 w 119"/>
                <a:gd name="T45" fmla="*/ 108 h 120"/>
                <a:gd name="T46" fmla="*/ 71 w 119"/>
                <a:gd name="T47" fmla="*/ 94 h 120"/>
                <a:gd name="T48" fmla="*/ 92 w 119"/>
                <a:gd name="T49" fmla="*/ 85 h 120"/>
                <a:gd name="T50" fmla="*/ 104 w 119"/>
                <a:gd name="T51" fmla="*/ 78 h 120"/>
                <a:gd name="T52" fmla="*/ 95 w 119"/>
                <a:gd name="T53" fmla="*/ 68 h 120"/>
                <a:gd name="T54" fmla="*/ 94 w 119"/>
                <a:gd name="T55" fmla="*/ 51 h 120"/>
                <a:gd name="T56" fmla="*/ 104 w 119"/>
                <a:gd name="T57" fmla="*/ 41 h 120"/>
                <a:gd name="T58" fmla="*/ 92 w 119"/>
                <a:gd name="T59" fmla="*/ 34 h 120"/>
                <a:gd name="T60" fmla="*/ 70 w 119"/>
                <a:gd name="T61" fmla="*/ 25 h 120"/>
                <a:gd name="T62" fmla="*/ 66 w 119"/>
                <a:gd name="T63" fmla="*/ 12 h 120"/>
                <a:gd name="T64" fmla="*/ 54 w 119"/>
                <a:gd name="T65" fmla="*/ 19 h 120"/>
                <a:gd name="T66" fmla="*/ 35 w 119"/>
                <a:gd name="T67" fmla="*/ 33 h 120"/>
                <a:gd name="T68" fmla="*/ 21 w 119"/>
                <a:gd name="T69" fmla="*/ 30 h 120"/>
                <a:gd name="T70" fmla="*/ 22 w 119"/>
                <a:gd name="T71" fmla="*/ 45 h 120"/>
                <a:gd name="T72" fmla="*/ 23 w 119"/>
                <a:gd name="T73" fmla="*/ 60 h 120"/>
                <a:gd name="T74" fmla="*/ 22 w 119"/>
                <a:gd name="T75" fmla="*/ 74 h 120"/>
                <a:gd name="T76" fmla="*/ 21 w 119"/>
                <a:gd name="T77" fmla="*/ 89 h 120"/>
                <a:gd name="T78" fmla="*/ 35 w 119"/>
                <a:gd name="T79" fmla="*/ 86 h 120"/>
                <a:gd name="T80" fmla="*/ 54 w 119"/>
                <a:gd name="T81" fmla="*/ 10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9" h="120">
                  <a:moveTo>
                    <a:pt x="72" y="120"/>
                  </a:moveTo>
                  <a:cubicBezTo>
                    <a:pt x="48" y="120"/>
                    <a:pt x="48" y="120"/>
                    <a:pt x="48" y="120"/>
                  </a:cubicBezTo>
                  <a:cubicBezTo>
                    <a:pt x="45" y="120"/>
                    <a:pt x="42" y="117"/>
                    <a:pt x="42" y="114"/>
                  </a:cubicBezTo>
                  <a:cubicBezTo>
                    <a:pt x="42" y="104"/>
                    <a:pt x="42" y="104"/>
                    <a:pt x="42" y="104"/>
                  </a:cubicBezTo>
                  <a:cubicBezTo>
                    <a:pt x="38" y="102"/>
                    <a:pt x="34" y="100"/>
                    <a:pt x="30" y="97"/>
                  </a:cubicBezTo>
                  <a:cubicBezTo>
                    <a:pt x="22" y="102"/>
                    <a:pt x="22" y="102"/>
                    <a:pt x="22" y="102"/>
                  </a:cubicBezTo>
                  <a:cubicBezTo>
                    <a:pt x="19" y="104"/>
                    <a:pt x="15" y="103"/>
                    <a:pt x="13" y="100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8"/>
                    <a:pt x="0" y="76"/>
                    <a:pt x="1" y="75"/>
                  </a:cubicBezTo>
                  <a:cubicBezTo>
                    <a:pt x="1" y="73"/>
                    <a:pt x="2" y="72"/>
                    <a:pt x="4" y="71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12" y="64"/>
                    <a:pt x="11" y="62"/>
                    <a:pt x="11" y="60"/>
                  </a:cubicBezTo>
                  <a:cubicBezTo>
                    <a:pt x="11" y="57"/>
                    <a:pt x="12" y="55"/>
                    <a:pt x="12" y="53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2" y="47"/>
                    <a:pt x="1" y="46"/>
                    <a:pt x="1" y="44"/>
                  </a:cubicBezTo>
                  <a:cubicBezTo>
                    <a:pt x="1" y="43"/>
                    <a:pt x="1" y="41"/>
                    <a:pt x="2" y="4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5" y="16"/>
                    <a:pt x="19" y="15"/>
                    <a:pt x="22" y="17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4" y="19"/>
                    <a:pt x="38" y="17"/>
                    <a:pt x="42" y="15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2" y="2"/>
                    <a:pt x="45" y="0"/>
                    <a:pt x="48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6" y="0"/>
                    <a:pt x="78" y="2"/>
                    <a:pt x="78" y="6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2" y="17"/>
                    <a:pt x="86" y="19"/>
                    <a:pt x="89" y="22"/>
                  </a:cubicBezTo>
                  <a:cubicBezTo>
                    <a:pt x="97" y="17"/>
                    <a:pt x="97" y="17"/>
                    <a:pt x="97" y="17"/>
                  </a:cubicBezTo>
                  <a:cubicBezTo>
                    <a:pt x="99" y="16"/>
                    <a:pt x="100" y="16"/>
                    <a:pt x="102" y="16"/>
                  </a:cubicBezTo>
                  <a:cubicBezTo>
                    <a:pt x="103" y="17"/>
                    <a:pt x="105" y="18"/>
                    <a:pt x="105" y="19"/>
                  </a:cubicBezTo>
                  <a:cubicBezTo>
                    <a:pt x="117" y="40"/>
                    <a:pt x="117" y="40"/>
                    <a:pt x="117" y="40"/>
                  </a:cubicBezTo>
                  <a:cubicBezTo>
                    <a:pt x="118" y="41"/>
                    <a:pt x="118" y="43"/>
                    <a:pt x="118" y="44"/>
                  </a:cubicBezTo>
                  <a:cubicBezTo>
                    <a:pt x="118" y="46"/>
                    <a:pt x="117" y="47"/>
                    <a:pt x="115" y="48"/>
                  </a:cubicBezTo>
                  <a:cubicBezTo>
                    <a:pt x="107" y="53"/>
                    <a:pt x="107" y="53"/>
                    <a:pt x="107" y="53"/>
                  </a:cubicBezTo>
                  <a:cubicBezTo>
                    <a:pt x="107" y="55"/>
                    <a:pt x="107" y="57"/>
                    <a:pt x="107" y="60"/>
                  </a:cubicBezTo>
                  <a:cubicBezTo>
                    <a:pt x="107" y="62"/>
                    <a:pt x="107" y="64"/>
                    <a:pt x="107" y="66"/>
                  </a:cubicBezTo>
                  <a:cubicBezTo>
                    <a:pt x="115" y="71"/>
                    <a:pt x="115" y="71"/>
                    <a:pt x="115" y="71"/>
                  </a:cubicBezTo>
                  <a:cubicBezTo>
                    <a:pt x="118" y="73"/>
                    <a:pt x="119" y="76"/>
                    <a:pt x="118" y="79"/>
                  </a:cubicBezTo>
                  <a:cubicBezTo>
                    <a:pt x="106" y="100"/>
                    <a:pt x="106" y="100"/>
                    <a:pt x="106" y="100"/>
                  </a:cubicBezTo>
                  <a:cubicBezTo>
                    <a:pt x="105" y="101"/>
                    <a:pt x="104" y="102"/>
                    <a:pt x="102" y="103"/>
                  </a:cubicBezTo>
                  <a:cubicBezTo>
                    <a:pt x="100" y="103"/>
                    <a:pt x="99" y="103"/>
                    <a:pt x="97" y="102"/>
                  </a:cubicBezTo>
                  <a:cubicBezTo>
                    <a:pt x="89" y="97"/>
                    <a:pt x="89" y="97"/>
                    <a:pt x="89" y="97"/>
                  </a:cubicBezTo>
                  <a:cubicBezTo>
                    <a:pt x="86" y="100"/>
                    <a:pt x="82" y="102"/>
                    <a:pt x="78" y="104"/>
                  </a:cubicBezTo>
                  <a:cubicBezTo>
                    <a:pt x="78" y="114"/>
                    <a:pt x="78" y="114"/>
                    <a:pt x="78" y="114"/>
                  </a:cubicBezTo>
                  <a:cubicBezTo>
                    <a:pt x="78" y="117"/>
                    <a:pt x="76" y="120"/>
                    <a:pt x="72" y="120"/>
                  </a:cubicBezTo>
                  <a:close/>
                  <a:moveTo>
                    <a:pt x="54" y="108"/>
                  </a:moveTo>
                  <a:cubicBezTo>
                    <a:pt x="66" y="108"/>
                    <a:pt x="66" y="108"/>
                    <a:pt x="66" y="108"/>
                  </a:cubicBezTo>
                  <a:cubicBezTo>
                    <a:pt x="66" y="100"/>
                    <a:pt x="66" y="100"/>
                    <a:pt x="66" y="100"/>
                  </a:cubicBezTo>
                  <a:cubicBezTo>
                    <a:pt x="66" y="97"/>
                    <a:pt x="68" y="95"/>
                    <a:pt x="71" y="94"/>
                  </a:cubicBezTo>
                  <a:cubicBezTo>
                    <a:pt x="76" y="92"/>
                    <a:pt x="81" y="90"/>
                    <a:pt x="85" y="86"/>
                  </a:cubicBezTo>
                  <a:cubicBezTo>
                    <a:pt x="87" y="84"/>
                    <a:pt x="89" y="83"/>
                    <a:pt x="92" y="85"/>
                  </a:cubicBezTo>
                  <a:cubicBezTo>
                    <a:pt x="98" y="89"/>
                    <a:pt x="98" y="89"/>
                    <a:pt x="98" y="89"/>
                  </a:cubicBezTo>
                  <a:cubicBezTo>
                    <a:pt x="104" y="78"/>
                    <a:pt x="104" y="78"/>
                    <a:pt x="104" y="78"/>
                  </a:cubicBezTo>
                  <a:cubicBezTo>
                    <a:pt x="97" y="74"/>
                    <a:pt x="97" y="74"/>
                    <a:pt x="97" y="74"/>
                  </a:cubicBezTo>
                  <a:cubicBezTo>
                    <a:pt x="95" y="73"/>
                    <a:pt x="94" y="70"/>
                    <a:pt x="95" y="68"/>
                  </a:cubicBezTo>
                  <a:cubicBezTo>
                    <a:pt x="95" y="65"/>
                    <a:pt x="95" y="62"/>
                    <a:pt x="95" y="60"/>
                  </a:cubicBezTo>
                  <a:cubicBezTo>
                    <a:pt x="95" y="57"/>
                    <a:pt x="95" y="54"/>
                    <a:pt x="94" y="51"/>
                  </a:cubicBezTo>
                  <a:cubicBezTo>
                    <a:pt x="94" y="49"/>
                    <a:pt x="95" y="46"/>
                    <a:pt x="97" y="45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98" y="30"/>
                    <a:pt x="98" y="30"/>
                    <a:pt x="98" y="30"/>
                  </a:cubicBezTo>
                  <a:cubicBezTo>
                    <a:pt x="92" y="34"/>
                    <a:pt x="92" y="34"/>
                    <a:pt x="92" y="34"/>
                  </a:cubicBezTo>
                  <a:cubicBezTo>
                    <a:pt x="89" y="36"/>
                    <a:pt x="87" y="35"/>
                    <a:pt x="85" y="33"/>
                  </a:cubicBezTo>
                  <a:cubicBezTo>
                    <a:pt x="81" y="30"/>
                    <a:pt x="76" y="27"/>
                    <a:pt x="70" y="25"/>
                  </a:cubicBezTo>
                  <a:cubicBezTo>
                    <a:pt x="68" y="24"/>
                    <a:pt x="66" y="22"/>
                    <a:pt x="66" y="19"/>
                  </a:cubicBezTo>
                  <a:cubicBezTo>
                    <a:pt x="66" y="12"/>
                    <a:pt x="66" y="12"/>
                    <a:pt x="66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22"/>
                    <a:pt x="53" y="24"/>
                    <a:pt x="50" y="25"/>
                  </a:cubicBezTo>
                  <a:cubicBezTo>
                    <a:pt x="44" y="27"/>
                    <a:pt x="39" y="30"/>
                    <a:pt x="35" y="33"/>
                  </a:cubicBezTo>
                  <a:cubicBezTo>
                    <a:pt x="33" y="35"/>
                    <a:pt x="30" y="36"/>
                    <a:pt x="28" y="34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4" y="46"/>
                    <a:pt x="25" y="49"/>
                    <a:pt x="25" y="51"/>
                  </a:cubicBezTo>
                  <a:cubicBezTo>
                    <a:pt x="24" y="54"/>
                    <a:pt x="23" y="57"/>
                    <a:pt x="23" y="60"/>
                  </a:cubicBezTo>
                  <a:cubicBezTo>
                    <a:pt x="23" y="62"/>
                    <a:pt x="24" y="65"/>
                    <a:pt x="24" y="68"/>
                  </a:cubicBezTo>
                  <a:cubicBezTo>
                    <a:pt x="25" y="70"/>
                    <a:pt x="24" y="73"/>
                    <a:pt x="22" y="74"/>
                  </a:cubicBezTo>
                  <a:cubicBezTo>
                    <a:pt x="15" y="78"/>
                    <a:pt x="15" y="78"/>
                    <a:pt x="15" y="78"/>
                  </a:cubicBezTo>
                  <a:cubicBezTo>
                    <a:pt x="21" y="89"/>
                    <a:pt x="21" y="89"/>
                    <a:pt x="21" y="89"/>
                  </a:cubicBezTo>
                  <a:cubicBezTo>
                    <a:pt x="28" y="85"/>
                    <a:pt x="28" y="85"/>
                    <a:pt x="28" y="85"/>
                  </a:cubicBezTo>
                  <a:cubicBezTo>
                    <a:pt x="30" y="84"/>
                    <a:pt x="33" y="84"/>
                    <a:pt x="35" y="86"/>
                  </a:cubicBezTo>
                  <a:cubicBezTo>
                    <a:pt x="39" y="89"/>
                    <a:pt x="44" y="92"/>
                    <a:pt x="50" y="94"/>
                  </a:cubicBezTo>
                  <a:cubicBezTo>
                    <a:pt x="53" y="95"/>
                    <a:pt x="54" y="97"/>
                    <a:pt x="54" y="100"/>
                  </a:cubicBezTo>
                  <a:lnTo>
                    <a:pt x="54" y="1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 74">
              <a:extLst>
                <a:ext uri="{FF2B5EF4-FFF2-40B4-BE49-F238E27FC236}">
                  <a16:creationId xmlns:a16="http://schemas.microsoft.com/office/drawing/2014/main" id="{152AF108-B3C8-9ADF-3C71-72FE788C9C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76" y="2095"/>
              <a:ext cx="330" cy="198"/>
            </a:xfrm>
            <a:custGeom>
              <a:avLst/>
              <a:gdLst>
                <a:gd name="T0" fmla="*/ 210 w 216"/>
                <a:gd name="T1" fmla="*/ 132 h 132"/>
                <a:gd name="T2" fmla="*/ 6 w 216"/>
                <a:gd name="T3" fmla="*/ 132 h 132"/>
                <a:gd name="T4" fmla="*/ 0 w 216"/>
                <a:gd name="T5" fmla="*/ 126 h 132"/>
                <a:gd name="T6" fmla="*/ 0 w 216"/>
                <a:gd name="T7" fmla="*/ 6 h 132"/>
                <a:gd name="T8" fmla="*/ 6 w 216"/>
                <a:gd name="T9" fmla="*/ 0 h 132"/>
                <a:gd name="T10" fmla="*/ 210 w 216"/>
                <a:gd name="T11" fmla="*/ 0 h 132"/>
                <a:gd name="T12" fmla="*/ 216 w 216"/>
                <a:gd name="T13" fmla="*/ 6 h 132"/>
                <a:gd name="T14" fmla="*/ 216 w 216"/>
                <a:gd name="T15" fmla="*/ 126 h 132"/>
                <a:gd name="T16" fmla="*/ 210 w 216"/>
                <a:gd name="T17" fmla="*/ 132 h 132"/>
                <a:gd name="T18" fmla="*/ 12 w 216"/>
                <a:gd name="T19" fmla="*/ 120 h 132"/>
                <a:gd name="T20" fmla="*/ 204 w 216"/>
                <a:gd name="T21" fmla="*/ 120 h 132"/>
                <a:gd name="T22" fmla="*/ 204 w 216"/>
                <a:gd name="T23" fmla="*/ 12 h 132"/>
                <a:gd name="T24" fmla="*/ 12 w 216"/>
                <a:gd name="T25" fmla="*/ 12 h 132"/>
                <a:gd name="T26" fmla="*/ 12 w 216"/>
                <a:gd name="T27" fmla="*/ 12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6" h="132">
                  <a:moveTo>
                    <a:pt x="210" y="132"/>
                  </a:moveTo>
                  <a:cubicBezTo>
                    <a:pt x="6" y="132"/>
                    <a:pt x="6" y="132"/>
                    <a:pt x="6" y="132"/>
                  </a:cubicBezTo>
                  <a:cubicBezTo>
                    <a:pt x="3" y="132"/>
                    <a:pt x="0" y="129"/>
                    <a:pt x="0" y="12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210" y="0"/>
                    <a:pt x="210" y="0"/>
                    <a:pt x="210" y="0"/>
                  </a:cubicBezTo>
                  <a:cubicBezTo>
                    <a:pt x="214" y="0"/>
                    <a:pt x="216" y="2"/>
                    <a:pt x="216" y="6"/>
                  </a:cubicBezTo>
                  <a:cubicBezTo>
                    <a:pt x="216" y="126"/>
                    <a:pt x="216" y="126"/>
                    <a:pt x="216" y="126"/>
                  </a:cubicBezTo>
                  <a:cubicBezTo>
                    <a:pt x="216" y="129"/>
                    <a:pt x="214" y="132"/>
                    <a:pt x="210" y="132"/>
                  </a:cubicBezTo>
                  <a:close/>
                  <a:moveTo>
                    <a:pt x="12" y="120"/>
                  </a:moveTo>
                  <a:cubicBezTo>
                    <a:pt x="204" y="120"/>
                    <a:pt x="204" y="120"/>
                    <a:pt x="204" y="120"/>
                  </a:cubicBezTo>
                  <a:cubicBezTo>
                    <a:pt x="204" y="12"/>
                    <a:pt x="204" y="12"/>
                    <a:pt x="204" y="12"/>
                  </a:cubicBezTo>
                  <a:cubicBezTo>
                    <a:pt x="12" y="12"/>
                    <a:pt x="12" y="12"/>
                    <a:pt x="12" y="12"/>
                  </a:cubicBezTo>
                  <a:lnTo>
                    <a:pt x="12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 75">
              <a:extLst>
                <a:ext uri="{FF2B5EF4-FFF2-40B4-BE49-F238E27FC236}">
                  <a16:creationId xmlns:a16="http://schemas.microsoft.com/office/drawing/2014/main" id="{32996759-37E2-891C-8C27-2F98367D2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6" y="2049"/>
              <a:ext cx="330" cy="64"/>
            </a:xfrm>
            <a:custGeom>
              <a:avLst/>
              <a:gdLst>
                <a:gd name="T0" fmla="*/ 210 w 216"/>
                <a:gd name="T1" fmla="*/ 43 h 43"/>
                <a:gd name="T2" fmla="*/ 6 w 216"/>
                <a:gd name="T3" fmla="*/ 43 h 43"/>
                <a:gd name="T4" fmla="*/ 1 w 216"/>
                <a:gd name="T5" fmla="*/ 40 h 43"/>
                <a:gd name="T6" fmla="*/ 1 w 216"/>
                <a:gd name="T7" fmla="*/ 35 h 43"/>
                <a:gd name="T8" fmla="*/ 11 w 216"/>
                <a:gd name="T9" fmla="*/ 5 h 43"/>
                <a:gd name="T10" fmla="*/ 18 w 216"/>
                <a:gd name="T11" fmla="*/ 1 h 43"/>
                <a:gd name="T12" fmla="*/ 22 w 216"/>
                <a:gd name="T13" fmla="*/ 8 h 43"/>
                <a:gd name="T14" fmla="*/ 15 w 216"/>
                <a:gd name="T15" fmla="*/ 31 h 43"/>
                <a:gd name="T16" fmla="*/ 210 w 216"/>
                <a:gd name="T17" fmla="*/ 31 h 43"/>
                <a:gd name="T18" fmla="*/ 216 w 216"/>
                <a:gd name="T19" fmla="*/ 37 h 43"/>
                <a:gd name="T20" fmla="*/ 210 w 216"/>
                <a:gd name="T2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6" h="43">
                  <a:moveTo>
                    <a:pt x="210" y="43"/>
                  </a:moveTo>
                  <a:cubicBezTo>
                    <a:pt x="6" y="43"/>
                    <a:pt x="6" y="43"/>
                    <a:pt x="6" y="43"/>
                  </a:cubicBezTo>
                  <a:cubicBezTo>
                    <a:pt x="4" y="43"/>
                    <a:pt x="3" y="42"/>
                    <a:pt x="1" y="40"/>
                  </a:cubicBezTo>
                  <a:cubicBezTo>
                    <a:pt x="0" y="38"/>
                    <a:pt x="0" y="36"/>
                    <a:pt x="1" y="3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2"/>
                    <a:pt x="15" y="0"/>
                    <a:pt x="18" y="1"/>
                  </a:cubicBezTo>
                  <a:cubicBezTo>
                    <a:pt x="21" y="2"/>
                    <a:pt x="23" y="5"/>
                    <a:pt x="22" y="8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210" y="31"/>
                    <a:pt x="210" y="31"/>
                    <a:pt x="210" y="31"/>
                  </a:cubicBezTo>
                  <a:cubicBezTo>
                    <a:pt x="214" y="31"/>
                    <a:pt x="216" y="33"/>
                    <a:pt x="216" y="37"/>
                  </a:cubicBezTo>
                  <a:cubicBezTo>
                    <a:pt x="216" y="40"/>
                    <a:pt x="214" y="43"/>
                    <a:pt x="210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 76">
              <a:extLst>
                <a:ext uri="{FF2B5EF4-FFF2-40B4-BE49-F238E27FC236}">
                  <a16:creationId xmlns:a16="http://schemas.microsoft.com/office/drawing/2014/main" id="{516FB4BA-4ABD-D03B-74C6-27D3260B5A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7" y="1988"/>
              <a:ext cx="72" cy="18"/>
            </a:xfrm>
            <a:custGeom>
              <a:avLst/>
              <a:gdLst>
                <a:gd name="T0" fmla="*/ 41 w 47"/>
                <a:gd name="T1" fmla="*/ 12 h 12"/>
                <a:gd name="T2" fmla="*/ 6 w 47"/>
                <a:gd name="T3" fmla="*/ 12 h 12"/>
                <a:gd name="T4" fmla="*/ 0 w 47"/>
                <a:gd name="T5" fmla="*/ 6 h 12"/>
                <a:gd name="T6" fmla="*/ 6 w 47"/>
                <a:gd name="T7" fmla="*/ 0 h 12"/>
                <a:gd name="T8" fmla="*/ 41 w 47"/>
                <a:gd name="T9" fmla="*/ 0 h 12"/>
                <a:gd name="T10" fmla="*/ 47 w 47"/>
                <a:gd name="T11" fmla="*/ 6 h 12"/>
                <a:gd name="T12" fmla="*/ 41 w 47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12">
                  <a:moveTo>
                    <a:pt x="41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9"/>
                    <a:pt x="0" y="6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5" y="0"/>
                    <a:pt x="47" y="2"/>
                    <a:pt x="47" y="6"/>
                  </a:cubicBezTo>
                  <a:cubicBezTo>
                    <a:pt x="47" y="9"/>
                    <a:pt x="45" y="12"/>
                    <a:pt x="41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 77">
              <a:extLst>
                <a:ext uri="{FF2B5EF4-FFF2-40B4-BE49-F238E27FC236}">
                  <a16:creationId xmlns:a16="http://schemas.microsoft.com/office/drawing/2014/main" id="{721F2E33-7EF5-6FC2-5EA5-C6EBB42839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6" y="1995"/>
              <a:ext cx="78" cy="77"/>
            </a:xfrm>
            <a:custGeom>
              <a:avLst/>
              <a:gdLst>
                <a:gd name="T0" fmla="*/ 44 w 51"/>
                <a:gd name="T1" fmla="*/ 51 h 51"/>
                <a:gd name="T2" fmla="*/ 40 w 51"/>
                <a:gd name="T3" fmla="*/ 49 h 51"/>
                <a:gd name="T4" fmla="*/ 2 w 51"/>
                <a:gd name="T5" fmla="*/ 11 h 51"/>
                <a:gd name="T6" fmla="*/ 2 w 51"/>
                <a:gd name="T7" fmla="*/ 2 h 51"/>
                <a:gd name="T8" fmla="*/ 11 w 51"/>
                <a:gd name="T9" fmla="*/ 2 h 51"/>
                <a:gd name="T10" fmla="*/ 48 w 51"/>
                <a:gd name="T11" fmla="*/ 40 h 51"/>
                <a:gd name="T12" fmla="*/ 48 w 51"/>
                <a:gd name="T13" fmla="*/ 49 h 51"/>
                <a:gd name="T14" fmla="*/ 44 w 51"/>
                <a:gd name="T1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51">
                  <a:moveTo>
                    <a:pt x="44" y="51"/>
                  </a:moveTo>
                  <a:cubicBezTo>
                    <a:pt x="43" y="51"/>
                    <a:pt x="41" y="50"/>
                    <a:pt x="40" y="49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9"/>
                    <a:pt x="0" y="5"/>
                    <a:pt x="2" y="2"/>
                  </a:cubicBezTo>
                  <a:cubicBezTo>
                    <a:pt x="4" y="0"/>
                    <a:pt x="8" y="0"/>
                    <a:pt x="11" y="2"/>
                  </a:cubicBezTo>
                  <a:cubicBezTo>
                    <a:pt x="48" y="40"/>
                    <a:pt x="48" y="40"/>
                    <a:pt x="48" y="40"/>
                  </a:cubicBezTo>
                  <a:cubicBezTo>
                    <a:pt x="51" y="43"/>
                    <a:pt x="51" y="47"/>
                    <a:pt x="48" y="49"/>
                  </a:cubicBezTo>
                  <a:cubicBezTo>
                    <a:pt x="47" y="50"/>
                    <a:pt x="46" y="51"/>
                    <a:pt x="44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 78">
              <a:extLst>
                <a:ext uri="{FF2B5EF4-FFF2-40B4-BE49-F238E27FC236}">
                  <a16:creationId xmlns:a16="http://schemas.microsoft.com/office/drawing/2014/main" id="{E51AE0AE-EB47-96E4-4C93-308ADA11EB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21" y="1874"/>
              <a:ext cx="165" cy="162"/>
            </a:xfrm>
            <a:custGeom>
              <a:avLst/>
              <a:gdLst>
                <a:gd name="T0" fmla="*/ 54 w 108"/>
                <a:gd name="T1" fmla="*/ 108 h 108"/>
                <a:gd name="T2" fmla="*/ 0 w 108"/>
                <a:gd name="T3" fmla="*/ 54 h 108"/>
                <a:gd name="T4" fmla="*/ 54 w 108"/>
                <a:gd name="T5" fmla="*/ 0 h 108"/>
                <a:gd name="T6" fmla="*/ 108 w 108"/>
                <a:gd name="T7" fmla="*/ 54 h 108"/>
                <a:gd name="T8" fmla="*/ 54 w 108"/>
                <a:gd name="T9" fmla="*/ 108 h 108"/>
                <a:gd name="T10" fmla="*/ 54 w 108"/>
                <a:gd name="T11" fmla="*/ 12 h 108"/>
                <a:gd name="T12" fmla="*/ 12 w 108"/>
                <a:gd name="T13" fmla="*/ 54 h 108"/>
                <a:gd name="T14" fmla="*/ 54 w 108"/>
                <a:gd name="T15" fmla="*/ 96 h 108"/>
                <a:gd name="T16" fmla="*/ 96 w 108"/>
                <a:gd name="T17" fmla="*/ 54 h 108"/>
                <a:gd name="T18" fmla="*/ 54 w 108"/>
                <a:gd name="T19" fmla="*/ 1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108">
                  <a:moveTo>
                    <a:pt x="54" y="108"/>
                  </a:moveTo>
                  <a:cubicBezTo>
                    <a:pt x="25" y="108"/>
                    <a:pt x="0" y="84"/>
                    <a:pt x="0" y="54"/>
                  </a:cubicBezTo>
                  <a:cubicBezTo>
                    <a:pt x="0" y="24"/>
                    <a:pt x="25" y="0"/>
                    <a:pt x="54" y="0"/>
                  </a:cubicBezTo>
                  <a:cubicBezTo>
                    <a:pt x="84" y="0"/>
                    <a:pt x="108" y="24"/>
                    <a:pt x="108" y="54"/>
                  </a:cubicBezTo>
                  <a:cubicBezTo>
                    <a:pt x="108" y="84"/>
                    <a:pt x="84" y="108"/>
                    <a:pt x="54" y="108"/>
                  </a:cubicBezTo>
                  <a:close/>
                  <a:moveTo>
                    <a:pt x="54" y="12"/>
                  </a:moveTo>
                  <a:cubicBezTo>
                    <a:pt x="31" y="12"/>
                    <a:pt x="12" y="31"/>
                    <a:pt x="12" y="54"/>
                  </a:cubicBezTo>
                  <a:cubicBezTo>
                    <a:pt x="12" y="77"/>
                    <a:pt x="31" y="96"/>
                    <a:pt x="54" y="96"/>
                  </a:cubicBezTo>
                  <a:cubicBezTo>
                    <a:pt x="78" y="96"/>
                    <a:pt x="96" y="77"/>
                    <a:pt x="96" y="54"/>
                  </a:cubicBezTo>
                  <a:cubicBezTo>
                    <a:pt x="96" y="31"/>
                    <a:pt x="78" y="12"/>
                    <a:pt x="5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 79">
              <a:extLst>
                <a:ext uri="{FF2B5EF4-FFF2-40B4-BE49-F238E27FC236}">
                  <a16:creationId xmlns:a16="http://schemas.microsoft.com/office/drawing/2014/main" id="{64E6AF26-FCBD-5DCE-5AB3-09F96120E9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41" y="2203"/>
              <a:ext cx="128" cy="54"/>
            </a:xfrm>
            <a:custGeom>
              <a:avLst/>
              <a:gdLst>
                <a:gd name="T0" fmla="*/ 78 w 84"/>
                <a:gd name="T1" fmla="*/ 36 h 36"/>
                <a:gd name="T2" fmla="*/ 6 w 84"/>
                <a:gd name="T3" fmla="*/ 36 h 36"/>
                <a:gd name="T4" fmla="*/ 0 w 84"/>
                <a:gd name="T5" fmla="*/ 30 h 36"/>
                <a:gd name="T6" fmla="*/ 0 w 84"/>
                <a:gd name="T7" fmla="*/ 6 h 36"/>
                <a:gd name="T8" fmla="*/ 6 w 84"/>
                <a:gd name="T9" fmla="*/ 0 h 36"/>
                <a:gd name="T10" fmla="*/ 78 w 84"/>
                <a:gd name="T11" fmla="*/ 0 h 36"/>
                <a:gd name="T12" fmla="*/ 84 w 84"/>
                <a:gd name="T13" fmla="*/ 6 h 36"/>
                <a:gd name="T14" fmla="*/ 84 w 84"/>
                <a:gd name="T15" fmla="*/ 30 h 36"/>
                <a:gd name="T16" fmla="*/ 78 w 84"/>
                <a:gd name="T17" fmla="*/ 36 h 36"/>
                <a:gd name="T18" fmla="*/ 12 w 84"/>
                <a:gd name="T19" fmla="*/ 24 h 36"/>
                <a:gd name="T20" fmla="*/ 72 w 84"/>
                <a:gd name="T21" fmla="*/ 24 h 36"/>
                <a:gd name="T22" fmla="*/ 72 w 84"/>
                <a:gd name="T23" fmla="*/ 12 h 36"/>
                <a:gd name="T24" fmla="*/ 12 w 84"/>
                <a:gd name="T25" fmla="*/ 12 h 36"/>
                <a:gd name="T26" fmla="*/ 12 w 84"/>
                <a:gd name="T27" fmla="*/ 2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4" h="36">
                  <a:moveTo>
                    <a:pt x="78" y="36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3" y="36"/>
                    <a:pt x="0" y="33"/>
                    <a:pt x="0" y="3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2" y="0"/>
                    <a:pt x="84" y="2"/>
                    <a:pt x="84" y="6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3"/>
                    <a:pt x="82" y="36"/>
                    <a:pt x="78" y="36"/>
                  </a:cubicBezTo>
                  <a:close/>
                  <a:moveTo>
                    <a:pt x="12" y="24"/>
                  </a:moveTo>
                  <a:cubicBezTo>
                    <a:pt x="72" y="24"/>
                    <a:pt x="72" y="24"/>
                    <a:pt x="72" y="24"/>
                  </a:cubicBezTo>
                  <a:cubicBezTo>
                    <a:pt x="72" y="12"/>
                    <a:pt x="72" y="12"/>
                    <a:pt x="72" y="12"/>
                  </a:cubicBezTo>
                  <a:cubicBezTo>
                    <a:pt x="12" y="12"/>
                    <a:pt x="12" y="12"/>
                    <a:pt x="12" y="12"/>
                  </a:cubicBezTo>
                  <a:lnTo>
                    <a:pt x="1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1" name="Group 111">
            <a:extLst>
              <a:ext uri="{FF2B5EF4-FFF2-40B4-BE49-F238E27FC236}">
                <a16:creationId xmlns:a16="http://schemas.microsoft.com/office/drawing/2014/main" id="{5CC47B78-900D-BF22-FEAF-C891A0F3B58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198020" y="4390318"/>
            <a:ext cx="635901" cy="622894"/>
            <a:chOff x="2584" y="1869"/>
            <a:chExt cx="440" cy="431"/>
          </a:xfrm>
          <a:solidFill>
            <a:schemeClr val="tx2"/>
          </a:solidFill>
        </p:grpSpPr>
        <p:sp>
          <p:nvSpPr>
            <p:cNvPr id="112" name="Freeform 112">
              <a:extLst>
                <a:ext uri="{FF2B5EF4-FFF2-40B4-BE49-F238E27FC236}">
                  <a16:creationId xmlns:a16="http://schemas.microsoft.com/office/drawing/2014/main" id="{07CBB51D-BF9C-3141-037F-0BA8187AF5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4" y="1941"/>
              <a:ext cx="275" cy="215"/>
            </a:xfrm>
            <a:custGeom>
              <a:avLst/>
              <a:gdLst>
                <a:gd name="T0" fmla="*/ 78 w 180"/>
                <a:gd name="T1" fmla="*/ 144 h 144"/>
                <a:gd name="T2" fmla="*/ 6 w 180"/>
                <a:gd name="T3" fmla="*/ 144 h 144"/>
                <a:gd name="T4" fmla="*/ 0 w 180"/>
                <a:gd name="T5" fmla="*/ 138 h 144"/>
                <a:gd name="T6" fmla="*/ 0 w 180"/>
                <a:gd name="T7" fmla="*/ 6 h 144"/>
                <a:gd name="T8" fmla="*/ 6 w 180"/>
                <a:gd name="T9" fmla="*/ 0 h 144"/>
                <a:gd name="T10" fmla="*/ 174 w 180"/>
                <a:gd name="T11" fmla="*/ 0 h 144"/>
                <a:gd name="T12" fmla="*/ 180 w 180"/>
                <a:gd name="T13" fmla="*/ 6 h 144"/>
                <a:gd name="T14" fmla="*/ 180 w 180"/>
                <a:gd name="T15" fmla="*/ 30 h 144"/>
                <a:gd name="T16" fmla="*/ 174 w 180"/>
                <a:gd name="T17" fmla="*/ 36 h 144"/>
                <a:gd name="T18" fmla="*/ 168 w 180"/>
                <a:gd name="T19" fmla="*/ 30 h 144"/>
                <a:gd name="T20" fmla="*/ 168 w 180"/>
                <a:gd name="T21" fmla="*/ 12 h 144"/>
                <a:gd name="T22" fmla="*/ 12 w 180"/>
                <a:gd name="T23" fmla="*/ 12 h 144"/>
                <a:gd name="T24" fmla="*/ 12 w 180"/>
                <a:gd name="T25" fmla="*/ 132 h 144"/>
                <a:gd name="T26" fmla="*/ 78 w 180"/>
                <a:gd name="T27" fmla="*/ 132 h 144"/>
                <a:gd name="T28" fmla="*/ 84 w 180"/>
                <a:gd name="T29" fmla="*/ 138 h 144"/>
                <a:gd name="T30" fmla="*/ 78 w 180"/>
                <a:gd name="T31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0" h="144">
                  <a:moveTo>
                    <a:pt x="78" y="144"/>
                  </a:moveTo>
                  <a:cubicBezTo>
                    <a:pt x="6" y="144"/>
                    <a:pt x="6" y="144"/>
                    <a:pt x="6" y="144"/>
                  </a:cubicBezTo>
                  <a:cubicBezTo>
                    <a:pt x="3" y="144"/>
                    <a:pt x="0" y="142"/>
                    <a:pt x="0" y="13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74" y="0"/>
                    <a:pt x="174" y="0"/>
                    <a:pt x="174" y="0"/>
                  </a:cubicBezTo>
                  <a:cubicBezTo>
                    <a:pt x="177" y="0"/>
                    <a:pt x="180" y="3"/>
                    <a:pt x="180" y="6"/>
                  </a:cubicBezTo>
                  <a:cubicBezTo>
                    <a:pt x="180" y="30"/>
                    <a:pt x="180" y="30"/>
                    <a:pt x="180" y="30"/>
                  </a:cubicBezTo>
                  <a:cubicBezTo>
                    <a:pt x="180" y="34"/>
                    <a:pt x="177" y="36"/>
                    <a:pt x="174" y="36"/>
                  </a:cubicBezTo>
                  <a:cubicBezTo>
                    <a:pt x="171" y="36"/>
                    <a:pt x="168" y="34"/>
                    <a:pt x="168" y="30"/>
                  </a:cubicBezTo>
                  <a:cubicBezTo>
                    <a:pt x="168" y="12"/>
                    <a:pt x="168" y="12"/>
                    <a:pt x="168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32"/>
                    <a:pt x="12" y="132"/>
                    <a:pt x="12" y="132"/>
                  </a:cubicBezTo>
                  <a:cubicBezTo>
                    <a:pt x="78" y="132"/>
                    <a:pt x="78" y="132"/>
                    <a:pt x="78" y="132"/>
                  </a:cubicBezTo>
                  <a:cubicBezTo>
                    <a:pt x="81" y="132"/>
                    <a:pt x="84" y="135"/>
                    <a:pt x="84" y="138"/>
                  </a:cubicBezTo>
                  <a:cubicBezTo>
                    <a:pt x="84" y="142"/>
                    <a:pt x="81" y="144"/>
                    <a:pt x="78" y="1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Freeform 113">
              <a:extLst>
                <a:ext uri="{FF2B5EF4-FFF2-40B4-BE49-F238E27FC236}">
                  <a16:creationId xmlns:a16="http://schemas.microsoft.com/office/drawing/2014/main" id="{AC33FC16-7D0C-1B59-5C07-29FB5BC8C6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84" y="1869"/>
              <a:ext cx="276" cy="90"/>
            </a:xfrm>
            <a:custGeom>
              <a:avLst/>
              <a:gdLst>
                <a:gd name="T0" fmla="*/ 174 w 181"/>
                <a:gd name="T1" fmla="*/ 60 h 60"/>
                <a:gd name="T2" fmla="*/ 6 w 181"/>
                <a:gd name="T3" fmla="*/ 60 h 60"/>
                <a:gd name="T4" fmla="*/ 0 w 181"/>
                <a:gd name="T5" fmla="*/ 57 h 60"/>
                <a:gd name="T6" fmla="*/ 2 w 181"/>
                <a:gd name="T7" fmla="*/ 50 h 60"/>
                <a:gd name="T8" fmla="*/ 50 w 181"/>
                <a:gd name="T9" fmla="*/ 2 h 60"/>
                <a:gd name="T10" fmla="*/ 54 w 181"/>
                <a:gd name="T11" fmla="*/ 0 h 60"/>
                <a:gd name="T12" fmla="*/ 126 w 181"/>
                <a:gd name="T13" fmla="*/ 0 h 60"/>
                <a:gd name="T14" fmla="*/ 130 w 181"/>
                <a:gd name="T15" fmla="*/ 2 h 60"/>
                <a:gd name="T16" fmla="*/ 178 w 181"/>
                <a:gd name="T17" fmla="*/ 50 h 60"/>
                <a:gd name="T18" fmla="*/ 180 w 181"/>
                <a:gd name="T19" fmla="*/ 57 h 60"/>
                <a:gd name="T20" fmla="*/ 174 w 181"/>
                <a:gd name="T21" fmla="*/ 60 h 60"/>
                <a:gd name="T22" fmla="*/ 21 w 181"/>
                <a:gd name="T23" fmla="*/ 48 h 60"/>
                <a:gd name="T24" fmla="*/ 160 w 181"/>
                <a:gd name="T25" fmla="*/ 48 h 60"/>
                <a:gd name="T26" fmla="*/ 124 w 181"/>
                <a:gd name="T27" fmla="*/ 12 h 60"/>
                <a:gd name="T28" fmla="*/ 57 w 181"/>
                <a:gd name="T29" fmla="*/ 12 h 60"/>
                <a:gd name="T30" fmla="*/ 21 w 181"/>
                <a:gd name="T31" fmla="*/ 4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1" h="60">
                  <a:moveTo>
                    <a:pt x="174" y="60"/>
                  </a:moveTo>
                  <a:cubicBezTo>
                    <a:pt x="6" y="60"/>
                    <a:pt x="6" y="60"/>
                    <a:pt x="6" y="60"/>
                  </a:cubicBezTo>
                  <a:cubicBezTo>
                    <a:pt x="4" y="60"/>
                    <a:pt x="1" y="59"/>
                    <a:pt x="0" y="57"/>
                  </a:cubicBezTo>
                  <a:cubicBezTo>
                    <a:pt x="0" y="54"/>
                    <a:pt x="0" y="52"/>
                    <a:pt x="2" y="50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51" y="1"/>
                    <a:pt x="52" y="0"/>
                    <a:pt x="54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8" y="0"/>
                    <a:pt x="129" y="1"/>
                    <a:pt x="130" y="2"/>
                  </a:cubicBezTo>
                  <a:cubicBezTo>
                    <a:pt x="178" y="50"/>
                    <a:pt x="178" y="50"/>
                    <a:pt x="178" y="50"/>
                  </a:cubicBezTo>
                  <a:cubicBezTo>
                    <a:pt x="180" y="52"/>
                    <a:pt x="181" y="54"/>
                    <a:pt x="180" y="57"/>
                  </a:cubicBezTo>
                  <a:cubicBezTo>
                    <a:pt x="179" y="59"/>
                    <a:pt x="176" y="60"/>
                    <a:pt x="174" y="60"/>
                  </a:cubicBezTo>
                  <a:close/>
                  <a:moveTo>
                    <a:pt x="21" y="48"/>
                  </a:moveTo>
                  <a:cubicBezTo>
                    <a:pt x="160" y="48"/>
                    <a:pt x="160" y="48"/>
                    <a:pt x="160" y="48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57" y="12"/>
                    <a:pt x="57" y="12"/>
                    <a:pt x="57" y="12"/>
                  </a:cubicBezTo>
                  <a:lnTo>
                    <a:pt x="21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 114">
              <a:extLst>
                <a:ext uri="{FF2B5EF4-FFF2-40B4-BE49-F238E27FC236}">
                  <a16:creationId xmlns:a16="http://schemas.microsoft.com/office/drawing/2014/main" id="{9169987A-3F83-D73A-D020-2366C003F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2" y="1869"/>
              <a:ext cx="18" cy="90"/>
            </a:xfrm>
            <a:custGeom>
              <a:avLst/>
              <a:gdLst>
                <a:gd name="T0" fmla="*/ 6 w 12"/>
                <a:gd name="T1" fmla="*/ 60 h 60"/>
                <a:gd name="T2" fmla="*/ 0 w 12"/>
                <a:gd name="T3" fmla="*/ 54 h 60"/>
                <a:gd name="T4" fmla="*/ 0 w 12"/>
                <a:gd name="T5" fmla="*/ 6 h 60"/>
                <a:gd name="T6" fmla="*/ 6 w 12"/>
                <a:gd name="T7" fmla="*/ 0 h 60"/>
                <a:gd name="T8" fmla="*/ 12 w 12"/>
                <a:gd name="T9" fmla="*/ 6 h 60"/>
                <a:gd name="T10" fmla="*/ 12 w 12"/>
                <a:gd name="T11" fmla="*/ 54 h 60"/>
                <a:gd name="T12" fmla="*/ 6 w 12"/>
                <a:gd name="T13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60">
                  <a:moveTo>
                    <a:pt x="6" y="60"/>
                  </a:moveTo>
                  <a:cubicBezTo>
                    <a:pt x="3" y="60"/>
                    <a:pt x="0" y="58"/>
                    <a:pt x="0" y="5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2" y="3"/>
                    <a:pt x="12" y="6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8"/>
                    <a:pt x="9" y="60"/>
                    <a:pt x="6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Freeform 115">
              <a:extLst>
                <a:ext uri="{FF2B5EF4-FFF2-40B4-BE49-F238E27FC236}">
                  <a16:creationId xmlns:a16="http://schemas.microsoft.com/office/drawing/2014/main" id="{A9280378-1D78-EF1B-F790-F3D850A9C4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49" y="2031"/>
              <a:ext cx="275" cy="269"/>
            </a:xfrm>
            <a:custGeom>
              <a:avLst/>
              <a:gdLst>
                <a:gd name="T0" fmla="*/ 90 w 180"/>
                <a:gd name="T1" fmla="*/ 180 h 180"/>
                <a:gd name="T2" fmla="*/ 0 w 180"/>
                <a:gd name="T3" fmla="*/ 90 h 180"/>
                <a:gd name="T4" fmla="*/ 90 w 180"/>
                <a:gd name="T5" fmla="*/ 0 h 180"/>
                <a:gd name="T6" fmla="*/ 180 w 180"/>
                <a:gd name="T7" fmla="*/ 90 h 180"/>
                <a:gd name="T8" fmla="*/ 90 w 180"/>
                <a:gd name="T9" fmla="*/ 180 h 180"/>
                <a:gd name="T10" fmla="*/ 90 w 180"/>
                <a:gd name="T11" fmla="*/ 12 h 180"/>
                <a:gd name="T12" fmla="*/ 12 w 180"/>
                <a:gd name="T13" fmla="*/ 90 h 180"/>
                <a:gd name="T14" fmla="*/ 90 w 180"/>
                <a:gd name="T15" fmla="*/ 168 h 180"/>
                <a:gd name="T16" fmla="*/ 168 w 180"/>
                <a:gd name="T17" fmla="*/ 90 h 180"/>
                <a:gd name="T18" fmla="*/ 90 w 180"/>
                <a:gd name="T19" fmla="*/ 12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" h="180">
                  <a:moveTo>
                    <a:pt x="90" y="180"/>
                  </a:moveTo>
                  <a:cubicBezTo>
                    <a:pt x="40" y="180"/>
                    <a:pt x="0" y="140"/>
                    <a:pt x="0" y="90"/>
                  </a:cubicBezTo>
                  <a:cubicBezTo>
                    <a:pt x="0" y="41"/>
                    <a:pt x="40" y="0"/>
                    <a:pt x="90" y="0"/>
                  </a:cubicBezTo>
                  <a:cubicBezTo>
                    <a:pt x="140" y="0"/>
                    <a:pt x="180" y="41"/>
                    <a:pt x="180" y="90"/>
                  </a:cubicBezTo>
                  <a:cubicBezTo>
                    <a:pt x="180" y="140"/>
                    <a:pt x="140" y="180"/>
                    <a:pt x="90" y="180"/>
                  </a:cubicBezTo>
                  <a:close/>
                  <a:moveTo>
                    <a:pt x="90" y="12"/>
                  </a:moveTo>
                  <a:cubicBezTo>
                    <a:pt x="47" y="12"/>
                    <a:pt x="12" y="47"/>
                    <a:pt x="12" y="90"/>
                  </a:cubicBezTo>
                  <a:cubicBezTo>
                    <a:pt x="12" y="133"/>
                    <a:pt x="47" y="168"/>
                    <a:pt x="90" y="168"/>
                  </a:cubicBezTo>
                  <a:cubicBezTo>
                    <a:pt x="133" y="168"/>
                    <a:pt x="168" y="133"/>
                    <a:pt x="168" y="90"/>
                  </a:cubicBezTo>
                  <a:cubicBezTo>
                    <a:pt x="168" y="47"/>
                    <a:pt x="133" y="12"/>
                    <a:pt x="9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Freeform 116">
              <a:extLst>
                <a:ext uri="{FF2B5EF4-FFF2-40B4-BE49-F238E27FC236}">
                  <a16:creationId xmlns:a16="http://schemas.microsoft.com/office/drawing/2014/main" id="{785669D9-F357-8239-B176-A4CC6F9C5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7" y="2083"/>
              <a:ext cx="62" cy="91"/>
            </a:xfrm>
            <a:custGeom>
              <a:avLst/>
              <a:gdLst>
                <a:gd name="T0" fmla="*/ 34 w 40"/>
                <a:gd name="T1" fmla="*/ 61 h 61"/>
                <a:gd name="T2" fmla="*/ 6 w 40"/>
                <a:gd name="T3" fmla="*/ 61 h 61"/>
                <a:gd name="T4" fmla="*/ 0 w 40"/>
                <a:gd name="T5" fmla="*/ 55 h 61"/>
                <a:gd name="T6" fmla="*/ 0 w 40"/>
                <a:gd name="T7" fmla="*/ 6 h 61"/>
                <a:gd name="T8" fmla="*/ 6 w 40"/>
                <a:gd name="T9" fmla="*/ 0 h 61"/>
                <a:gd name="T10" fmla="*/ 12 w 40"/>
                <a:gd name="T11" fmla="*/ 6 h 61"/>
                <a:gd name="T12" fmla="*/ 12 w 40"/>
                <a:gd name="T13" fmla="*/ 49 h 61"/>
                <a:gd name="T14" fmla="*/ 34 w 40"/>
                <a:gd name="T15" fmla="*/ 49 h 61"/>
                <a:gd name="T16" fmla="*/ 40 w 40"/>
                <a:gd name="T17" fmla="*/ 55 h 61"/>
                <a:gd name="T18" fmla="*/ 34 w 40"/>
                <a:gd name="T19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61">
                  <a:moveTo>
                    <a:pt x="34" y="61"/>
                  </a:moveTo>
                  <a:cubicBezTo>
                    <a:pt x="6" y="61"/>
                    <a:pt x="6" y="61"/>
                    <a:pt x="6" y="61"/>
                  </a:cubicBezTo>
                  <a:cubicBezTo>
                    <a:pt x="3" y="61"/>
                    <a:pt x="0" y="59"/>
                    <a:pt x="0" y="5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2" y="3"/>
                    <a:pt x="12" y="6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7" y="49"/>
                    <a:pt x="40" y="52"/>
                    <a:pt x="40" y="55"/>
                  </a:cubicBezTo>
                  <a:cubicBezTo>
                    <a:pt x="40" y="59"/>
                    <a:pt x="37" y="61"/>
                    <a:pt x="34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7" name="Group 213">
            <a:extLst>
              <a:ext uri="{FF2B5EF4-FFF2-40B4-BE49-F238E27FC236}">
                <a16:creationId xmlns:a16="http://schemas.microsoft.com/office/drawing/2014/main" id="{D60C775F-C399-7F5C-614F-B281A3767EE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911731" y="4345174"/>
            <a:ext cx="756385" cy="553998"/>
            <a:chOff x="6719" y="3204"/>
            <a:chExt cx="441" cy="323"/>
          </a:xfrm>
          <a:solidFill>
            <a:schemeClr val="tx2"/>
          </a:solidFill>
        </p:grpSpPr>
        <p:sp>
          <p:nvSpPr>
            <p:cNvPr id="118" name="Freeform 214">
              <a:extLst>
                <a:ext uri="{FF2B5EF4-FFF2-40B4-BE49-F238E27FC236}">
                  <a16:creationId xmlns:a16="http://schemas.microsoft.com/office/drawing/2014/main" id="{A3F40732-F50A-49C7-521F-E3EE19D35D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11" y="3419"/>
              <a:ext cx="110" cy="108"/>
            </a:xfrm>
            <a:custGeom>
              <a:avLst/>
              <a:gdLst>
                <a:gd name="T0" fmla="*/ 36 w 72"/>
                <a:gd name="T1" fmla="*/ 72 h 72"/>
                <a:gd name="T2" fmla="*/ 0 w 72"/>
                <a:gd name="T3" fmla="*/ 36 h 72"/>
                <a:gd name="T4" fmla="*/ 36 w 72"/>
                <a:gd name="T5" fmla="*/ 0 h 72"/>
                <a:gd name="T6" fmla="*/ 72 w 72"/>
                <a:gd name="T7" fmla="*/ 36 h 72"/>
                <a:gd name="T8" fmla="*/ 36 w 72"/>
                <a:gd name="T9" fmla="*/ 72 h 72"/>
                <a:gd name="T10" fmla="*/ 36 w 72"/>
                <a:gd name="T11" fmla="*/ 12 h 72"/>
                <a:gd name="T12" fmla="*/ 12 w 72"/>
                <a:gd name="T13" fmla="*/ 36 h 72"/>
                <a:gd name="T14" fmla="*/ 36 w 72"/>
                <a:gd name="T15" fmla="*/ 60 h 72"/>
                <a:gd name="T16" fmla="*/ 60 w 72"/>
                <a:gd name="T17" fmla="*/ 36 h 72"/>
                <a:gd name="T18" fmla="*/ 36 w 72"/>
                <a:gd name="T19" fmla="*/ 1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72">
                  <a:moveTo>
                    <a:pt x="36" y="72"/>
                  </a:moveTo>
                  <a:cubicBezTo>
                    <a:pt x="16" y="72"/>
                    <a:pt x="0" y="56"/>
                    <a:pt x="0" y="36"/>
                  </a:cubicBezTo>
                  <a:cubicBezTo>
                    <a:pt x="0" y="16"/>
                    <a:pt x="16" y="0"/>
                    <a:pt x="36" y="0"/>
                  </a:cubicBezTo>
                  <a:cubicBezTo>
                    <a:pt x="56" y="0"/>
                    <a:pt x="72" y="16"/>
                    <a:pt x="72" y="36"/>
                  </a:cubicBezTo>
                  <a:cubicBezTo>
                    <a:pt x="72" y="56"/>
                    <a:pt x="56" y="72"/>
                    <a:pt x="36" y="72"/>
                  </a:cubicBezTo>
                  <a:close/>
                  <a:moveTo>
                    <a:pt x="36" y="12"/>
                  </a:moveTo>
                  <a:cubicBezTo>
                    <a:pt x="23" y="12"/>
                    <a:pt x="12" y="23"/>
                    <a:pt x="12" y="36"/>
                  </a:cubicBezTo>
                  <a:cubicBezTo>
                    <a:pt x="12" y="49"/>
                    <a:pt x="23" y="60"/>
                    <a:pt x="36" y="60"/>
                  </a:cubicBezTo>
                  <a:cubicBezTo>
                    <a:pt x="49" y="60"/>
                    <a:pt x="60" y="49"/>
                    <a:pt x="60" y="36"/>
                  </a:cubicBezTo>
                  <a:cubicBezTo>
                    <a:pt x="60" y="23"/>
                    <a:pt x="49" y="12"/>
                    <a:pt x="3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Freeform 215">
              <a:extLst>
                <a:ext uri="{FF2B5EF4-FFF2-40B4-BE49-F238E27FC236}">
                  <a16:creationId xmlns:a16="http://schemas.microsoft.com/office/drawing/2014/main" id="{CB8E8552-CB14-E783-1292-C03C8AAE0C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13" y="3419"/>
              <a:ext cx="110" cy="108"/>
            </a:xfrm>
            <a:custGeom>
              <a:avLst/>
              <a:gdLst>
                <a:gd name="T0" fmla="*/ 36 w 72"/>
                <a:gd name="T1" fmla="*/ 72 h 72"/>
                <a:gd name="T2" fmla="*/ 0 w 72"/>
                <a:gd name="T3" fmla="*/ 36 h 72"/>
                <a:gd name="T4" fmla="*/ 36 w 72"/>
                <a:gd name="T5" fmla="*/ 0 h 72"/>
                <a:gd name="T6" fmla="*/ 72 w 72"/>
                <a:gd name="T7" fmla="*/ 36 h 72"/>
                <a:gd name="T8" fmla="*/ 36 w 72"/>
                <a:gd name="T9" fmla="*/ 72 h 72"/>
                <a:gd name="T10" fmla="*/ 36 w 72"/>
                <a:gd name="T11" fmla="*/ 12 h 72"/>
                <a:gd name="T12" fmla="*/ 12 w 72"/>
                <a:gd name="T13" fmla="*/ 36 h 72"/>
                <a:gd name="T14" fmla="*/ 36 w 72"/>
                <a:gd name="T15" fmla="*/ 60 h 72"/>
                <a:gd name="T16" fmla="*/ 60 w 72"/>
                <a:gd name="T17" fmla="*/ 36 h 72"/>
                <a:gd name="T18" fmla="*/ 36 w 72"/>
                <a:gd name="T19" fmla="*/ 1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72">
                  <a:moveTo>
                    <a:pt x="36" y="72"/>
                  </a:moveTo>
                  <a:cubicBezTo>
                    <a:pt x="16" y="72"/>
                    <a:pt x="0" y="56"/>
                    <a:pt x="0" y="36"/>
                  </a:cubicBezTo>
                  <a:cubicBezTo>
                    <a:pt x="0" y="16"/>
                    <a:pt x="16" y="0"/>
                    <a:pt x="36" y="0"/>
                  </a:cubicBezTo>
                  <a:cubicBezTo>
                    <a:pt x="56" y="0"/>
                    <a:pt x="72" y="16"/>
                    <a:pt x="72" y="36"/>
                  </a:cubicBezTo>
                  <a:cubicBezTo>
                    <a:pt x="72" y="56"/>
                    <a:pt x="56" y="72"/>
                    <a:pt x="36" y="72"/>
                  </a:cubicBezTo>
                  <a:close/>
                  <a:moveTo>
                    <a:pt x="36" y="12"/>
                  </a:moveTo>
                  <a:cubicBezTo>
                    <a:pt x="23" y="12"/>
                    <a:pt x="12" y="23"/>
                    <a:pt x="12" y="36"/>
                  </a:cubicBezTo>
                  <a:cubicBezTo>
                    <a:pt x="12" y="49"/>
                    <a:pt x="23" y="60"/>
                    <a:pt x="36" y="60"/>
                  </a:cubicBezTo>
                  <a:cubicBezTo>
                    <a:pt x="49" y="60"/>
                    <a:pt x="60" y="49"/>
                    <a:pt x="60" y="36"/>
                  </a:cubicBezTo>
                  <a:cubicBezTo>
                    <a:pt x="60" y="23"/>
                    <a:pt x="49" y="12"/>
                    <a:pt x="3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Freeform 216">
              <a:extLst>
                <a:ext uri="{FF2B5EF4-FFF2-40B4-BE49-F238E27FC236}">
                  <a16:creationId xmlns:a16="http://schemas.microsoft.com/office/drawing/2014/main" id="{F4794824-EC54-C083-D2CA-1A5E48FEE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" y="3204"/>
              <a:ext cx="294" cy="269"/>
            </a:xfrm>
            <a:custGeom>
              <a:avLst/>
              <a:gdLst>
                <a:gd name="T0" fmla="*/ 186 w 192"/>
                <a:gd name="T1" fmla="*/ 180 h 180"/>
                <a:gd name="T2" fmla="*/ 180 w 192"/>
                <a:gd name="T3" fmla="*/ 174 h 180"/>
                <a:gd name="T4" fmla="*/ 180 w 192"/>
                <a:gd name="T5" fmla="*/ 12 h 180"/>
                <a:gd name="T6" fmla="*/ 12 w 192"/>
                <a:gd name="T7" fmla="*/ 12 h 180"/>
                <a:gd name="T8" fmla="*/ 12 w 192"/>
                <a:gd name="T9" fmla="*/ 126 h 180"/>
                <a:gd name="T10" fmla="*/ 6 w 192"/>
                <a:gd name="T11" fmla="*/ 132 h 180"/>
                <a:gd name="T12" fmla="*/ 0 w 192"/>
                <a:gd name="T13" fmla="*/ 126 h 180"/>
                <a:gd name="T14" fmla="*/ 0 w 192"/>
                <a:gd name="T15" fmla="*/ 6 h 180"/>
                <a:gd name="T16" fmla="*/ 6 w 192"/>
                <a:gd name="T17" fmla="*/ 0 h 180"/>
                <a:gd name="T18" fmla="*/ 186 w 192"/>
                <a:gd name="T19" fmla="*/ 0 h 180"/>
                <a:gd name="T20" fmla="*/ 192 w 192"/>
                <a:gd name="T21" fmla="*/ 6 h 180"/>
                <a:gd name="T22" fmla="*/ 192 w 192"/>
                <a:gd name="T23" fmla="*/ 174 h 180"/>
                <a:gd name="T24" fmla="*/ 186 w 192"/>
                <a:gd name="T2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2" h="180">
                  <a:moveTo>
                    <a:pt x="186" y="180"/>
                  </a:moveTo>
                  <a:cubicBezTo>
                    <a:pt x="183" y="180"/>
                    <a:pt x="180" y="177"/>
                    <a:pt x="180" y="174"/>
                  </a:cubicBezTo>
                  <a:cubicBezTo>
                    <a:pt x="180" y="12"/>
                    <a:pt x="180" y="12"/>
                    <a:pt x="180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6"/>
                    <a:pt x="12" y="126"/>
                    <a:pt x="12" y="126"/>
                  </a:cubicBezTo>
                  <a:cubicBezTo>
                    <a:pt x="12" y="129"/>
                    <a:pt x="10" y="132"/>
                    <a:pt x="6" y="132"/>
                  </a:cubicBezTo>
                  <a:cubicBezTo>
                    <a:pt x="3" y="132"/>
                    <a:pt x="0" y="129"/>
                    <a:pt x="0" y="12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90" y="0"/>
                    <a:pt x="192" y="3"/>
                    <a:pt x="192" y="6"/>
                  </a:cubicBezTo>
                  <a:cubicBezTo>
                    <a:pt x="192" y="174"/>
                    <a:pt x="192" y="174"/>
                    <a:pt x="192" y="174"/>
                  </a:cubicBezTo>
                  <a:cubicBezTo>
                    <a:pt x="192" y="177"/>
                    <a:pt x="190" y="180"/>
                    <a:pt x="186" y="1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Freeform 217">
              <a:extLst>
                <a:ext uri="{FF2B5EF4-FFF2-40B4-BE49-F238E27FC236}">
                  <a16:creationId xmlns:a16="http://schemas.microsoft.com/office/drawing/2014/main" id="{EBF98EFF-7D65-7811-1488-63B9378504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3276"/>
              <a:ext cx="165" cy="215"/>
            </a:xfrm>
            <a:custGeom>
              <a:avLst/>
              <a:gdLst>
                <a:gd name="T0" fmla="*/ 6 w 108"/>
                <a:gd name="T1" fmla="*/ 144 h 144"/>
                <a:gd name="T2" fmla="*/ 0 w 108"/>
                <a:gd name="T3" fmla="*/ 138 h 144"/>
                <a:gd name="T4" fmla="*/ 0 w 108"/>
                <a:gd name="T5" fmla="*/ 54 h 144"/>
                <a:gd name="T6" fmla="*/ 54 w 108"/>
                <a:gd name="T7" fmla="*/ 0 h 144"/>
                <a:gd name="T8" fmla="*/ 102 w 108"/>
                <a:gd name="T9" fmla="*/ 0 h 144"/>
                <a:gd name="T10" fmla="*/ 108 w 108"/>
                <a:gd name="T11" fmla="*/ 6 h 144"/>
                <a:gd name="T12" fmla="*/ 102 w 108"/>
                <a:gd name="T13" fmla="*/ 12 h 144"/>
                <a:gd name="T14" fmla="*/ 54 w 108"/>
                <a:gd name="T15" fmla="*/ 12 h 144"/>
                <a:gd name="T16" fmla="*/ 12 w 108"/>
                <a:gd name="T17" fmla="*/ 54 h 144"/>
                <a:gd name="T18" fmla="*/ 12 w 108"/>
                <a:gd name="T19" fmla="*/ 138 h 144"/>
                <a:gd name="T20" fmla="*/ 6 w 108"/>
                <a:gd name="T21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44">
                  <a:moveTo>
                    <a:pt x="6" y="144"/>
                  </a:moveTo>
                  <a:cubicBezTo>
                    <a:pt x="3" y="144"/>
                    <a:pt x="0" y="141"/>
                    <a:pt x="0" y="138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24"/>
                    <a:pt x="24" y="0"/>
                    <a:pt x="54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6" y="0"/>
                    <a:pt x="108" y="3"/>
                    <a:pt x="108" y="6"/>
                  </a:cubicBezTo>
                  <a:cubicBezTo>
                    <a:pt x="108" y="9"/>
                    <a:pt x="106" y="12"/>
                    <a:pt x="102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31" y="12"/>
                    <a:pt x="12" y="31"/>
                    <a:pt x="12" y="54"/>
                  </a:cubicBezTo>
                  <a:cubicBezTo>
                    <a:pt x="12" y="138"/>
                    <a:pt x="12" y="138"/>
                    <a:pt x="12" y="138"/>
                  </a:cubicBezTo>
                  <a:cubicBezTo>
                    <a:pt x="12" y="141"/>
                    <a:pt x="10" y="144"/>
                    <a:pt x="6" y="1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Freeform 218">
              <a:extLst>
                <a:ext uri="{FF2B5EF4-FFF2-40B4-BE49-F238E27FC236}">
                  <a16:creationId xmlns:a16="http://schemas.microsoft.com/office/drawing/2014/main" id="{236E592B-5AD6-E35F-8948-9F64D8B73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" y="3455"/>
              <a:ext cx="55" cy="18"/>
            </a:xfrm>
            <a:custGeom>
              <a:avLst/>
              <a:gdLst>
                <a:gd name="T0" fmla="*/ 30 w 36"/>
                <a:gd name="T1" fmla="*/ 12 h 12"/>
                <a:gd name="T2" fmla="*/ 6 w 36"/>
                <a:gd name="T3" fmla="*/ 12 h 12"/>
                <a:gd name="T4" fmla="*/ 0 w 36"/>
                <a:gd name="T5" fmla="*/ 6 h 12"/>
                <a:gd name="T6" fmla="*/ 6 w 36"/>
                <a:gd name="T7" fmla="*/ 0 h 12"/>
                <a:gd name="T8" fmla="*/ 30 w 36"/>
                <a:gd name="T9" fmla="*/ 0 h 12"/>
                <a:gd name="T10" fmla="*/ 36 w 36"/>
                <a:gd name="T11" fmla="*/ 6 h 12"/>
                <a:gd name="T12" fmla="*/ 30 w 36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2">
                  <a:moveTo>
                    <a:pt x="30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4" y="0"/>
                    <a:pt x="36" y="3"/>
                    <a:pt x="36" y="6"/>
                  </a:cubicBezTo>
                  <a:cubicBezTo>
                    <a:pt x="36" y="9"/>
                    <a:pt x="34" y="12"/>
                    <a:pt x="3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Freeform 219">
              <a:extLst>
                <a:ext uri="{FF2B5EF4-FFF2-40B4-BE49-F238E27FC236}">
                  <a16:creationId xmlns:a16="http://schemas.microsoft.com/office/drawing/2014/main" id="{1D3634E2-4913-6F3A-6AAB-9DF4A06241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3473"/>
              <a:ext cx="74" cy="18"/>
            </a:xfrm>
            <a:custGeom>
              <a:avLst/>
              <a:gdLst>
                <a:gd name="T0" fmla="*/ 42 w 48"/>
                <a:gd name="T1" fmla="*/ 12 h 12"/>
                <a:gd name="T2" fmla="*/ 6 w 48"/>
                <a:gd name="T3" fmla="*/ 12 h 12"/>
                <a:gd name="T4" fmla="*/ 0 w 48"/>
                <a:gd name="T5" fmla="*/ 6 h 12"/>
                <a:gd name="T6" fmla="*/ 6 w 48"/>
                <a:gd name="T7" fmla="*/ 0 h 12"/>
                <a:gd name="T8" fmla="*/ 42 w 48"/>
                <a:gd name="T9" fmla="*/ 0 h 12"/>
                <a:gd name="T10" fmla="*/ 48 w 48"/>
                <a:gd name="T11" fmla="*/ 6 h 12"/>
                <a:gd name="T12" fmla="*/ 42 w 48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12">
                  <a:moveTo>
                    <a:pt x="42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6" y="0"/>
                    <a:pt x="48" y="3"/>
                    <a:pt x="48" y="6"/>
                  </a:cubicBezTo>
                  <a:cubicBezTo>
                    <a:pt x="48" y="9"/>
                    <a:pt x="46" y="12"/>
                    <a:pt x="4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Freeform 220">
              <a:extLst>
                <a:ext uri="{FF2B5EF4-FFF2-40B4-BE49-F238E27FC236}">
                  <a16:creationId xmlns:a16="http://schemas.microsoft.com/office/drawing/2014/main" id="{741FB9A3-EF69-37E6-3DBB-4368435391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" y="3312"/>
              <a:ext cx="92" cy="89"/>
            </a:xfrm>
            <a:custGeom>
              <a:avLst/>
              <a:gdLst>
                <a:gd name="T0" fmla="*/ 6 w 60"/>
                <a:gd name="T1" fmla="*/ 60 h 60"/>
                <a:gd name="T2" fmla="*/ 0 w 60"/>
                <a:gd name="T3" fmla="*/ 54 h 60"/>
                <a:gd name="T4" fmla="*/ 0 w 60"/>
                <a:gd name="T5" fmla="*/ 24 h 60"/>
                <a:gd name="T6" fmla="*/ 24 w 60"/>
                <a:gd name="T7" fmla="*/ 0 h 60"/>
                <a:gd name="T8" fmla="*/ 54 w 60"/>
                <a:gd name="T9" fmla="*/ 0 h 60"/>
                <a:gd name="T10" fmla="*/ 60 w 60"/>
                <a:gd name="T11" fmla="*/ 6 h 60"/>
                <a:gd name="T12" fmla="*/ 54 w 60"/>
                <a:gd name="T13" fmla="*/ 12 h 60"/>
                <a:gd name="T14" fmla="*/ 24 w 60"/>
                <a:gd name="T15" fmla="*/ 12 h 60"/>
                <a:gd name="T16" fmla="*/ 12 w 60"/>
                <a:gd name="T17" fmla="*/ 24 h 60"/>
                <a:gd name="T18" fmla="*/ 12 w 60"/>
                <a:gd name="T19" fmla="*/ 54 h 60"/>
                <a:gd name="T20" fmla="*/ 6 w 60"/>
                <a:gd name="T2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60">
                  <a:moveTo>
                    <a:pt x="6" y="60"/>
                  </a:moveTo>
                  <a:cubicBezTo>
                    <a:pt x="3" y="60"/>
                    <a:pt x="0" y="57"/>
                    <a:pt x="0" y="5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8" y="0"/>
                    <a:pt x="60" y="3"/>
                    <a:pt x="60" y="6"/>
                  </a:cubicBezTo>
                  <a:cubicBezTo>
                    <a:pt x="60" y="9"/>
                    <a:pt x="58" y="12"/>
                    <a:pt x="5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18" y="12"/>
                    <a:pt x="12" y="17"/>
                    <a:pt x="12" y="2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7"/>
                    <a:pt x="10" y="60"/>
                    <a:pt x="6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Freeform 221">
              <a:extLst>
                <a:ext uri="{FF2B5EF4-FFF2-40B4-BE49-F238E27FC236}">
                  <a16:creationId xmlns:a16="http://schemas.microsoft.com/office/drawing/2014/main" id="{B434CE29-5412-2BD9-572D-393BAEA98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3437"/>
              <a:ext cx="83" cy="18"/>
            </a:xfrm>
            <a:custGeom>
              <a:avLst/>
              <a:gdLst>
                <a:gd name="T0" fmla="*/ 48 w 54"/>
                <a:gd name="T1" fmla="*/ 12 h 12"/>
                <a:gd name="T2" fmla="*/ 6 w 54"/>
                <a:gd name="T3" fmla="*/ 12 h 12"/>
                <a:gd name="T4" fmla="*/ 0 w 54"/>
                <a:gd name="T5" fmla="*/ 6 h 12"/>
                <a:gd name="T6" fmla="*/ 6 w 54"/>
                <a:gd name="T7" fmla="*/ 0 h 12"/>
                <a:gd name="T8" fmla="*/ 48 w 54"/>
                <a:gd name="T9" fmla="*/ 0 h 12"/>
                <a:gd name="T10" fmla="*/ 54 w 54"/>
                <a:gd name="T11" fmla="*/ 6 h 12"/>
                <a:gd name="T12" fmla="*/ 48 w 54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12">
                  <a:moveTo>
                    <a:pt x="48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2" y="0"/>
                    <a:pt x="54" y="3"/>
                    <a:pt x="54" y="6"/>
                  </a:cubicBezTo>
                  <a:cubicBezTo>
                    <a:pt x="54" y="9"/>
                    <a:pt x="52" y="12"/>
                    <a:pt x="4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7EEB4BD5-70DF-A559-1DA3-E2BDDCE7EEA3}"/>
              </a:ext>
            </a:extLst>
          </p:cNvPr>
          <p:cNvGrpSpPr/>
          <p:nvPr/>
        </p:nvGrpSpPr>
        <p:grpSpPr>
          <a:xfrm>
            <a:off x="9906950" y="4315695"/>
            <a:ext cx="554447" cy="523164"/>
            <a:chOff x="2814638" y="766763"/>
            <a:chExt cx="635000" cy="595313"/>
          </a:xfrm>
          <a:solidFill>
            <a:schemeClr val="tx2"/>
          </a:solidFill>
        </p:grpSpPr>
        <p:sp>
          <p:nvSpPr>
            <p:cNvPr id="127" name="Freeform 13">
              <a:extLst>
                <a:ext uri="{FF2B5EF4-FFF2-40B4-BE49-F238E27FC236}">
                  <a16:creationId xmlns:a16="http://schemas.microsoft.com/office/drawing/2014/main" id="{DEB0874B-4386-6737-B335-DEC7BB3223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14638" y="766763"/>
              <a:ext cx="635000" cy="595313"/>
            </a:xfrm>
            <a:custGeom>
              <a:avLst/>
              <a:gdLst>
                <a:gd name="T0" fmla="*/ 96 w 96"/>
                <a:gd name="T1" fmla="*/ 62 h 92"/>
                <a:gd name="T2" fmla="*/ 96 w 96"/>
                <a:gd name="T3" fmla="*/ 61 h 92"/>
                <a:gd name="T4" fmla="*/ 96 w 96"/>
                <a:gd name="T5" fmla="*/ 61 h 92"/>
                <a:gd name="T6" fmla="*/ 96 w 96"/>
                <a:gd name="T7" fmla="*/ 61 h 92"/>
                <a:gd name="T8" fmla="*/ 82 w 96"/>
                <a:gd name="T9" fmla="*/ 37 h 92"/>
                <a:gd name="T10" fmla="*/ 80 w 96"/>
                <a:gd name="T11" fmla="*/ 36 h 92"/>
                <a:gd name="T12" fmla="*/ 76 w 96"/>
                <a:gd name="T13" fmla="*/ 36 h 92"/>
                <a:gd name="T14" fmla="*/ 76 w 96"/>
                <a:gd name="T15" fmla="*/ 2 h 92"/>
                <a:gd name="T16" fmla="*/ 74 w 96"/>
                <a:gd name="T17" fmla="*/ 0 h 92"/>
                <a:gd name="T18" fmla="*/ 22 w 96"/>
                <a:gd name="T19" fmla="*/ 0 h 92"/>
                <a:gd name="T20" fmla="*/ 20 w 96"/>
                <a:gd name="T21" fmla="*/ 2 h 92"/>
                <a:gd name="T22" fmla="*/ 20 w 96"/>
                <a:gd name="T23" fmla="*/ 36 h 92"/>
                <a:gd name="T24" fmla="*/ 16 w 96"/>
                <a:gd name="T25" fmla="*/ 36 h 92"/>
                <a:gd name="T26" fmla="*/ 14 w 96"/>
                <a:gd name="T27" fmla="*/ 37 h 92"/>
                <a:gd name="T28" fmla="*/ 0 w 96"/>
                <a:gd name="T29" fmla="*/ 61 h 92"/>
                <a:gd name="T30" fmla="*/ 0 w 96"/>
                <a:gd name="T31" fmla="*/ 61 h 92"/>
                <a:gd name="T32" fmla="*/ 0 w 96"/>
                <a:gd name="T33" fmla="*/ 61 h 92"/>
                <a:gd name="T34" fmla="*/ 0 w 96"/>
                <a:gd name="T35" fmla="*/ 62 h 92"/>
                <a:gd name="T36" fmla="*/ 0 w 96"/>
                <a:gd name="T37" fmla="*/ 62 h 92"/>
                <a:gd name="T38" fmla="*/ 0 w 96"/>
                <a:gd name="T39" fmla="*/ 90 h 92"/>
                <a:gd name="T40" fmla="*/ 2 w 96"/>
                <a:gd name="T41" fmla="*/ 92 h 92"/>
                <a:gd name="T42" fmla="*/ 94 w 96"/>
                <a:gd name="T43" fmla="*/ 92 h 92"/>
                <a:gd name="T44" fmla="*/ 96 w 96"/>
                <a:gd name="T45" fmla="*/ 90 h 92"/>
                <a:gd name="T46" fmla="*/ 96 w 96"/>
                <a:gd name="T47" fmla="*/ 62 h 92"/>
                <a:gd name="T48" fmla="*/ 96 w 96"/>
                <a:gd name="T49" fmla="*/ 62 h 92"/>
                <a:gd name="T50" fmla="*/ 17 w 96"/>
                <a:gd name="T51" fmla="*/ 40 h 92"/>
                <a:gd name="T52" fmla="*/ 20 w 96"/>
                <a:gd name="T53" fmla="*/ 40 h 92"/>
                <a:gd name="T54" fmla="*/ 20 w 96"/>
                <a:gd name="T55" fmla="*/ 54 h 92"/>
                <a:gd name="T56" fmla="*/ 22 w 96"/>
                <a:gd name="T57" fmla="*/ 56 h 92"/>
                <a:gd name="T58" fmla="*/ 24 w 96"/>
                <a:gd name="T59" fmla="*/ 54 h 92"/>
                <a:gd name="T60" fmla="*/ 24 w 96"/>
                <a:gd name="T61" fmla="*/ 4 h 92"/>
                <a:gd name="T62" fmla="*/ 72 w 96"/>
                <a:gd name="T63" fmla="*/ 4 h 92"/>
                <a:gd name="T64" fmla="*/ 72 w 96"/>
                <a:gd name="T65" fmla="*/ 54 h 92"/>
                <a:gd name="T66" fmla="*/ 74 w 96"/>
                <a:gd name="T67" fmla="*/ 56 h 92"/>
                <a:gd name="T68" fmla="*/ 76 w 96"/>
                <a:gd name="T69" fmla="*/ 54 h 92"/>
                <a:gd name="T70" fmla="*/ 76 w 96"/>
                <a:gd name="T71" fmla="*/ 40 h 92"/>
                <a:gd name="T72" fmla="*/ 79 w 96"/>
                <a:gd name="T73" fmla="*/ 40 h 92"/>
                <a:gd name="T74" fmla="*/ 91 w 96"/>
                <a:gd name="T75" fmla="*/ 60 h 92"/>
                <a:gd name="T76" fmla="*/ 66 w 96"/>
                <a:gd name="T77" fmla="*/ 60 h 92"/>
                <a:gd name="T78" fmla="*/ 64 w 96"/>
                <a:gd name="T79" fmla="*/ 62 h 92"/>
                <a:gd name="T80" fmla="*/ 64 w 96"/>
                <a:gd name="T81" fmla="*/ 66 h 92"/>
                <a:gd name="T82" fmla="*/ 58 w 96"/>
                <a:gd name="T83" fmla="*/ 72 h 92"/>
                <a:gd name="T84" fmla="*/ 40 w 96"/>
                <a:gd name="T85" fmla="*/ 72 h 92"/>
                <a:gd name="T86" fmla="*/ 34 w 96"/>
                <a:gd name="T87" fmla="*/ 66 h 92"/>
                <a:gd name="T88" fmla="*/ 34 w 96"/>
                <a:gd name="T89" fmla="*/ 62 h 92"/>
                <a:gd name="T90" fmla="*/ 32 w 96"/>
                <a:gd name="T91" fmla="*/ 60 h 92"/>
                <a:gd name="T92" fmla="*/ 5 w 96"/>
                <a:gd name="T93" fmla="*/ 60 h 92"/>
                <a:gd name="T94" fmla="*/ 17 w 96"/>
                <a:gd name="T95" fmla="*/ 40 h 92"/>
                <a:gd name="T96" fmla="*/ 92 w 96"/>
                <a:gd name="T97" fmla="*/ 88 h 92"/>
                <a:gd name="T98" fmla="*/ 4 w 96"/>
                <a:gd name="T99" fmla="*/ 88 h 92"/>
                <a:gd name="T100" fmla="*/ 4 w 96"/>
                <a:gd name="T101" fmla="*/ 64 h 92"/>
                <a:gd name="T102" fmla="*/ 30 w 96"/>
                <a:gd name="T103" fmla="*/ 64 h 92"/>
                <a:gd name="T104" fmla="*/ 30 w 96"/>
                <a:gd name="T105" fmla="*/ 66 h 92"/>
                <a:gd name="T106" fmla="*/ 40 w 96"/>
                <a:gd name="T107" fmla="*/ 76 h 92"/>
                <a:gd name="T108" fmla="*/ 58 w 96"/>
                <a:gd name="T109" fmla="*/ 76 h 92"/>
                <a:gd name="T110" fmla="*/ 68 w 96"/>
                <a:gd name="T111" fmla="*/ 66 h 92"/>
                <a:gd name="T112" fmla="*/ 68 w 96"/>
                <a:gd name="T113" fmla="*/ 64 h 92"/>
                <a:gd name="T114" fmla="*/ 92 w 96"/>
                <a:gd name="T115" fmla="*/ 64 h 92"/>
                <a:gd name="T116" fmla="*/ 92 w 96"/>
                <a:gd name="T117" fmla="*/ 8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6" h="92">
                  <a:moveTo>
                    <a:pt x="96" y="62"/>
                  </a:moveTo>
                  <a:cubicBezTo>
                    <a:pt x="96" y="62"/>
                    <a:pt x="96" y="62"/>
                    <a:pt x="96" y="61"/>
                  </a:cubicBezTo>
                  <a:cubicBezTo>
                    <a:pt x="96" y="61"/>
                    <a:pt x="96" y="61"/>
                    <a:pt x="96" y="61"/>
                  </a:cubicBezTo>
                  <a:cubicBezTo>
                    <a:pt x="96" y="61"/>
                    <a:pt x="96" y="61"/>
                    <a:pt x="96" y="61"/>
                  </a:cubicBezTo>
                  <a:cubicBezTo>
                    <a:pt x="82" y="37"/>
                    <a:pt x="82" y="37"/>
                    <a:pt x="82" y="37"/>
                  </a:cubicBezTo>
                  <a:cubicBezTo>
                    <a:pt x="81" y="36"/>
                    <a:pt x="81" y="36"/>
                    <a:pt x="80" y="36"/>
                  </a:cubicBezTo>
                  <a:cubicBezTo>
                    <a:pt x="76" y="36"/>
                    <a:pt x="76" y="36"/>
                    <a:pt x="76" y="36"/>
                  </a:cubicBezTo>
                  <a:cubicBezTo>
                    <a:pt x="76" y="2"/>
                    <a:pt x="76" y="2"/>
                    <a:pt x="76" y="2"/>
                  </a:cubicBezTo>
                  <a:cubicBezTo>
                    <a:pt x="76" y="1"/>
                    <a:pt x="75" y="0"/>
                    <a:pt x="74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1"/>
                    <a:pt x="20" y="2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5" y="36"/>
                    <a:pt x="15" y="36"/>
                    <a:pt x="14" y="37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1" y="92"/>
                    <a:pt x="2" y="92"/>
                  </a:cubicBezTo>
                  <a:cubicBezTo>
                    <a:pt x="94" y="92"/>
                    <a:pt x="94" y="92"/>
                    <a:pt x="94" y="92"/>
                  </a:cubicBezTo>
                  <a:cubicBezTo>
                    <a:pt x="95" y="92"/>
                    <a:pt x="96" y="91"/>
                    <a:pt x="96" y="90"/>
                  </a:cubicBezTo>
                  <a:cubicBezTo>
                    <a:pt x="96" y="62"/>
                    <a:pt x="96" y="62"/>
                    <a:pt x="96" y="62"/>
                  </a:cubicBezTo>
                  <a:cubicBezTo>
                    <a:pt x="96" y="62"/>
                    <a:pt x="96" y="62"/>
                    <a:pt x="96" y="62"/>
                  </a:cubicBezTo>
                  <a:close/>
                  <a:moveTo>
                    <a:pt x="17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20" y="55"/>
                    <a:pt x="21" y="56"/>
                    <a:pt x="22" y="56"/>
                  </a:cubicBezTo>
                  <a:cubicBezTo>
                    <a:pt x="23" y="56"/>
                    <a:pt x="24" y="55"/>
                    <a:pt x="24" y="5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72" y="55"/>
                    <a:pt x="73" y="56"/>
                    <a:pt x="74" y="56"/>
                  </a:cubicBezTo>
                  <a:cubicBezTo>
                    <a:pt x="75" y="56"/>
                    <a:pt x="76" y="55"/>
                    <a:pt x="76" y="54"/>
                  </a:cubicBezTo>
                  <a:cubicBezTo>
                    <a:pt x="76" y="40"/>
                    <a:pt x="76" y="40"/>
                    <a:pt x="76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91" y="60"/>
                    <a:pt x="91" y="60"/>
                    <a:pt x="91" y="60"/>
                  </a:cubicBezTo>
                  <a:cubicBezTo>
                    <a:pt x="66" y="60"/>
                    <a:pt x="66" y="60"/>
                    <a:pt x="66" y="60"/>
                  </a:cubicBezTo>
                  <a:cubicBezTo>
                    <a:pt x="65" y="60"/>
                    <a:pt x="64" y="61"/>
                    <a:pt x="64" y="62"/>
                  </a:cubicBezTo>
                  <a:cubicBezTo>
                    <a:pt x="64" y="66"/>
                    <a:pt x="64" y="66"/>
                    <a:pt x="64" y="66"/>
                  </a:cubicBezTo>
                  <a:cubicBezTo>
                    <a:pt x="64" y="69"/>
                    <a:pt x="61" y="72"/>
                    <a:pt x="58" y="72"/>
                  </a:cubicBezTo>
                  <a:cubicBezTo>
                    <a:pt x="40" y="72"/>
                    <a:pt x="40" y="72"/>
                    <a:pt x="40" y="72"/>
                  </a:cubicBezTo>
                  <a:cubicBezTo>
                    <a:pt x="37" y="72"/>
                    <a:pt x="34" y="69"/>
                    <a:pt x="34" y="66"/>
                  </a:cubicBezTo>
                  <a:cubicBezTo>
                    <a:pt x="34" y="62"/>
                    <a:pt x="34" y="62"/>
                    <a:pt x="34" y="62"/>
                  </a:cubicBezTo>
                  <a:cubicBezTo>
                    <a:pt x="34" y="61"/>
                    <a:pt x="33" y="60"/>
                    <a:pt x="32" y="60"/>
                  </a:cubicBezTo>
                  <a:cubicBezTo>
                    <a:pt x="5" y="60"/>
                    <a:pt x="5" y="60"/>
                    <a:pt x="5" y="60"/>
                  </a:cubicBezTo>
                  <a:lnTo>
                    <a:pt x="17" y="40"/>
                  </a:lnTo>
                  <a:close/>
                  <a:moveTo>
                    <a:pt x="92" y="88"/>
                  </a:moveTo>
                  <a:cubicBezTo>
                    <a:pt x="4" y="88"/>
                    <a:pt x="4" y="88"/>
                    <a:pt x="4" y="88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30" y="64"/>
                    <a:pt x="30" y="64"/>
                    <a:pt x="30" y="64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30" y="72"/>
                    <a:pt x="34" y="76"/>
                    <a:pt x="40" y="76"/>
                  </a:cubicBezTo>
                  <a:cubicBezTo>
                    <a:pt x="58" y="76"/>
                    <a:pt x="58" y="76"/>
                    <a:pt x="58" y="76"/>
                  </a:cubicBezTo>
                  <a:cubicBezTo>
                    <a:pt x="64" y="76"/>
                    <a:pt x="68" y="72"/>
                    <a:pt x="68" y="66"/>
                  </a:cubicBezTo>
                  <a:cubicBezTo>
                    <a:pt x="68" y="64"/>
                    <a:pt x="68" y="64"/>
                    <a:pt x="68" y="64"/>
                  </a:cubicBezTo>
                  <a:cubicBezTo>
                    <a:pt x="92" y="64"/>
                    <a:pt x="92" y="64"/>
                    <a:pt x="92" y="64"/>
                  </a:cubicBezTo>
                  <a:lnTo>
                    <a:pt x="92" y="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Freeform 14">
              <a:extLst>
                <a:ext uri="{FF2B5EF4-FFF2-40B4-BE49-F238E27FC236}">
                  <a16:creationId xmlns:a16="http://schemas.microsoft.com/office/drawing/2014/main" id="{8119DCF9-8B0B-8A33-20B0-3B877B1684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9751" y="831851"/>
              <a:ext cx="104775" cy="233363"/>
            </a:xfrm>
            <a:custGeom>
              <a:avLst/>
              <a:gdLst>
                <a:gd name="T0" fmla="*/ 8 w 16"/>
                <a:gd name="T1" fmla="*/ 28 h 36"/>
                <a:gd name="T2" fmla="*/ 4 w 16"/>
                <a:gd name="T3" fmla="*/ 24 h 36"/>
                <a:gd name="T4" fmla="*/ 2 w 16"/>
                <a:gd name="T5" fmla="*/ 22 h 36"/>
                <a:gd name="T6" fmla="*/ 0 w 16"/>
                <a:gd name="T7" fmla="*/ 24 h 36"/>
                <a:gd name="T8" fmla="*/ 6 w 16"/>
                <a:gd name="T9" fmla="*/ 32 h 36"/>
                <a:gd name="T10" fmla="*/ 6 w 16"/>
                <a:gd name="T11" fmla="*/ 34 h 36"/>
                <a:gd name="T12" fmla="*/ 8 w 16"/>
                <a:gd name="T13" fmla="*/ 36 h 36"/>
                <a:gd name="T14" fmla="*/ 10 w 16"/>
                <a:gd name="T15" fmla="*/ 34 h 36"/>
                <a:gd name="T16" fmla="*/ 10 w 16"/>
                <a:gd name="T17" fmla="*/ 32 h 36"/>
                <a:gd name="T18" fmla="*/ 16 w 16"/>
                <a:gd name="T19" fmla="*/ 24 h 36"/>
                <a:gd name="T20" fmla="*/ 8 w 16"/>
                <a:gd name="T21" fmla="*/ 16 h 36"/>
                <a:gd name="T22" fmla="*/ 4 w 16"/>
                <a:gd name="T23" fmla="*/ 12 h 36"/>
                <a:gd name="T24" fmla="*/ 8 w 16"/>
                <a:gd name="T25" fmla="*/ 8 h 36"/>
                <a:gd name="T26" fmla="*/ 12 w 16"/>
                <a:gd name="T27" fmla="*/ 12 h 36"/>
                <a:gd name="T28" fmla="*/ 14 w 16"/>
                <a:gd name="T29" fmla="*/ 14 h 36"/>
                <a:gd name="T30" fmla="*/ 16 w 16"/>
                <a:gd name="T31" fmla="*/ 12 h 36"/>
                <a:gd name="T32" fmla="*/ 10 w 16"/>
                <a:gd name="T33" fmla="*/ 4 h 36"/>
                <a:gd name="T34" fmla="*/ 10 w 16"/>
                <a:gd name="T35" fmla="*/ 2 h 36"/>
                <a:gd name="T36" fmla="*/ 8 w 16"/>
                <a:gd name="T37" fmla="*/ 0 h 36"/>
                <a:gd name="T38" fmla="*/ 6 w 16"/>
                <a:gd name="T39" fmla="*/ 2 h 36"/>
                <a:gd name="T40" fmla="*/ 6 w 16"/>
                <a:gd name="T41" fmla="*/ 4 h 36"/>
                <a:gd name="T42" fmla="*/ 0 w 16"/>
                <a:gd name="T43" fmla="*/ 12 h 36"/>
                <a:gd name="T44" fmla="*/ 8 w 16"/>
                <a:gd name="T45" fmla="*/ 20 h 36"/>
                <a:gd name="T46" fmla="*/ 12 w 16"/>
                <a:gd name="T47" fmla="*/ 24 h 36"/>
                <a:gd name="T48" fmla="*/ 8 w 16"/>
                <a:gd name="T49" fmla="*/ 2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" h="36">
                  <a:moveTo>
                    <a:pt x="8" y="28"/>
                  </a:moveTo>
                  <a:cubicBezTo>
                    <a:pt x="6" y="28"/>
                    <a:pt x="4" y="26"/>
                    <a:pt x="4" y="24"/>
                  </a:cubicBezTo>
                  <a:cubicBezTo>
                    <a:pt x="4" y="23"/>
                    <a:pt x="3" y="22"/>
                    <a:pt x="2" y="22"/>
                  </a:cubicBezTo>
                  <a:cubicBezTo>
                    <a:pt x="1" y="22"/>
                    <a:pt x="0" y="23"/>
                    <a:pt x="0" y="24"/>
                  </a:cubicBezTo>
                  <a:cubicBezTo>
                    <a:pt x="0" y="28"/>
                    <a:pt x="3" y="31"/>
                    <a:pt x="6" y="32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7" y="36"/>
                    <a:pt x="8" y="36"/>
                  </a:cubicBezTo>
                  <a:cubicBezTo>
                    <a:pt x="9" y="36"/>
                    <a:pt x="10" y="35"/>
                    <a:pt x="10" y="34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3" y="31"/>
                    <a:pt x="16" y="28"/>
                    <a:pt x="16" y="24"/>
                  </a:cubicBezTo>
                  <a:cubicBezTo>
                    <a:pt x="16" y="19"/>
                    <a:pt x="12" y="16"/>
                    <a:pt x="8" y="16"/>
                  </a:cubicBezTo>
                  <a:cubicBezTo>
                    <a:pt x="6" y="16"/>
                    <a:pt x="4" y="14"/>
                    <a:pt x="4" y="12"/>
                  </a:cubicBezTo>
                  <a:cubicBezTo>
                    <a:pt x="4" y="10"/>
                    <a:pt x="6" y="8"/>
                    <a:pt x="8" y="8"/>
                  </a:cubicBezTo>
                  <a:cubicBezTo>
                    <a:pt x="10" y="8"/>
                    <a:pt x="12" y="10"/>
                    <a:pt x="12" y="12"/>
                  </a:cubicBezTo>
                  <a:cubicBezTo>
                    <a:pt x="12" y="13"/>
                    <a:pt x="13" y="14"/>
                    <a:pt x="14" y="14"/>
                  </a:cubicBezTo>
                  <a:cubicBezTo>
                    <a:pt x="15" y="14"/>
                    <a:pt x="16" y="13"/>
                    <a:pt x="16" y="12"/>
                  </a:cubicBezTo>
                  <a:cubicBezTo>
                    <a:pt x="16" y="8"/>
                    <a:pt x="13" y="5"/>
                    <a:pt x="10" y="4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9" y="0"/>
                    <a:pt x="8" y="0"/>
                  </a:cubicBezTo>
                  <a:cubicBezTo>
                    <a:pt x="7" y="0"/>
                    <a:pt x="6" y="1"/>
                    <a:pt x="6" y="2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3" y="5"/>
                    <a:pt x="0" y="8"/>
                    <a:pt x="0" y="12"/>
                  </a:cubicBezTo>
                  <a:cubicBezTo>
                    <a:pt x="0" y="16"/>
                    <a:pt x="4" y="20"/>
                    <a:pt x="8" y="20"/>
                  </a:cubicBezTo>
                  <a:cubicBezTo>
                    <a:pt x="10" y="20"/>
                    <a:pt x="12" y="22"/>
                    <a:pt x="12" y="24"/>
                  </a:cubicBezTo>
                  <a:cubicBezTo>
                    <a:pt x="12" y="26"/>
                    <a:pt x="10" y="28"/>
                    <a:pt x="8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51811F74-EAFB-047D-AE3D-FEA1AA199C9C}"/>
              </a:ext>
            </a:extLst>
          </p:cNvPr>
          <p:cNvCxnSpPr>
            <a:cxnSpLocks/>
          </p:cNvCxnSpPr>
          <p:nvPr/>
        </p:nvCxnSpPr>
        <p:spPr>
          <a:xfrm>
            <a:off x="2468636" y="4630176"/>
            <a:ext cx="380298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3F0DDC37-B10C-6B0C-694A-1B7E02C20A23}"/>
              </a:ext>
            </a:extLst>
          </p:cNvPr>
          <p:cNvCxnSpPr>
            <a:cxnSpLocks/>
          </p:cNvCxnSpPr>
          <p:nvPr/>
        </p:nvCxnSpPr>
        <p:spPr>
          <a:xfrm>
            <a:off x="3937140" y="4602668"/>
            <a:ext cx="380298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0C7CA987-DD0B-3084-661F-6FA5F1812673}"/>
              </a:ext>
            </a:extLst>
          </p:cNvPr>
          <p:cNvCxnSpPr>
            <a:cxnSpLocks/>
          </p:cNvCxnSpPr>
          <p:nvPr/>
        </p:nvCxnSpPr>
        <p:spPr>
          <a:xfrm>
            <a:off x="5463493" y="4613497"/>
            <a:ext cx="380298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49325280-5D0A-BDE3-E268-328F00293419}"/>
              </a:ext>
            </a:extLst>
          </p:cNvPr>
          <p:cNvCxnSpPr>
            <a:cxnSpLocks/>
          </p:cNvCxnSpPr>
          <p:nvPr/>
        </p:nvCxnSpPr>
        <p:spPr>
          <a:xfrm>
            <a:off x="7210311" y="4585049"/>
            <a:ext cx="380298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03CEF7CA-2BBC-8BE5-1563-C67E96820531}"/>
              </a:ext>
            </a:extLst>
          </p:cNvPr>
          <p:cNvCxnSpPr>
            <a:cxnSpLocks/>
          </p:cNvCxnSpPr>
          <p:nvPr/>
        </p:nvCxnSpPr>
        <p:spPr>
          <a:xfrm>
            <a:off x="9165660" y="4561448"/>
            <a:ext cx="380298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6A87260D-E691-2FFC-75C4-23CAB0403FEF}"/>
              </a:ext>
            </a:extLst>
          </p:cNvPr>
          <p:cNvCxnSpPr>
            <a:cxnSpLocks/>
          </p:cNvCxnSpPr>
          <p:nvPr/>
        </p:nvCxnSpPr>
        <p:spPr>
          <a:xfrm>
            <a:off x="6949117" y="2904822"/>
            <a:ext cx="380298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3D48EEB0-4E24-556A-1A63-F40BAABBEFEC}"/>
              </a:ext>
            </a:extLst>
          </p:cNvPr>
          <p:cNvSpPr txBox="1"/>
          <p:nvPr/>
        </p:nvSpPr>
        <p:spPr>
          <a:xfrm>
            <a:off x="1843823" y="719020"/>
            <a:ext cx="8708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3781D0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Opportunity to Delivery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D514ACA9-0EF0-7E8A-43DD-172B6D5FCA98}"/>
              </a:ext>
            </a:extLst>
          </p:cNvPr>
          <p:cNvSpPr/>
          <p:nvPr/>
        </p:nvSpPr>
        <p:spPr>
          <a:xfrm rot="16200000">
            <a:off x="-306740" y="3100475"/>
            <a:ext cx="1573075" cy="317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QUOTING PHASE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50A5485C-ADAD-1D8E-3F2E-6405BAB87F75}"/>
              </a:ext>
            </a:extLst>
          </p:cNvPr>
          <p:cNvSpPr/>
          <p:nvPr/>
        </p:nvSpPr>
        <p:spPr>
          <a:xfrm rot="16200000">
            <a:off x="-242207" y="4734727"/>
            <a:ext cx="1573075" cy="554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PURCHASING &amp; LOGISTICS</a:t>
            </a:r>
          </a:p>
        </p:txBody>
      </p:sp>
    </p:spTree>
    <p:extLst>
      <p:ext uri="{BB962C8B-B14F-4D97-AF65-F5344CB8AC3E}">
        <p14:creationId xmlns:p14="http://schemas.microsoft.com/office/powerpoint/2010/main" val="12301237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0_Office Theme">
  <a:themeElements>
    <a:clrScheme name="New World">
      <a:dk1>
        <a:srgbClr val="121212"/>
      </a:dk1>
      <a:lt1>
        <a:srgbClr val="FFFFFF"/>
      </a:lt1>
      <a:dk2>
        <a:srgbClr val="333333"/>
      </a:dk2>
      <a:lt2>
        <a:srgbClr val="0086E9"/>
      </a:lt2>
      <a:accent1>
        <a:srgbClr val="ED282A"/>
      </a:accent1>
      <a:accent2>
        <a:srgbClr val="150D7F"/>
      </a:accent2>
      <a:accent3>
        <a:srgbClr val="152FB3"/>
      </a:accent3>
      <a:accent4>
        <a:srgbClr val="1D1D48"/>
      </a:accent4>
      <a:accent5>
        <a:srgbClr val="E21C78"/>
      </a:accent5>
      <a:accent6>
        <a:srgbClr val="8211C4"/>
      </a:accent6>
      <a:hlink>
        <a:srgbClr val="FFFFFF"/>
      </a:hlink>
      <a:folHlink>
        <a:srgbClr val="FFFFFF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6_Office Theme">
  <a:themeElements>
    <a:clrScheme name="New World">
      <a:dk1>
        <a:srgbClr val="121212"/>
      </a:dk1>
      <a:lt1>
        <a:srgbClr val="FFFFFF"/>
      </a:lt1>
      <a:dk2>
        <a:srgbClr val="333333"/>
      </a:dk2>
      <a:lt2>
        <a:srgbClr val="0086E9"/>
      </a:lt2>
      <a:accent1>
        <a:srgbClr val="ED282A"/>
      </a:accent1>
      <a:accent2>
        <a:srgbClr val="150D7F"/>
      </a:accent2>
      <a:accent3>
        <a:srgbClr val="152FB3"/>
      </a:accent3>
      <a:accent4>
        <a:srgbClr val="1D1D48"/>
      </a:accent4>
      <a:accent5>
        <a:srgbClr val="E21C78"/>
      </a:accent5>
      <a:accent6>
        <a:srgbClr val="8211C4"/>
      </a:accent6>
      <a:hlink>
        <a:srgbClr val="FFFFFF"/>
      </a:hlink>
      <a:folHlink>
        <a:srgbClr val="FFFFFF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New World Palette">
      <a:dk1>
        <a:srgbClr val="121212"/>
      </a:dk1>
      <a:lt1>
        <a:srgbClr val="FFFFFF"/>
      </a:lt1>
      <a:dk2>
        <a:srgbClr val="333333"/>
      </a:dk2>
      <a:lt2>
        <a:srgbClr val="0086E9"/>
      </a:lt2>
      <a:accent1>
        <a:srgbClr val="ED282A"/>
      </a:accent1>
      <a:accent2>
        <a:srgbClr val="150D7F"/>
      </a:accent2>
      <a:accent3>
        <a:srgbClr val="152FB3"/>
      </a:accent3>
      <a:accent4>
        <a:srgbClr val="1D1D48"/>
      </a:accent4>
      <a:accent5>
        <a:srgbClr val="E21C78"/>
      </a:accent5>
      <a:accent6>
        <a:srgbClr val="8211C4"/>
      </a:accent6>
      <a:hlink>
        <a:srgbClr val="FFFFFF"/>
      </a:hlink>
      <a:folHlink>
        <a:srgbClr val="FFFFFF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Custom 1">
      <a:dk1>
        <a:srgbClr val="121212"/>
      </a:dk1>
      <a:lt1>
        <a:srgbClr val="FFFFFF"/>
      </a:lt1>
      <a:dk2>
        <a:srgbClr val="333333"/>
      </a:dk2>
      <a:lt2>
        <a:srgbClr val="0086E9"/>
      </a:lt2>
      <a:accent1>
        <a:srgbClr val="ED282A"/>
      </a:accent1>
      <a:accent2>
        <a:srgbClr val="150D7F"/>
      </a:accent2>
      <a:accent3>
        <a:srgbClr val="1F487C"/>
      </a:accent3>
      <a:accent4>
        <a:srgbClr val="1D1D48"/>
      </a:accent4>
      <a:accent5>
        <a:srgbClr val="E21C78"/>
      </a:accent5>
      <a:accent6>
        <a:srgbClr val="8211C4"/>
      </a:accent6>
      <a:hlink>
        <a:srgbClr val="FFFFFF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 w="28575">
          <a:solidFill>
            <a:schemeClr val="bg2">
              <a:lumMod val="50000"/>
            </a:schemeClr>
          </a:solidFill>
        </a:ln>
      </a:spPr>
      <a:bodyPr rtlCol="0" anchor="ctr"/>
      <a:lstStyle>
        <a:defPPr algn="ctr">
          <a:defRPr sz="32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5" id="{BF4A94E6-BAD3-9F48-A812-4A727275B833}" vid="{2BE36C3A-C21B-7744-9C0F-9652CB57E25C}"/>
    </a:ext>
  </a:extLst>
</a:theme>
</file>

<file path=ppt/theme/theme5.xml><?xml version="1.0" encoding="utf-8"?>
<a:theme xmlns:a="http://schemas.openxmlformats.org/drawingml/2006/main" name="11_Office Theme">
  <a:themeElements>
    <a:clrScheme name="Custom 10">
      <a:dk1>
        <a:srgbClr val="121212"/>
      </a:dk1>
      <a:lt1>
        <a:srgbClr val="FFFFFF"/>
      </a:lt1>
      <a:dk2>
        <a:srgbClr val="333333"/>
      </a:dk2>
      <a:lt2>
        <a:srgbClr val="0086E9"/>
      </a:lt2>
      <a:accent1>
        <a:srgbClr val="ED282A"/>
      </a:accent1>
      <a:accent2>
        <a:srgbClr val="150D7F"/>
      </a:accent2>
      <a:accent3>
        <a:srgbClr val="152FB3"/>
      </a:accent3>
      <a:accent4>
        <a:srgbClr val="1D1D48"/>
      </a:accent4>
      <a:accent5>
        <a:srgbClr val="E21C78"/>
      </a:accent5>
      <a:accent6>
        <a:srgbClr val="8211C4"/>
      </a:accent6>
      <a:hlink>
        <a:srgbClr val="0086E9"/>
      </a:hlink>
      <a:folHlink>
        <a:srgbClr val="0086E9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ver Slides">
  <a:themeElements>
    <a:clrScheme name="Custom 32">
      <a:dk1>
        <a:srgbClr val="000000"/>
      </a:dk1>
      <a:lt1>
        <a:srgbClr val="FFFFFF"/>
      </a:lt1>
      <a:dk2>
        <a:srgbClr val="333333"/>
      </a:dk2>
      <a:lt2>
        <a:srgbClr val="133C54"/>
      </a:lt2>
      <a:accent1>
        <a:srgbClr val="CC0100"/>
      </a:accent1>
      <a:accent2>
        <a:srgbClr val="CC0100"/>
      </a:accent2>
      <a:accent3>
        <a:srgbClr val="0A4A8C"/>
      </a:accent3>
      <a:accent4>
        <a:srgbClr val="C1D9EC"/>
      </a:accent4>
      <a:accent5>
        <a:srgbClr val="F1F1F1"/>
      </a:accent5>
      <a:accent6>
        <a:srgbClr val="000000"/>
      </a:accent6>
      <a:hlink>
        <a:srgbClr val="0A4A8C"/>
      </a:hlink>
      <a:folHlink>
        <a:srgbClr val="C1D9EC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8D5E14D83EED4C953AEA88C1F1BEBC" ma:contentTypeVersion="4" ma:contentTypeDescription="Create a new document." ma:contentTypeScope="" ma:versionID="09661f097d5f41e725675a5699823985">
  <xsd:schema xmlns:xsd="http://www.w3.org/2001/XMLSchema" xmlns:xs="http://www.w3.org/2001/XMLSchema" xmlns:p="http://schemas.microsoft.com/office/2006/metadata/properties" xmlns:ns2="19be25d8-4154-4638-9eb0-529562d16799" targetNamespace="http://schemas.microsoft.com/office/2006/metadata/properties" ma:root="true" ma:fieldsID="ba6113b54a7d534d7a6d6d841d78c30d" ns2:_="">
    <xsd:import namespace="19be25d8-4154-4638-9eb0-529562d1679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be25d8-4154-4638-9eb0-529562d167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9AB7847-A079-4244-A04E-F8225BDFB39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2AB3A29-5016-4B5B-8A22-DA3056960114}">
  <ds:schemaRefs>
    <ds:schemaRef ds:uri="19be25d8-4154-4638-9eb0-529562d1679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7f152f6a-2b78-4fa2-ae00-a99519405dce}" enabled="1" method="Privileged" siteId="{a2d8e6b4-e26e-4421-8f3d-ec288c827c7d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912</Words>
  <Application>Microsoft Office PowerPoint</Application>
  <PresentationFormat>Widescreen</PresentationFormat>
  <Paragraphs>133</Paragraphs>
  <Slides>8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29" baseType="lpstr">
      <vt:lpstr>Aptos</vt:lpstr>
      <vt:lpstr>Arial</vt:lpstr>
      <vt:lpstr>Arial Black</vt:lpstr>
      <vt:lpstr>Calibri</vt:lpstr>
      <vt:lpstr>Calibri Light</vt:lpstr>
      <vt:lpstr>Courier New</vt:lpstr>
      <vt:lpstr>Courier New,monospace</vt:lpstr>
      <vt:lpstr>Montserrat</vt:lpstr>
      <vt:lpstr>Montserrat Medium</vt:lpstr>
      <vt:lpstr>Roboto</vt:lpstr>
      <vt:lpstr>Roboto Black</vt:lpstr>
      <vt:lpstr>System Font Regular</vt:lpstr>
      <vt:lpstr>Times New Roman</vt:lpstr>
      <vt:lpstr>Wingdings</vt:lpstr>
      <vt:lpstr>10_Office Theme</vt:lpstr>
      <vt:lpstr>16_Office Theme</vt:lpstr>
      <vt:lpstr>5_Office Theme</vt:lpstr>
      <vt:lpstr>4_Office Theme</vt:lpstr>
      <vt:lpstr>11_Office Theme</vt:lpstr>
      <vt:lpstr>Cover Slides</vt:lpstr>
      <vt:lpstr>think-cell Slide</vt:lpstr>
      <vt:lpstr>PowerPoint Presentation</vt:lpstr>
      <vt:lpstr>The WWT Team</vt:lpstr>
      <vt:lpstr>PowerPoint Presentation</vt:lpstr>
      <vt:lpstr>PowerPoint Presentation</vt:lpstr>
      <vt:lpstr>PowerPoint Presentation</vt:lpstr>
      <vt:lpstr>Success Metrics – from Good to GREAT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WWT Executive Briefing</dc:title>
  <dc:creator>Hoover, Brian</dc:creator>
  <cp:lastModifiedBy>Herr, Donna</cp:lastModifiedBy>
  <cp:revision>1</cp:revision>
  <dcterms:created xsi:type="dcterms:W3CDTF">2024-08-08T19:20:44Z</dcterms:created>
  <dcterms:modified xsi:type="dcterms:W3CDTF">2024-10-04T19:16:52Z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2024-08-08T00:00:00Z</vt:filetime>
  </property>
  <property fmtid="{D5CDD505-2E9C-101B-9397-08002B2CF9AE}" pid="3" name="LastSaved">
    <vt:filetime>2024-08-08T00:00:00Z</vt:filetime>
  </property>
  <property fmtid="{D5CDD505-2E9C-101B-9397-08002B2CF9AE}" pid="4" name="ClassificationContentMarkingFooterLocations">
    <vt:lpwstr>Office Theme:8\2_Office Theme:9\10_Office Theme:8\16_Office Theme:8\5_Office Theme:8</vt:lpwstr>
  </property>
  <property fmtid="{D5CDD505-2E9C-101B-9397-08002B2CF9AE}" pid="5" name="ClassificationContentMarkingFooterText">
    <vt:lpwstr>PUBLIC</vt:lpwstr>
  </property>
</Properties>
</file>