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4"/>
    <p:sldMasterId id="2147484135" r:id="rId5"/>
    <p:sldMasterId id="2147484184" r:id="rId6"/>
    <p:sldMasterId id="2147485215" r:id="rId7"/>
    <p:sldMasterId id="2147485232" r:id="rId8"/>
    <p:sldMasterId id="2147485314" r:id="rId9"/>
    <p:sldMasterId id="2147485376" r:id="rId10"/>
    <p:sldMasterId id="2147485396" r:id="rId11"/>
    <p:sldMasterId id="2147485457" r:id="rId12"/>
  </p:sldMasterIdLst>
  <p:notesMasterIdLst>
    <p:notesMasterId r:id="rId17"/>
  </p:notesMasterIdLst>
  <p:sldIdLst>
    <p:sldId id="2147479133" r:id="rId13"/>
    <p:sldId id="270" r:id="rId14"/>
    <p:sldId id="271" r:id="rId15"/>
    <p:sldId id="2147479134"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2F47C0-1105-4275-86A7-3C637EC54897}">
          <p14:sldIdLst>
            <p14:sldId id="2147479133"/>
            <p14:sldId id="270"/>
            <p14:sldId id="271"/>
            <p14:sldId id="2147479134"/>
          </p14:sldIdLst>
        </p14:section>
        <p14:section name="Appendix" id="{C4C796BE-76E5-4BE7-B645-3DD7161F2AC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CA06F-9857-F3E0-DCC1-31995C74153A}" name="Anderson, Trevor" initials="TA" userId="S::andertre@wwt.com::9836fcab-9521-4807-9dbe-d73c4e10345d" providerId="AD"/>
  <p188:author id="{0002E295-22EB-C8C6-E4F6-A53853D5E964}" name="Tate, Nicole" initials="NT" userId="S::TateN@wwt.com::12f6ebed-02ef-45b9-b161-04add52766dd" providerId="AD"/>
  <p188:author id="{97BA11B4-BC65-C926-9FB9-B37A645BEC18}" name="Tate, Nicole" initials="TN" userId="S::taten@wwt.com::12f6ebed-02ef-45b9-b161-04add52766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lino, Terry" initials="PT" lastIdx="1" clrIdx="0">
    <p:extLst>
      <p:ext uri="{19B8F6BF-5375-455C-9EA6-DF929625EA0E}">
        <p15:presenceInfo xmlns:p15="http://schemas.microsoft.com/office/powerpoint/2012/main" userId="S::pelinot@wwt.com::8b24c2b1-cc53-4edd-b9e8-8a3cb07183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F81BD"/>
    <a:srgbClr val="005AB2"/>
    <a:srgbClr val="0057AF"/>
    <a:srgbClr val="357FA0"/>
    <a:srgbClr val="A4FAEA"/>
    <a:srgbClr val="68F7DC"/>
    <a:srgbClr val="078256"/>
    <a:srgbClr val="A1704F"/>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36FC75-191F-46AD-B136-DDD2045030DF}" v="5" dt="2024-09-24T22:33:50.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7912" autoAdjust="0"/>
  </p:normalViewPr>
  <p:slideViewPr>
    <p:cSldViewPr snapToGrid="0">
      <p:cViewPr>
        <p:scale>
          <a:sx n="58" d="100"/>
          <a:sy n="58" d="100"/>
        </p:scale>
        <p:origin x="9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r, Donna" userId="609489c1-9433-4fe2-ac66-1b811c1f884a" providerId="ADAL" clId="{7936FC75-191F-46AD-B136-DDD2045030DF}"/>
    <pc:docChg chg="undo custSel addSld delSld modSld modSection">
      <pc:chgData name="Herr, Donna" userId="609489c1-9433-4fe2-ac66-1b811c1f884a" providerId="ADAL" clId="{7936FC75-191F-46AD-B136-DDD2045030DF}" dt="2024-09-24T22:33:53.870" v="2974" actId="2696"/>
      <pc:docMkLst>
        <pc:docMk/>
      </pc:docMkLst>
      <pc:sldChg chg="addSp modSp mod">
        <pc:chgData name="Herr, Donna" userId="609489c1-9433-4fe2-ac66-1b811c1f884a" providerId="ADAL" clId="{7936FC75-191F-46AD-B136-DDD2045030DF}" dt="2024-09-24T20:43:03.242" v="456" actId="1076"/>
        <pc:sldMkLst>
          <pc:docMk/>
          <pc:sldMk cId="1624840363" sldId="270"/>
        </pc:sldMkLst>
        <pc:spChg chg="add mod">
          <ac:chgData name="Herr, Donna" userId="609489c1-9433-4fe2-ac66-1b811c1f884a" providerId="ADAL" clId="{7936FC75-191F-46AD-B136-DDD2045030DF}" dt="2024-09-24T20:43:03.242" v="456" actId="1076"/>
          <ac:spMkLst>
            <pc:docMk/>
            <pc:sldMk cId="1624840363" sldId="270"/>
            <ac:spMk id="3" creationId="{38947F4A-C216-CA1C-3EC2-8EB2B037AAF1}"/>
          </ac:spMkLst>
        </pc:spChg>
        <pc:spChg chg="mod">
          <ac:chgData name="Herr, Donna" userId="609489c1-9433-4fe2-ac66-1b811c1f884a" providerId="ADAL" clId="{7936FC75-191F-46AD-B136-DDD2045030DF}" dt="2024-09-24T18:57:28.255" v="241" actId="1076"/>
          <ac:spMkLst>
            <pc:docMk/>
            <pc:sldMk cId="1624840363" sldId="270"/>
            <ac:spMk id="8" creationId="{0F6D2775-C613-CBE1-D66B-B152EDCCC741}"/>
          </ac:spMkLst>
        </pc:spChg>
      </pc:sldChg>
      <pc:sldChg chg="addSp modSp mod modNotesTx">
        <pc:chgData name="Herr, Donna" userId="609489c1-9433-4fe2-ac66-1b811c1f884a" providerId="ADAL" clId="{7936FC75-191F-46AD-B136-DDD2045030DF}" dt="2024-09-24T22:30:51.343" v="2973" actId="20577"/>
        <pc:sldMkLst>
          <pc:docMk/>
          <pc:sldMk cId="261170969" sldId="271"/>
        </pc:sldMkLst>
        <pc:spChg chg="add mod">
          <ac:chgData name="Herr, Donna" userId="609489c1-9433-4fe2-ac66-1b811c1f884a" providerId="ADAL" clId="{7936FC75-191F-46AD-B136-DDD2045030DF}" dt="2024-09-24T22:30:51.343" v="2973" actId="20577"/>
          <ac:spMkLst>
            <pc:docMk/>
            <pc:sldMk cId="261170969" sldId="271"/>
            <ac:spMk id="3" creationId="{E94F9B06-A94F-3D3F-04A0-C57F6384B869}"/>
          </ac:spMkLst>
        </pc:spChg>
        <pc:spChg chg="mod">
          <ac:chgData name="Herr, Donna" userId="609489c1-9433-4fe2-ac66-1b811c1f884a" providerId="ADAL" clId="{7936FC75-191F-46AD-B136-DDD2045030DF}" dt="2024-09-24T21:12:23.504" v="2134" actId="1076"/>
          <ac:spMkLst>
            <pc:docMk/>
            <pc:sldMk cId="261170969" sldId="271"/>
            <ac:spMk id="8" creationId="{0F6D2775-C613-CBE1-D66B-B152EDCCC741}"/>
          </ac:spMkLst>
        </pc:spChg>
      </pc:sldChg>
      <pc:sldChg chg="addSp modSp add del mod modNotesTx">
        <pc:chgData name="Herr, Donna" userId="609489c1-9433-4fe2-ac66-1b811c1f884a" providerId="ADAL" clId="{7936FC75-191F-46AD-B136-DDD2045030DF}" dt="2024-09-24T22:33:53.870" v="2974" actId="2696"/>
        <pc:sldMkLst>
          <pc:docMk/>
          <pc:sldMk cId="3935443690" sldId="272"/>
        </pc:sldMkLst>
        <pc:spChg chg="add mod">
          <ac:chgData name="Herr, Donna" userId="609489c1-9433-4fe2-ac66-1b811c1f884a" providerId="ADAL" clId="{7936FC75-191F-46AD-B136-DDD2045030DF}" dt="2024-09-24T21:22:51.850" v="2944" actId="1076"/>
          <ac:spMkLst>
            <pc:docMk/>
            <pc:sldMk cId="3935443690" sldId="272"/>
            <ac:spMk id="4" creationId="{C2EA2FBD-FCE1-5DE5-4325-A844A5BE89A0}"/>
          </ac:spMkLst>
        </pc:spChg>
        <pc:spChg chg="add mod">
          <ac:chgData name="Herr, Donna" userId="609489c1-9433-4fe2-ac66-1b811c1f884a" providerId="ADAL" clId="{7936FC75-191F-46AD-B136-DDD2045030DF}" dt="2024-09-24T21:22:34.769" v="2941"/>
          <ac:spMkLst>
            <pc:docMk/>
            <pc:sldMk cId="3935443690" sldId="272"/>
            <ac:spMk id="5" creationId="{729DFABD-5EDF-2107-F6B8-FEA257BB13FB}"/>
          </ac:spMkLst>
        </pc:spChg>
      </pc:sldChg>
      <pc:sldChg chg="del">
        <pc:chgData name="Herr, Donna" userId="609489c1-9433-4fe2-ac66-1b811c1f884a" providerId="ADAL" clId="{7936FC75-191F-46AD-B136-DDD2045030DF}" dt="2024-09-24T21:23:18.101" v="2946" actId="2696"/>
        <pc:sldMkLst>
          <pc:docMk/>
          <pc:sldMk cId="1230123720" sldId="273"/>
        </pc:sldMkLst>
      </pc:sldChg>
      <pc:sldChg chg="modSp mod">
        <pc:chgData name="Herr, Donna" userId="609489c1-9433-4fe2-ac66-1b811c1f884a" providerId="ADAL" clId="{7936FC75-191F-46AD-B136-DDD2045030DF}" dt="2024-09-24T18:56:20.448" v="213" actId="20577"/>
        <pc:sldMkLst>
          <pc:docMk/>
          <pc:sldMk cId="4119259169" sldId="2147479133"/>
        </pc:sldMkLst>
        <pc:spChg chg="mod">
          <ac:chgData name="Herr, Donna" userId="609489c1-9433-4fe2-ac66-1b811c1f884a" providerId="ADAL" clId="{7936FC75-191F-46AD-B136-DDD2045030DF}" dt="2024-09-24T18:56:20.448" v="213" actId="20577"/>
          <ac:spMkLst>
            <pc:docMk/>
            <pc:sldMk cId="4119259169" sldId="2147479133"/>
            <ac:spMk id="3" creationId="{2A6CDBEB-781D-A7AA-51A2-D59E4C548182}"/>
          </ac:spMkLst>
        </pc:spChg>
        <pc:spChg chg="mod">
          <ac:chgData name="Herr, Donna" userId="609489c1-9433-4fe2-ac66-1b811c1f884a" providerId="ADAL" clId="{7936FC75-191F-46AD-B136-DDD2045030DF}" dt="2024-09-24T18:55:54.171" v="87" actId="20577"/>
          <ac:spMkLst>
            <pc:docMk/>
            <pc:sldMk cId="4119259169" sldId="2147479133"/>
            <ac:spMk id="4" creationId="{F50DF9C5-7E27-7A09-2AD3-216EE5468F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F301E8-E289-48D0-ABF0-95C33D88037C}" type="datetimeFigureOut">
              <a:rPr lang="en-GB" smtClean="0"/>
              <a:t>24/09/2024</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D18ADFE-BC71-4CB2-9A91-7EA532B9946A}" type="slidenum">
              <a:rPr lang="en-GB" smtClean="0"/>
              <a:t>‹#›</a:t>
            </a:fld>
            <a:endParaRPr lang="en-GB"/>
          </a:p>
        </p:txBody>
      </p:sp>
    </p:spTree>
    <p:extLst>
      <p:ext uri="{BB962C8B-B14F-4D97-AF65-F5344CB8AC3E}">
        <p14:creationId xmlns:p14="http://schemas.microsoft.com/office/powerpoint/2010/main" val="364288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FD18ADFE-BC71-4CB2-9A91-7EA532B9946A}" type="slidenum">
              <a:rPr lang="en-GB">
                <a:solidFill>
                  <a:prstClr val="black"/>
                </a:solidFill>
                <a:latin typeface="Calibri" panose="020F0502020204030204"/>
              </a:rPr>
              <a:pPr defTabSz="942289">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3559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11:00 – grab a plate (assuming food is ready and set up – Max is checking)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11:15 – Topic 1 – Introductions – Foundation Setting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11:30 – Topic 2 – Part 1: Operational Excellence – SFA Management Process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12:15 – break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12:25 – Topic 3 – Part 2: Operational Excellence – SFA Management Process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1:00 – Topic 4 – Global Sourcing &amp; Supply Chain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1:20 – Q&amp;A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31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79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9.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0.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 Id="rId4" Type="http://schemas.openxmlformats.org/officeDocument/2006/relationships/image" Target="../media/image7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3.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4.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1.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6.jpe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7.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31.png"/><Relationship Id="rId4" Type="http://schemas.openxmlformats.org/officeDocument/2006/relationships/image" Target="../media/image82.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6.xml"/><Relationship Id="rId5" Type="http://schemas.openxmlformats.org/officeDocument/2006/relationships/image" Target="../media/image85.svg"/><Relationship Id="rId4" Type="http://schemas.openxmlformats.org/officeDocument/2006/relationships/image" Target="../media/image36.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2.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23.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6.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image" Target="../media/image89.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4.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3.bin"/></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tags" Target="../tags/tag28.xml"/><Relationship Id="rId5" Type="http://schemas.openxmlformats.org/officeDocument/2006/relationships/image" Target="../media/image93.png"/><Relationship Id="rId4" Type="http://schemas.openxmlformats.org/officeDocument/2006/relationships/image" Target="../media/image92.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7.xml"/><Relationship Id="rId1" Type="http://schemas.openxmlformats.org/officeDocument/2006/relationships/tags" Target="../tags/tag29.xml"/><Relationship Id="rId5" Type="http://schemas.openxmlformats.org/officeDocument/2006/relationships/image" Target="../media/image13.png"/><Relationship Id="rId4" Type="http://schemas.openxmlformats.org/officeDocument/2006/relationships/image" Target="../media/image92.emf"/></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slideMaster" Target="../slideMasters/slideMaster7.xml"/><Relationship Id="rId7" Type="http://schemas.openxmlformats.org/officeDocument/2006/relationships/image" Target="../media/image57.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92.emf"/><Relationship Id="rId4" Type="http://schemas.openxmlformats.org/officeDocument/2006/relationships/oleObject" Target="../embeddings/oleObject26.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8.jpeg"/><Relationship Id="rId5" Type="http://schemas.openxmlformats.org/officeDocument/2006/relationships/image" Target="../media/image92.emf"/><Relationship Id="rId4" Type="http://schemas.openxmlformats.org/officeDocument/2006/relationships/oleObject" Target="../embeddings/oleObject27.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8.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3.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62.png"/><Relationship Id="rId5" Type="http://schemas.openxmlformats.org/officeDocument/2006/relationships/image" Target="../media/image92.emf"/><Relationship Id="rId4" Type="http://schemas.openxmlformats.org/officeDocument/2006/relationships/oleObject" Target="../embeddings/oleObject29.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png"/><Relationship Id="rId4" Type="http://schemas.openxmlformats.org/officeDocument/2006/relationships/image" Target="../media/image25.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tags" Target="../tags/tag38.xml"/><Relationship Id="rId4" Type="http://schemas.openxmlformats.org/officeDocument/2006/relationships/image" Target="../media/image92.emf"/></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tags" Target="../tags/tag40.xml"/><Relationship Id="rId5" Type="http://schemas.openxmlformats.org/officeDocument/2006/relationships/image" Target="../media/image13.png"/><Relationship Id="rId4" Type="http://schemas.openxmlformats.org/officeDocument/2006/relationships/image" Target="../media/image94.e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tags" Target="../tags/tag4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95.emf"/></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6.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43.xml"/><Relationship Id="rId5" Type="http://schemas.openxmlformats.org/officeDocument/2006/relationships/image" Target="../media/image55.emf"/><Relationship Id="rId4" Type="http://schemas.openxmlformats.org/officeDocument/2006/relationships/image" Target="../media/image5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8.xml"/><Relationship Id="rId1" Type="http://schemas.openxmlformats.org/officeDocument/2006/relationships/tags" Target="../tags/tag44.xml"/><Relationship Id="rId5" Type="http://schemas.openxmlformats.org/officeDocument/2006/relationships/image" Target="../media/image55.emf"/><Relationship Id="rId4" Type="http://schemas.openxmlformats.org/officeDocument/2006/relationships/image" Target="../media/image5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59.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4.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4.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4.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0.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7.emf"/></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8.xml"/><Relationship Id="rId1" Type="http://schemas.openxmlformats.org/officeDocument/2006/relationships/tags" Target="../tags/tag5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6.xml"/><Relationship Id="rId4" Type="http://schemas.openxmlformats.org/officeDocument/2006/relationships/image" Target="../media/image14.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7.xml"/><Relationship Id="rId4" Type="http://schemas.openxmlformats.org/officeDocument/2006/relationships/image" Target="../media/image14.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8.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9.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8.xml"/><Relationship Id="rId4" Type="http://schemas.openxmlformats.org/officeDocument/2006/relationships/image" Target="../media/image9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60.xml"/><Relationship Id="rId4" Type="http://schemas.openxmlformats.org/officeDocument/2006/relationships/image" Target="../media/image6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8.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Master" Target="../slideMasters/slideMaster8.xml"/><Relationship Id="rId1" Type="http://schemas.openxmlformats.org/officeDocument/2006/relationships/tags" Target="../tags/tag61.xml"/><Relationship Id="rId4" Type="http://schemas.openxmlformats.org/officeDocument/2006/relationships/image" Target="../media/image6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52.png"/><Relationship Id="rId4" Type="http://schemas.openxmlformats.org/officeDocument/2006/relationships/image" Target="../media/image3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5.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7.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4.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5.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 Id="rId4" Type="http://schemas.openxmlformats.org/officeDocument/2006/relationships/image" Target="../media/image5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8.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73.png"/><Relationship Id="rId4" Type="http://schemas.openxmlformats.org/officeDocument/2006/relationships/image" Target="../media/image1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EC4018-B664-8546-8055-27CDB3125DA9}"/>
              </a:ext>
            </a:extLst>
          </p:cNvPr>
          <p:cNvGraphicFramePr>
            <a:graphicFrameLocks noChangeAspect="1"/>
          </p:cNvGraphicFramePr>
          <p:nvPr userDrawn="1">
            <p:custDataLst>
              <p:tags r:id="rId1"/>
            </p:custDataLst>
            <p:extLst>
              <p:ext uri="{D42A27DB-BD31-4B8C-83A1-F6EECF244321}">
                <p14:modId xmlns:p14="http://schemas.microsoft.com/office/powerpoint/2010/main" val="399092995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18EC4018-B664-8546-8055-27CDB3125DA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0"/>
            <a:ext cx="7375650" cy="1655763"/>
          </a:xfrm>
        </p:spPr>
        <p:txBody>
          <a:bodyPr vert="horz" anchor="b">
            <a:noAutofit/>
          </a:bodyPr>
          <a:lstStyle>
            <a:lvl1pPr algn="l">
              <a:spcBef>
                <a:spcPts val="0"/>
              </a:spcBef>
              <a:defRPr sz="3999">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787322" y="916283"/>
            <a:ext cx="2792832" cy="791917"/>
          </a:xfrm>
          <a:prstGeom prst="rect">
            <a:avLst/>
          </a:prstGeom>
        </p:spPr>
      </p:pic>
    </p:spTree>
    <p:extLst>
      <p:ext uri="{BB962C8B-B14F-4D97-AF65-F5344CB8AC3E}">
        <p14:creationId xmlns:p14="http://schemas.microsoft.com/office/powerpoint/2010/main" val="276973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72F4E6-B5B6-FD4F-9D4D-12AB39F5240D}"/>
              </a:ext>
            </a:extLst>
          </p:cNvPr>
          <p:cNvGraphicFramePr>
            <a:graphicFrameLocks noChangeAspect="1"/>
          </p:cNvGraphicFramePr>
          <p:nvPr userDrawn="1">
            <p:custDataLst>
              <p:tags r:id="rId1"/>
            </p:custDataLst>
            <p:extLst>
              <p:ext uri="{D42A27DB-BD31-4B8C-83A1-F6EECF244321}">
                <p14:modId xmlns:p14="http://schemas.microsoft.com/office/powerpoint/2010/main" val="393003860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672F4E6-B5B6-FD4F-9D4D-12AB39F5240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311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7" y="1410511"/>
            <a:ext cx="4099641" cy="4766452"/>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153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7" y="365128"/>
            <a:ext cx="4099641" cy="5811837"/>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Tree>
    <p:extLst>
      <p:ext uri="{BB962C8B-B14F-4D97-AF65-F5344CB8AC3E}">
        <p14:creationId xmlns:p14="http://schemas.microsoft.com/office/powerpoint/2010/main" val="1362848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082621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1708505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811921"/>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9"/>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69"/>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3341883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7917571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noAutofit/>
          </a:bodyPr>
          <a:lstStyle>
            <a:lvl1pPr>
              <a:defRPr sz="2700">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73952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523956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62148" y="6367413"/>
            <a:ext cx="491157" cy="268579"/>
          </a:xfrm>
          <a:prstGeom prst="rect">
            <a:avLst/>
          </a:prstGeom>
        </p:spPr>
      </p:pic>
    </p:spTree>
    <p:extLst>
      <p:ext uri="{BB962C8B-B14F-4D97-AF65-F5344CB8AC3E}">
        <p14:creationId xmlns:p14="http://schemas.microsoft.com/office/powerpoint/2010/main" val="1307333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3"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7109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CD54DA-B9DB-3245-9BF7-CD4503F71EFA}"/>
              </a:ext>
            </a:extLst>
          </p:cNvPr>
          <p:cNvGraphicFramePr>
            <a:graphicFrameLocks noChangeAspect="1"/>
          </p:cNvGraphicFramePr>
          <p:nvPr userDrawn="1">
            <p:custDataLst>
              <p:tags r:id="rId1"/>
            </p:custDataLst>
            <p:extLst>
              <p:ext uri="{D42A27DB-BD31-4B8C-83A1-F6EECF244321}">
                <p14:modId xmlns:p14="http://schemas.microsoft.com/office/powerpoint/2010/main" val="221174744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82CD54DA-B9DB-3245-9BF7-CD4503F71EFA}"/>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vert="horz">
            <a:no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33703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8986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976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5"/>
            <a:ext cx="4851155" cy="1375561"/>
          </a:xfrm>
          <a:prstGeom prst="rect">
            <a:avLst/>
          </a:prstGeom>
        </p:spPr>
      </p:pic>
    </p:spTree>
    <p:extLst>
      <p:ext uri="{BB962C8B-B14F-4D97-AF65-F5344CB8AC3E}">
        <p14:creationId xmlns:p14="http://schemas.microsoft.com/office/powerpoint/2010/main" val="658133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5"/>
            <a:ext cx="4851155" cy="1375561"/>
          </a:xfrm>
          <a:prstGeom prst="rect">
            <a:avLst/>
          </a:prstGeom>
        </p:spPr>
      </p:pic>
    </p:spTree>
    <p:extLst>
      <p:ext uri="{BB962C8B-B14F-4D97-AF65-F5344CB8AC3E}">
        <p14:creationId xmlns:p14="http://schemas.microsoft.com/office/powerpoint/2010/main" val="2317252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3" cy="318491"/>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6"/>
            <a:ext cx="10985503"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064931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ontent on whit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723CC0C-7902-41D1-8F75-C9F71EF6B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68458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1"/>
            <a:ext cx="12189010" cy="5687568"/>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spTree>
    <p:extLst>
      <p:ext uri="{BB962C8B-B14F-4D97-AF65-F5344CB8AC3E}">
        <p14:creationId xmlns:p14="http://schemas.microsoft.com/office/powerpoint/2010/main" val="247688570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945369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chemeClr val="bg2"/>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634170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5517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4CF084-7AE3-C24F-889F-B53F34521449}"/>
              </a:ext>
            </a:extLst>
          </p:cNvPr>
          <p:cNvGraphicFramePr>
            <a:graphicFrameLocks noChangeAspect="1"/>
          </p:cNvGraphicFramePr>
          <p:nvPr userDrawn="1">
            <p:custDataLst>
              <p:tags r:id="rId1"/>
            </p:custDataLst>
            <p:extLst>
              <p:ext uri="{D42A27DB-BD31-4B8C-83A1-F6EECF244321}">
                <p14:modId xmlns:p14="http://schemas.microsoft.com/office/powerpoint/2010/main" val="114668640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474CF084-7AE3-C24F-889F-B53F3452144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28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751415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581626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208039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9773103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6013882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spTree>
    <p:extLst>
      <p:ext uri="{BB962C8B-B14F-4D97-AF65-F5344CB8AC3E}">
        <p14:creationId xmlns:p14="http://schemas.microsoft.com/office/powerpoint/2010/main" val="121143263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307496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678312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sp>
        <p:nvSpPr>
          <p:cNvPr id="2" name="Snip Single Corner Rectangle 1">
            <a:extLst>
              <a:ext uri="{FF2B5EF4-FFF2-40B4-BE49-F238E27FC236}">
                <a16:creationId xmlns:a16="http://schemas.microsoft.com/office/drawing/2014/main" id="{1268779D-ED17-8394-1BDC-1167D0FE1CA8}"/>
              </a:ext>
            </a:extLst>
          </p:cNvPr>
          <p:cNvSpPr/>
          <p:nvPr userDrawn="1"/>
        </p:nvSpPr>
        <p:spPr>
          <a:xfrm>
            <a:off x="1482070" y="2002465"/>
            <a:ext cx="9227859" cy="2853070"/>
          </a:xfrm>
          <a:prstGeom prst="snip1Rect">
            <a:avLst>
              <a:gd name="adj" fmla="val 0"/>
            </a:avLst>
          </a:prstGeom>
          <a:solidFill>
            <a:schemeClr val="bg1"/>
          </a:solidFill>
          <a:ln w="193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 Placeholder 3">
            <a:extLst>
              <a:ext uri="{FF2B5EF4-FFF2-40B4-BE49-F238E27FC236}">
                <a16:creationId xmlns:a16="http://schemas.microsoft.com/office/drawing/2014/main" id="{8A48B806-AC1B-EE30-761B-15B9B77D6AF7}"/>
              </a:ext>
            </a:extLst>
          </p:cNvPr>
          <p:cNvSpPr>
            <a:spLocks noGrp="1"/>
          </p:cNvSpPr>
          <p:nvPr>
            <p:ph type="body" sz="quarter" idx="15" hasCustomPrompt="1"/>
          </p:nvPr>
        </p:nvSpPr>
        <p:spPr>
          <a:xfrm>
            <a:off x="3345775" y="2549408"/>
            <a:ext cx="5500451" cy="1264538"/>
          </a:xfrm>
        </p:spPr>
        <p:txBody>
          <a:bodyPr anchor="ctr"/>
          <a:lstStyle>
            <a:lvl1pPr marL="0" indent="0" algn="ctr">
              <a:buNone/>
              <a:defRPr b="0" i="0">
                <a:solidFill>
                  <a:schemeClr val="tx1"/>
                </a:solidFill>
                <a:latin typeface="Roboto Light" panose="02000000000000000000" pitchFamily="2" charset="0"/>
                <a:ea typeface="Roboto Light" panose="02000000000000000000" pitchFamily="2" charset="0"/>
              </a:defRPr>
            </a:lvl1pPr>
            <a:lvl2pPr marL="457109" indent="0" algn="ctr">
              <a:buNone/>
              <a:defRPr b="1" i="0">
                <a:latin typeface="Roboto Black" panose="02000000000000000000" pitchFamily="2" charset="0"/>
                <a:ea typeface="Roboto Black" panose="02000000000000000000" pitchFamily="2" charset="0"/>
              </a:defRPr>
            </a:lvl2pPr>
            <a:lvl3pPr marL="914217" indent="0" algn="ctr">
              <a:buNone/>
              <a:defRPr b="1" i="0">
                <a:latin typeface="Roboto Black" panose="02000000000000000000" pitchFamily="2" charset="0"/>
                <a:ea typeface="Roboto Black" panose="02000000000000000000" pitchFamily="2" charset="0"/>
              </a:defRPr>
            </a:lvl3pPr>
            <a:lvl4pPr marL="1371326" indent="0" algn="ctr">
              <a:buNone/>
              <a:defRPr b="1" i="0">
                <a:latin typeface="Roboto Black" panose="02000000000000000000" pitchFamily="2" charset="0"/>
                <a:ea typeface="Roboto Black" panose="02000000000000000000" pitchFamily="2" charset="0"/>
              </a:defRPr>
            </a:lvl4pPr>
            <a:lvl5pPr marL="1828434" indent="0" algn="ctr">
              <a:buNone/>
              <a:defRPr b="1" i="0">
                <a:latin typeface="Roboto Black" panose="02000000000000000000" pitchFamily="2" charset="0"/>
                <a:ea typeface="Roboto Black" panose="02000000000000000000" pitchFamily="2" charset="0"/>
              </a:defRPr>
            </a:lvl5pPr>
          </a:lstStyle>
          <a:p>
            <a:pPr lvl="0"/>
            <a:r>
              <a:rPr lang="en-US"/>
              <a:t>If you don’t know where you are going,</a:t>
            </a:r>
          </a:p>
          <a:p>
            <a:pPr lvl="0"/>
            <a:r>
              <a:rPr lang="en-US"/>
              <a:t>you’ll end up some place else.</a:t>
            </a:r>
          </a:p>
        </p:txBody>
      </p:sp>
      <p:sp>
        <p:nvSpPr>
          <p:cNvPr id="6" name="Text Placeholder 5">
            <a:extLst>
              <a:ext uri="{FF2B5EF4-FFF2-40B4-BE49-F238E27FC236}">
                <a16:creationId xmlns:a16="http://schemas.microsoft.com/office/drawing/2014/main" id="{C1344517-910E-634D-A49A-33FF73A4004A}"/>
              </a:ext>
            </a:extLst>
          </p:cNvPr>
          <p:cNvSpPr>
            <a:spLocks noGrp="1"/>
          </p:cNvSpPr>
          <p:nvPr>
            <p:ph type="body" sz="quarter" idx="16" hasCustomPrompt="1"/>
          </p:nvPr>
        </p:nvSpPr>
        <p:spPr>
          <a:xfrm>
            <a:off x="4076169" y="3948114"/>
            <a:ext cx="4039662" cy="339725"/>
          </a:xfrm>
        </p:spPr>
        <p:txBody>
          <a:bodyPr anchor="ctr"/>
          <a:lstStyle>
            <a:lvl1pPr marL="0" indent="0" algn="ctr">
              <a:buFontTx/>
              <a:buNone/>
              <a:defRPr sz="900" b="1" i="0" spc="0">
                <a:solidFill>
                  <a:schemeClr val="tx1"/>
                </a:solidFill>
                <a:latin typeface="Montserrat" pitchFamily="2" charset="77"/>
              </a:defRPr>
            </a:lvl1pPr>
            <a:lvl2pPr marL="457109" indent="0" algn="ctr">
              <a:buFontTx/>
              <a:buNone/>
              <a:defRPr spc="300">
                <a:latin typeface="Montserrat" pitchFamily="2" charset="77"/>
              </a:defRPr>
            </a:lvl2pPr>
            <a:lvl3pPr marL="914217" indent="0" algn="ctr">
              <a:buFontTx/>
              <a:buNone/>
              <a:defRPr spc="300">
                <a:latin typeface="Montserrat" pitchFamily="2" charset="77"/>
              </a:defRPr>
            </a:lvl3pPr>
            <a:lvl4pPr marL="1371326" indent="0" algn="ctr">
              <a:buFontTx/>
              <a:buNone/>
              <a:defRPr spc="300">
                <a:latin typeface="Montserrat" pitchFamily="2" charset="77"/>
              </a:defRPr>
            </a:lvl4pPr>
            <a:lvl5pPr marL="1828434" indent="0" algn="ctr">
              <a:buFontTx/>
              <a:buNone/>
              <a:defRPr spc="300">
                <a:latin typeface="Montserrat" pitchFamily="2" charset="77"/>
              </a:defRPr>
            </a:lvl5pPr>
          </a:lstStyle>
          <a:p>
            <a:pPr lvl="0"/>
            <a:r>
              <a:rPr lang="en-US"/>
              <a:t>- YOGI BERRA</a:t>
            </a:r>
          </a:p>
        </p:txBody>
      </p:sp>
      <p:sp>
        <p:nvSpPr>
          <p:cNvPr id="7" name="TextBox 6">
            <a:extLst>
              <a:ext uri="{FF2B5EF4-FFF2-40B4-BE49-F238E27FC236}">
                <a16:creationId xmlns:a16="http://schemas.microsoft.com/office/drawing/2014/main" id="{6DF753F3-39ED-5F7F-8C2A-009DA9D5EF36}"/>
              </a:ext>
            </a:extLst>
          </p:cNvPr>
          <p:cNvSpPr txBox="1"/>
          <p:nvPr userDrawn="1"/>
        </p:nvSpPr>
        <p:spPr>
          <a:xfrm>
            <a:off x="1234462" y="978977"/>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sp>
        <p:nvSpPr>
          <p:cNvPr id="13" name="TextBox 12">
            <a:extLst>
              <a:ext uri="{FF2B5EF4-FFF2-40B4-BE49-F238E27FC236}">
                <a16:creationId xmlns:a16="http://schemas.microsoft.com/office/drawing/2014/main" id="{8739A7BD-5A62-65C7-063D-834CAC6A2659}"/>
              </a:ext>
            </a:extLst>
          </p:cNvPr>
          <p:cNvSpPr txBox="1"/>
          <p:nvPr userDrawn="1"/>
        </p:nvSpPr>
        <p:spPr>
          <a:xfrm rot="10800000">
            <a:off x="9534207" y="2717262"/>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16785598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chemeClr val="bg2"/>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02672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D2E3E0B-93DA-B14F-AAEE-E1DBD97A86FC}"/>
              </a:ext>
            </a:extLst>
          </p:cNvPr>
          <p:cNvGraphicFramePr>
            <a:graphicFrameLocks noChangeAspect="1"/>
          </p:cNvGraphicFramePr>
          <p:nvPr userDrawn="1">
            <p:custDataLst>
              <p:tags r:id="rId1"/>
            </p:custDataLst>
            <p:extLst>
              <p:ext uri="{D42A27DB-BD31-4B8C-83A1-F6EECF244321}">
                <p14:modId xmlns:p14="http://schemas.microsoft.com/office/powerpoint/2010/main" val="331004829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4D2E3E0B-93DA-B14F-AAEE-E1DBD97A86FC}"/>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1406909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chemeClr val="bg2"/>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3348058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chemeClr val="bg2"/>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7420359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chemeClr val="bg2"/>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2859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7122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alf Title 2">
    <p:bg>
      <p:bgPr>
        <a:solidFill>
          <a:schemeClr val="bg2"/>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CE31CF7-E603-4CDF-6D0A-D8D68356F005}"/>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2" name="Graphic 11">
            <a:extLst>
              <a:ext uri="{FF2B5EF4-FFF2-40B4-BE49-F238E27FC236}">
                <a16:creationId xmlns:a16="http://schemas.microsoft.com/office/drawing/2014/main" id="{9E944826-0CC3-5340-AC0D-C418772D8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0201" y="780590"/>
            <a:ext cx="6266481" cy="5263373"/>
          </a:xfrm>
          <a:prstGeom prst="rect">
            <a:avLst/>
          </a:prstGeom>
          <a:effectLst>
            <a:outerShdw blurRad="609600" algn="ctr" rotWithShape="0">
              <a:prstClr val="black">
                <a:alpha val="15283"/>
              </a:prstClr>
            </a:outerShdw>
          </a:effectLst>
        </p:spPr>
      </p:pic>
      <p:sp>
        <p:nvSpPr>
          <p:cNvPr id="6" name="Text Placeholder 5">
            <a:extLst>
              <a:ext uri="{FF2B5EF4-FFF2-40B4-BE49-F238E27FC236}">
                <a16:creationId xmlns:a16="http://schemas.microsoft.com/office/drawing/2014/main" id="{64A9980D-F779-5C4C-AE4B-78211B5EA355}"/>
              </a:ext>
            </a:extLst>
          </p:cNvPr>
          <p:cNvSpPr>
            <a:spLocks noGrp="1"/>
          </p:cNvSpPr>
          <p:nvPr>
            <p:ph type="body" sz="quarter" idx="12"/>
          </p:nvPr>
        </p:nvSpPr>
        <p:spPr>
          <a:xfrm>
            <a:off x="6096001" y="1508921"/>
            <a:ext cx="4910932" cy="3840163"/>
          </a:xfrm>
        </p:spPr>
        <p:txBody>
          <a:bodyPr>
            <a:no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8285119E-B417-886A-727C-ED18A9A44195}"/>
              </a:ext>
            </a:extLst>
          </p:cNvPr>
          <p:cNvSpPr>
            <a:spLocks noGrp="1"/>
          </p:cNvSpPr>
          <p:nvPr>
            <p:ph sz="quarter" idx="13" hasCustomPrompt="1"/>
          </p:nvPr>
        </p:nvSpPr>
        <p:spPr>
          <a:xfrm>
            <a:off x="533684" y="3212488"/>
            <a:ext cx="4589280" cy="261610"/>
          </a:xfrm>
        </p:spPr>
        <p:txBody>
          <a:bodyPr wrap="square" anchor="ctr">
            <a:spAutoFit/>
          </a:bodyPr>
          <a:lstStyle>
            <a:lvl1pPr marL="0" indent="0" algn="l">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F092DBD5-E742-9C28-B353-EA2C20FFAC1A}"/>
              </a:ext>
            </a:extLst>
          </p:cNvPr>
          <p:cNvSpPr>
            <a:spLocks noGrp="1"/>
          </p:cNvSpPr>
          <p:nvPr>
            <p:ph type="body" sz="quarter" idx="14" hasCustomPrompt="1"/>
          </p:nvPr>
        </p:nvSpPr>
        <p:spPr>
          <a:xfrm>
            <a:off x="534049" y="3504157"/>
            <a:ext cx="4589280" cy="707886"/>
          </a:xfrm>
        </p:spPr>
        <p:txBody>
          <a:bodyPr wrap="square" anchor="ctr">
            <a:spAutoFit/>
          </a:bodyPr>
          <a:lstStyle>
            <a:lvl1pPr marL="0" indent="0" algn="l">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8" name="Graphic 7">
            <a:extLst>
              <a:ext uri="{FF2B5EF4-FFF2-40B4-BE49-F238E27FC236}">
                <a16:creationId xmlns:a16="http://schemas.microsoft.com/office/drawing/2014/main" id="{E52876A9-6666-0EEE-9805-FF6044EE71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163698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WT Personnel">
    <p:bg>
      <p:bgPr>
        <a:solidFill>
          <a:schemeClr val="bg2"/>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735F057-F848-0D65-9E39-1B7F88CD0851}"/>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 name="Graphic 2">
            <a:extLst>
              <a:ext uri="{FF2B5EF4-FFF2-40B4-BE49-F238E27FC236}">
                <a16:creationId xmlns:a16="http://schemas.microsoft.com/office/drawing/2014/main" id="{387F3719-F05C-215B-B28E-5D9F2B3FE1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sp>
        <p:nvSpPr>
          <p:cNvPr id="11" name="Text Placeholder 23">
            <a:extLst>
              <a:ext uri="{FF2B5EF4-FFF2-40B4-BE49-F238E27FC236}">
                <a16:creationId xmlns:a16="http://schemas.microsoft.com/office/drawing/2014/main" id="{7C275C6D-395E-E9CD-2912-62E3BDAC5CD8}"/>
              </a:ext>
            </a:extLst>
          </p:cNvPr>
          <p:cNvSpPr>
            <a:spLocks noGrp="1"/>
          </p:cNvSpPr>
          <p:nvPr>
            <p:ph type="body" sz="quarter" idx="14" hasCustomPrompt="1"/>
          </p:nvPr>
        </p:nvSpPr>
        <p:spPr>
          <a:xfrm>
            <a:off x="967154" y="1764792"/>
            <a:ext cx="10257692" cy="589999"/>
          </a:xfrm>
        </p:spPr>
        <p:txBody>
          <a:bodyPr>
            <a:noAutofit/>
          </a:bodyPr>
          <a:lstStyle>
            <a:lvl1pPr marL="12696" indent="0">
              <a:lnSpc>
                <a:spcPct val="150000"/>
              </a:lnSpc>
              <a:buNone/>
              <a:tabLst/>
              <a:defRPr sz="1150" b="0" i="0">
                <a:solidFill>
                  <a:schemeClr val="tx1"/>
                </a:solidFill>
                <a:latin typeface="Montserrat" pitchFamily="2" charset="77"/>
              </a:defRPr>
            </a:lvl1pPr>
            <a:lvl2pPr marL="12696" indent="0">
              <a:buNone/>
              <a:tabLst/>
              <a:defRPr sz="1600" b="0" i="0">
                <a:latin typeface="Montserrat" pitchFamily="2" charset="77"/>
              </a:defRPr>
            </a:lvl2pPr>
            <a:lvl3pPr marL="12696" indent="0">
              <a:buNone/>
              <a:tabLst/>
              <a:defRPr sz="1600" b="0" i="0">
                <a:latin typeface="Montserrat" pitchFamily="2" charset="77"/>
              </a:defRPr>
            </a:lvl3pPr>
            <a:lvl4pPr marL="12696" indent="0">
              <a:buNone/>
              <a:tabLst/>
              <a:defRPr sz="1600" b="0" i="0">
                <a:latin typeface="Montserrat" pitchFamily="2" charset="77"/>
              </a:defRPr>
            </a:lvl4pPr>
            <a:lvl5pPr marL="12696" indent="0">
              <a:buNone/>
              <a:tabLst/>
              <a:defRPr sz="1600" b="0" i="0">
                <a:latin typeface="Montserrat" pitchFamily="2" charset="77"/>
              </a:defRPr>
            </a:lvl5pPr>
          </a:lstStyle>
          <a:p>
            <a:pPr lvl="0"/>
            <a:r>
              <a:rPr lang="en-US"/>
              <a:t>Our Digital team consists of experienced creatives, strategists and engineers with decades of experience dreaming and creating transformational digital experiences. Our engagement team consists of the following key team players:</a:t>
            </a:r>
          </a:p>
          <a:p>
            <a:pPr lvl="0"/>
            <a:endParaRPr lang="en-US"/>
          </a:p>
        </p:txBody>
      </p:sp>
      <p:pic>
        <p:nvPicPr>
          <p:cNvPr id="8" name="Graphic 7">
            <a:extLst>
              <a:ext uri="{FF2B5EF4-FFF2-40B4-BE49-F238E27FC236}">
                <a16:creationId xmlns:a16="http://schemas.microsoft.com/office/drawing/2014/main" id="{4D4C2861-FB56-4410-FB20-9464B1D4E0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1154" y="2687700"/>
            <a:ext cx="3529186" cy="3614911"/>
          </a:xfrm>
          <a:prstGeom prst="rect">
            <a:avLst/>
          </a:prstGeom>
          <a:effectLst>
            <a:outerShdw blurRad="609600" algn="ctr" rotWithShape="0">
              <a:prstClr val="black">
                <a:alpha val="15283"/>
              </a:prstClr>
            </a:outerShdw>
          </a:effectLst>
        </p:spPr>
      </p:pic>
      <p:pic>
        <p:nvPicPr>
          <p:cNvPr id="13" name="Graphic 12">
            <a:extLst>
              <a:ext uri="{FF2B5EF4-FFF2-40B4-BE49-F238E27FC236}">
                <a16:creationId xmlns:a16="http://schemas.microsoft.com/office/drawing/2014/main" id="{DC541649-3F0C-2DB0-5BFE-41FAD2ECE6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31408" y="2687700"/>
            <a:ext cx="3529186" cy="3614911"/>
          </a:xfrm>
          <a:prstGeom prst="rect">
            <a:avLst/>
          </a:prstGeom>
          <a:effectLst>
            <a:outerShdw blurRad="609600" algn="ctr" rotWithShape="0">
              <a:prstClr val="black">
                <a:alpha val="15283"/>
              </a:prstClr>
            </a:outerShdw>
          </a:effectLst>
        </p:spPr>
      </p:pic>
      <p:pic>
        <p:nvPicPr>
          <p:cNvPr id="15" name="Graphic 14">
            <a:extLst>
              <a:ext uri="{FF2B5EF4-FFF2-40B4-BE49-F238E27FC236}">
                <a16:creationId xmlns:a16="http://schemas.microsoft.com/office/drawing/2014/main" id="{7B1B50C9-CF77-2199-F5A0-41ABC65101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1660" y="2687700"/>
            <a:ext cx="3529186" cy="3614911"/>
          </a:xfrm>
          <a:prstGeom prst="rect">
            <a:avLst/>
          </a:prstGeom>
          <a:effectLst>
            <a:outerShdw blurRad="609600" algn="ctr" rotWithShape="0">
              <a:prstClr val="black">
                <a:alpha val="15283"/>
              </a:prstClr>
            </a:outerShdw>
          </a:effectLst>
        </p:spPr>
      </p:pic>
      <p:sp>
        <p:nvSpPr>
          <p:cNvPr id="23" name="Picture Placeholder 21">
            <a:extLst>
              <a:ext uri="{FF2B5EF4-FFF2-40B4-BE49-F238E27FC236}">
                <a16:creationId xmlns:a16="http://schemas.microsoft.com/office/drawing/2014/main" id="{0E6057AA-4EB8-2D0A-7169-B26935DF665D}"/>
              </a:ext>
            </a:extLst>
          </p:cNvPr>
          <p:cNvSpPr>
            <a:spLocks noGrp="1"/>
          </p:cNvSpPr>
          <p:nvPr>
            <p:ph type="pic" sz="quarter" idx="19"/>
          </p:nvPr>
        </p:nvSpPr>
        <p:spPr>
          <a:xfrm>
            <a:off x="5615327"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4" name="Picture Placeholder 21">
            <a:extLst>
              <a:ext uri="{FF2B5EF4-FFF2-40B4-BE49-F238E27FC236}">
                <a16:creationId xmlns:a16="http://schemas.microsoft.com/office/drawing/2014/main" id="{42F0A3DA-A2C7-170F-EBC0-A2991A857354}"/>
              </a:ext>
            </a:extLst>
          </p:cNvPr>
          <p:cNvSpPr>
            <a:spLocks noGrp="1"/>
          </p:cNvSpPr>
          <p:nvPr>
            <p:ph type="pic" sz="quarter" idx="20"/>
          </p:nvPr>
        </p:nvSpPr>
        <p:spPr>
          <a:xfrm>
            <a:off x="9359056"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2" name="Picture Placeholder 21">
            <a:extLst>
              <a:ext uri="{FF2B5EF4-FFF2-40B4-BE49-F238E27FC236}">
                <a16:creationId xmlns:a16="http://schemas.microsoft.com/office/drawing/2014/main" id="{0B573FDF-F95C-1EE8-90DF-0BE5997D464C}"/>
              </a:ext>
            </a:extLst>
          </p:cNvPr>
          <p:cNvSpPr>
            <a:spLocks noGrp="1"/>
          </p:cNvSpPr>
          <p:nvPr>
            <p:ph type="pic" sz="quarter" idx="18"/>
          </p:nvPr>
        </p:nvSpPr>
        <p:spPr>
          <a:xfrm>
            <a:off x="1852031" y="2422791"/>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5" name="Text Placeholder 4">
            <a:extLst>
              <a:ext uri="{FF2B5EF4-FFF2-40B4-BE49-F238E27FC236}">
                <a16:creationId xmlns:a16="http://schemas.microsoft.com/office/drawing/2014/main" id="{92CFD964-8E4F-9CF4-D1E6-B51F7DA56FAA}"/>
              </a:ext>
            </a:extLst>
          </p:cNvPr>
          <p:cNvSpPr>
            <a:spLocks noGrp="1"/>
          </p:cNvSpPr>
          <p:nvPr>
            <p:ph type="body" sz="quarter" idx="15" hasCustomPrompt="1"/>
          </p:nvPr>
        </p:nvSpPr>
        <p:spPr>
          <a:xfrm>
            <a:off x="791179" y="3571393"/>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0" name="Text Placeholder 4">
            <a:extLst>
              <a:ext uri="{FF2B5EF4-FFF2-40B4-BE49-F238E27FC236}">
                <a16:creationId xmlns:a16="http://schemas.microsoft.com/office/drawing/2014/main" id="{18E0CDB7-B6D9-D90F-8CE0-69EF37AD13A0}"/>
              </a:ext>
            </a:extLst>
          </p:cNvPr>
          <p:cNvSpPr>
            <a:spLocks noGrp="1"/>
          </p:cNvSpPr>
          <p:nvPr>
            <p:ph type="body" sz="quarter" idx="16" hasCustomPrompt="1"/>
          </p:nvPr>
        </p:nvSpPr>
        <p:spPr>
          <a:xfrm>
            <a:off x="791179" y="3893561"/>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7" name="Text Placeholder 6">
            <a:extLst>
              <a:ext uri="{FF2B5EF4-FFF2-40B4-BE49-F238E27FC236}">
                <a16:creationId xmlns:a16="http://schemas.microsoft.com/office/drawing/2014/main" id="{48E0F6FD-F37A-B026-C4B9-7270BF4D1B30}"/>
              </a:ext>
            </a:extLst>
          </p:cNvPr>
          <p:cNvSpPr>
            <a:spLocks noGrp="1"/>
          </p:cNvSpPr>
          <p:nvPr>
            <p:ph type="body" sz="quarter" idx="17" hasCustomPrompt="1"/>
          </p:nvPr>
        </p:nvSpPr>
        <p:spPr>
          <a:xfrm>
            <a:off x="790506" y="4460817"/>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5" name="Text Placeholder 4">
            <a:extLst>
              <a:ext uri="{FF2B5EF4-FFF2-40B4-BE49-F238E27FC236}">
                <a16:creationId xmlns:a16="http://schemas.microsoft.com/office/drawing/2014/main" id="{9BCF1CEB-124C-659C-7B22-569E8A599374}"/>
              </a:ext>
            </a:extLst>
          </p:cNvPr>
          <p:cNvSpPr>
            <a:spLocks noGrp="1"/>
          </p:cNvSpPr>
          <p:nvPr>
            <p:ph type="body" sz="quarter" idx="21" hasCustomPrompt="1"/>
          </p:nvPr>
        </p:nvSpPr>
        <p:spPr>
          <a:xfrm>
            <a:off x="4541432" y="3565114"/>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6" name="Text Placeholder 4">
            <a:extLst>
              <a:ext uri="{FF2B5EF4-FFF2-40B4-BE49-F238E27FC236}">
                <a16:creationId xmlns:a16="http://schemas.microsoft.com/office/drawing/2014/main" id="{7A55CFAA-CC15-D63B-AE3A-B390D899D3EE}"/>
              </a:ext>
            </a:extLst>
          </p:cNvPr>
          <p:cNvSpPr>
            <a:spLocks noGrp="1"/>
          </p:cNvSpPr>
          <p:nvPr>
            <p:ph type="body" sz="quarter" idx="22" hasCustomPrompt="1"/>
          </p:nvPr>
        </p:nvSpPr>
        <p:spPr>
          <a:xfrm>
            <a:off x="4541432" y="3887282"/>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27" name="Text Placeholder 6">
            <a:extLst>
              <a:ext uri="{FF2B5EF4-FFF2-40B4-BE49-F238E27FC236}">
                <a16:creationId xmlns:a16="http://schemas.microsoft.com/office/drawing/2014/main" id="{64B5C830-912C-1ACA-C249-E49B6E30D5F6}"/>
              </a:ext>
            </a:extLst>
          </p:cNvPr>
          <p:cNvSpPr>
            <a:spLocks noGrp="1"/>
          </p:cNvSpPr>
          <p:nvPr>
            <p:ph type="body" sz="quarter" idx="23" hasCustomPrompt="1"/>
          </p:nvPr>
        </p:nvSpPr>
        <p:spPr>
          <a:xfrm>
            <a:off x="4540759" y="4454538"/>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8" name="Text Placeholder 4">
            <a:extLst>
              <a:ext uri="{FF2B5EF4-FFF2-40B4-BE49-F238E27FC236}">
                <a16:creationId xmlns:a16="http://schemas.microsoft.com/office/drawing/2014/main" id="{8356126D-DBB1-56FF-D4D2-C07531100EF3}"/>
              </a:ext>
            </a:extLst>
          </p:cNvPr>
          <p:cNvSpPr>
            <a:spLocks noGrp="1"/>
          </p:cNvSpPr>
          <p:nvPr>
            <p:ph type="body" sz="quarter" idx="24" hasCustomPrompt="1"/>
          </p:nvPr>
        </p:nvSpPr>
        <p:spPr>
          <a:xfrm>
            <a:off x="8291687" y="3546140"/>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9" name="Text Placeholder 4">
            <a:extLst>
              <a:ext uri="{FF2B5EF4-FFF2-40B4-BE49-F238E27FC236}">
                <a16:creationId xmlns:a16="http://schemas.microsoft.com/office/drawing/2014/main" id="{03081CE0-8DFE-9C60-3ACF-CE326AB1E8F2}"/>
              </a:ext>
            </a:extLst>
          </p:cNvPr>
          <p:cNvSpPr>
            <a:spLocks noGrp="1"/>
          </p:cNvSpPr>
          <p:nvPr>
            <p:ph type="body" sz="quarter" idx="25" hasCustomPrompt="1"/>
          </p:nvPr>
        </p:nvSpPr>
        <p:spPr>
          <a:xfrm>
            <a:off x="8291687" y="3868308"/>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30" name="Text Placeholder 6">
            <a:extLst>
              <a:ext uri="{FF2B5EF4-FFF2-40B4-BE49-F238E27FC236}">
                <a16:creationId xmlns:a16="http://schemas.microsoft.com/office/drawing/2014/main" id="{C143486C-B9EC-C19B-4790-5BA2C06B947F}"/>
              </a:ext>
            </a:extLst>
          </p:cNvPr>
          <p:cNvSpPr>
            <a:spLocks noGrp="1"/>
          </p:cNvSpPr>
          <p:nvPr>
            <p:ph type="body" sz="quarter" idx="26" hasCustomPrompt="1"/>
          </p:nvPr>
        </p:nvSpPr>
        <p:spPr>
          <a:xfrm>
            <a:off x="8291014" y="4435564"/>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6" name="Content Placeholder 8">
            <a:extLst>
              <a:ext uri="{FF2B5EF4-FFF2-40B4-BE49-F238E27FC236}">
                <a16:creationId xmlns:a16="http://schemas.microsoft.com/office/drawing/2014/main" id="{DDB18688-75DD-AA5D-1A24-5220E4AC3EDB}"/>
              </a:ext>
            </a:extLst>
          </p:cNvPr>
          <p:cNvSpPr>
            <a:spLocks noGrp="1"/>
          </p:cNvSpPr>
          <p:nvPr>
            <p:ph sz="quarter" idx="27"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12" name="Text Placeholder 10">
            <a:extLst>
              <a:ext uri="{FF2B5EF4-FFF2-40B4-BE49-F238E27FC236}">
                <a16:creationId xmlns:a16="http://schemas.microsoft.com/office/drawing/2014/main" id="{4784969D-E500-2935-53FE-C6F6ED8C89F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WWT Digital Personnel</a:t>
            </a:r>
          </a:p>
        </p:txBody>
      </p:sp>
      <p:pic>
        <p:nvPicPr>
          <p:cNvPr id="9" name="Picture 8" descr="A black and white logo&#10;&#10;Description automatically generated with low confidence">
            <a:extLst>
              <a:ext uri="{FF2B5EF4-FFF2-40B4-BE49-F238E27FC236}">
                <a16:creationId xmlns:a16="http://schemas.microsoft.com/office/drawing/2014/main" id="{03997A77-A0E4-37C8-22A9-C6B59D87E92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 name="TextBox 1">
            <a:extLst>
              <a:ext uri="{FF2B5EF4-FFF2-40B4-BE49-F238E27FC236}">
                <a16:creationId xmlns:a16="http://schemas.microsoft.com/office/drawing/2014/main" id="{AEB72601-8822-DAF5-AC7A-B99EABB9542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52601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hite Box + 4 Boxes">
    <p:bg>
      <p:bgPr>
        <a:solidFill>
          <a:schemeClr val="bg2"/>
        </a:solidFill>
        <a:effectLst/>
      </p:bgPr>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C8CD9252-2096-AE96-563B-1C48F1F3C8F2}"/>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23" name="Graphic 22">
            <a:extLst>
              <a:ext uri="{FF2B5EF4-FFF2-40B4-BE49-F238E27FC236}">
                <a16:creationId xmlns:a16="http://schemas.microsoft.com/office/drawing/2014/main" id="{F407D6EF-E2A1-CA4D-8E4E-B2EEC903D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0" name="Graphic 29">
            <a:extLst>
              <a:ext uri="{FF2B5EF4-FFF2-40B4-BE49-F238E27FC236}">
                <a16:creationId xmlns:a16="http://schemas.microsoft.com/office/drawing/2014/main" id="{18E043D7-FA57-8148-8ED8-79BECF3D30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2527545"/>
            <a:ext cx="5271684" cy="1754062"/>
          </a:xfrm>
          <a:prstGeom prst="rect">
            <a:avLst/>
          </a:prstGeom>
          <a:effectLst>
            <a:outerShdw blurRad="609600" algn="ctr" rotWithShape="0">
              <a:prstClr val="black">
                <a:alpha val="15283"/>
              </a:prstClr>
            </a:outerShdw>
          </a:effectLst>
        </p:spPr>
      </p:pic>
      <p:sp>
        <p:nvSpPr>
          <p:cNvPr id="34" name="Circle">
            <a:extLst>
              <a:ext uri="{FF2B5EF4-FFF2-40B4-BE49-F238E27FC236}">
                <a16:creationId xmlns:a16="http://schemas.microsoft.com/office/drawing/2014/main" id="{F91EA385-762E-5432-173A-C4072CF2E577}"/>
              </a:ext>
            </a:extLst>
          </p:cNvPr>
          <p:cNvSpPr/>
          <p:nvPr userDrawn="1"/>
        </p:nvSpPr>
        <p:spPr>
          <a:xfrm>
            <a:off x="189798"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4B7C702D-AD07-882A-5874-62275572C02A}"/>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3EB753C3-0EBA-3C24-7990-5BF790BBFE6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A88BF182-F9AE-7277-62D1-E5EA52ECDC5F}"/>
              </a:ext>
            </a:extLst>
          </p:cNvPr>
          <p:cNvSpPr>
            <a:spLocks noGrp="1"/>
          </p:cNvSpPr>
          <p:nvPr>
            <p:ph type="body" sz="quarter" idx="15" hasCustomPrompt="1"/>
          </p:nvPr>
        </p:nvSpPr>
        <p:spPr>
          <a:xfrm>
            <a:off x="1178131"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4">
            <a:extLst>
              <a:ext uri="{FF2B5EF4-FFF2-40B4-BE49-F238E27FC236}">
                <a16:creationId xmlns:a16="http://schemas.microsoft.com/office/drawing/2014/main" id="{EDB52E06-0EC3-2338-C64F-45F103F1ECE4}"/>
              </a:ext>
            </a:extLst>
          </p:cNvPr>
          <p:cNvSpPr>
            <a:spLocks noGrp="1"/>
          </p:cNvSpPr>
          <p:nvPr>
            <p:ph type="body" sz="quarter" idx="22" hasCustomPrompt="1"/>
          </p:nvPr>
        </p:nvSpPr>
        <p:spPr>
          <a:xfrm>
            <a:off x="1178131"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7" name="Graphic 6">
            <a:extLst>
              <a:ext uri="{FF2B5EF4-FFF2-40B4-BE49-F238E27FC236}">
                <a16:creationId xmlns:a16="http://schemas.microsoft.com/office/drawing/2014/main" id="{11D62DC2-1722-463A-7A36-F96055887F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4477987"/>
            <a:ext cx="5271684" cy="175406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9FEDDCC1-DB20-114D-274E-56CE863AFC66}"/>
              </a:ext>
            </a:extLst>
          </p:cNvPr>
          <p:cNvSpPr/>
          <p:nvPr userDrawn="1"/>
        </p:nvSpPr>
        <p:spPr>
          <a:xfrm>
            <a:off x="189798"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7E9EBBE1-41B3-DB97-3BC1-84F60C7B7F6F}"/>
              </a:ext>
            </a:extLst>
          </p:cNvPr>
          <p:cNvSpPr>
            <a:spLocks noGrp="1"/>
          </p:cNvSpPr>
          <p:nvPr>
            <p:ph type="body" sz="quarter" idx="23" hasCustomPrompt="1"/>
          </p:nvPr>
        </p:nvSpPr>
        <p:spPr>
          <a:xfrm>
            <a:off x="1178131"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4">
            <a:extLst>
              <a:ext uri="{FF2B5EF4-FFF2-40B4-BE49-F238E27FC236}">
                <a16:creationId xmlns:a16="http://schemas.microsoft.com/office/drawing/2014/main" id="{977FD57F-5330-0322-655E-C2DB788F0032}"/>
              </a:ext>
            </a:extLst>
          </p:cNvPr>
          <p:cNvSpPr>
            <a:spLocks noGrp="1"/>
          </p:cNvSpPr>
          <p:nvPr>
            <p:ph type="body" sz="quarter" idx="24" hasCustomPrompt="1"/>
          </p:nvPr>
        </p:nvSpPr>
        <p:spPr>
          <a:xfrm>
            <a:off x="1178131"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1" name="Graphic 10">
            <a:extLst>
              <a:ext uri="{FF2B5EF4-FFF2-40B4-BE49-F238E27FC236}">
                <a16:creationId xmlns:a16="http://schemas.microsoft.com/office/drawing/2014/main" id="{F5F7BE7D-F72F-83AA-2A98-471495F64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2527545"/>
            <a:ext cx="5271684" cy="175406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49C32AA7-D375-055E-2C2C-B9F1D59CA767}"/>
              </a:ext>
            </a:extLst>
          </p:cNvPr>
          <p:cNvSpPr/>
          <p:nvPr userDrawn="1"/>
        </p:nvSpPr>
        <p:spPr>
          <a:xfrm>
            <a:off x="6196972"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51DDF5BB-4453-47F3-F1A8-94B9BD54D2BB}"/>
              </a:ext>
            </a:extLst>
          </p:cNvPr>
          <p:cNvSpPr>
            <a:spLocks noGrp="1"/>
          </p:cNvSpPr>
          <p:nvPr>
            <p:ph type="body" sz="quarter" idx="25" hasCustomPrompt="1"/>
          </p:nvPr>
        </p:nvSpPr>
        <p:spPr>
          <a:xfrm>
            <a:off x="7185305"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4">
            <a:extLst>
              <a:ext uri="{FF2B5EF4-FFF2-40B4-BE49-F238E27FC236}">
                <a16:creationId xmlns:a16="http://schemas.microsoft.com/office/drawing/2014/main" id="{E7D511E4-94BA-5996-08A5-623981A98ABF}"/>
              </a:ext>
            </a:extLst>
          </p:cNvPr>
          <p:cNvSpPr>
            <a:spLocks noGrp="1"/>
          </p:cNvSpPr>
          <p:nvPr>
            <p:ph type="body" sz="quarter" idx="26" hasCustomPrompt="1"/>
          </p:nvPr>
        </p:nvSpPr>
        <p:spPr>
          <a:xfrm>
            <a:off x="7185305"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5" name="Graphic 14">
            <a:extLst>
              <a:ext uri="{FF2B5EF4-FFF2-40B4-BE49-F238E27FC236}">
                <a16:creationId xmlns:a16="http://schemas.microsoft.com/office/drawing/2014/main" id="{9A84F0EB-E3CB-C0D7-87B3-8A069FD13B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4477987"/>
            <a:ext cx="5271684" cy="1754062"/>
          </a:xfrm>
          <a:prstGeom prst="rect">
            <a:avLst/>
          </a:prstGeom>
          <a:effectLst>
            <a:outerShdw blurRad="609600" algn="ctr" rotWithShape="0">
              <a:prstClr val="black">
                <a:alpha val="15283"/>
              </a:prstClr>
            </a:outerShdw>
          </a:effectLst>
        </p:spPr>
      </p:pic>
      <p:sp>
        <p:nvSpPr>
          <p:cNvPr id="16" name="Circle">
            <a:extLst>
              <a:ext uri="{FF2B5EF4-FFF2-40B4-BE49-F238E27FC236}">
                <a16:creationId xmlns:a16="http://schemas.microsoft.com/office/drawing/2014/main" id="{5B04C861-7B5E-71DF-73B3-D7CCF4C0A974}"/>
              </a:ext>
            </a:extLst>
          </p:cNvPr>
          <p:cNvSpPr/>
          <p:nvPr userDrawn="1"/>
        </p:nvSpPr>
        <p:spPr>
          <a:xfrm>
            <a:off x="6196972"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7" name="Text Placeholder 4">
            <a:extLst>
              <a:ext uri="{FF2B5EF4-FFF2-40B4-BE49-F238E27FC236}">
                <a16:creationId xmlns:a16="http://schemas.microsoft.com/office/drawing/2014/main" id="{3F4F4766-B39E-0214-071B-BB0572226823}"/>
              </a:ext>
            </a:extLst>
          </p:cNvPr>
          <p:cNvSpPr>
            <a:spLocks noGrp="1"/>
          </p:cNvSpPr>
          <p:nvPr>
            <p:ph type="body" sz="quarter" idx="27" hasCustomPrompt="1"/>
          </p:nvPr>
        </p:nvSpPr>
        <p:spPr>
          <a:xfrm>
            <a:off x="7185305"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8" name="Text Placeholder 4">
            <a:extLst>
              <a:ext uri="{FF2B5EF4-FFF2-40B4-BE49-F238E27FC236}">
                <a16:creationId xmlns:a16="http://schemas.microsoft.com/office/drawing/2014/main" id="{10FFFE72-AA2C-2179-EEA5-11DA379BAC71}"/>
              </a:ext>
            </a:extLst>
          </p:cNvPr>
          <p:cNvSpPr>
            <a:spLocks noGrp="1"/>
          </p:cNvSpPr>
          <p:nvPr>
            <p:ph type="body" sz="quarter" idx="28" hasCustomPrompt="1"/>
          </p:nvPr>
        </p:nvSpPr>
        <p:spPr>
          <a:xfrm>
            <a:off x="7185305"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sp>
        <p:nvSpPr>
          <p:cNvPr id="24" name="Text Placeholder 2">
            <a:extLst>
              <a:ext uri="{FF2B5EF4-FFF2-40B4-BE49-F238E27FC236}">
                <a16:creationId xmlns:a16="http://schemas.microsoft.com/office/drawing/2014/main" id="{EC870EEF-53E1-8272-8DD5-3A553B2EB8D9}"/>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2" name="Graphic 21">
            <a:extLst>
              <a:ext uri="{FF2B5EF4-FFF2-40B4-BE49-F238E27FC236}">
                <a16:creationId xmlns:a16="http://schemas.microsoft.com/office/drawing/2014/main" id="{6DC5F483-AAC2-6B70-2E1C-9005B686F6E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3" name="TextBox 2">
            <a:extLst>
              <a:ext uri="{FF2B5EF4-FFF2-40B4-BE49-F238E27FC236}">
                <a16:creationId xmlns:a16="http://schemas.microsoft.com/office/drawing/2014/main" id="{62C9C8E3-0BDE-8DB3-81B4-940CA0D628F3}"/>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834064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chemeClr val="bg2"/>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104124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chemeClr val="bg2"/>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1627422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51872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47B9F4-B628-D24A-9F70-B42A95122882}"/>
              </a:ext>
            </a:extLst>
          </p:cNvPr>
          <p:cNvGraphicFramePr>
            <a:graphicFrameLocks noChangeAspect="1"/>
          </p:cNvGraphicFramePr>
          <p:nvPr userDrawn="1">
            <p:custDataLst>
              <p:tags r:id="rId1"/>
            </p:custDataLst>
            <p:extLst>
              <p:ext uri="{D42A27DB-BD31-4B8C-83A1-F6EECF244321}">
                <p14:modId xmlns:p14="http://schemas.microsoft.com/office/powerpoint/2010/main" val="86657430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D047B9F4-B628-D24A-9F70-B42A95122882}"/>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5587779"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79"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1"/>
            <a:ext cx="4900971" cy="6858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1924155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21424324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56030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6" name="Picture 5" descr="A picture containing graphics, font, red, logo&#10;&#10;Description automatically generated">
            <a:extLst>
              <a:ext uri="{FF2B5EF4-FFF2-40B4-BE49-F238E27FC236}">
                <a16:creationId xmlns:a16="http://schemas.microsoft.com/office/drawing/2014/main" id="{067BB295-F261-AE69-DD9F-C21A9EF420D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00326" y="6220821"/>
            <a:ext cx="1317062" cy="330920"/>
          </a:xfrm>
          <a:prstGeom prst="rect">
            <a:avLst/>
          </a:prstGeom>
        </p:spPr>
      </p:pic>
    </p:spTree>
    <p:extLst>
      <p:ext uri="{BB962C8B-B14F-4D97-AF65-F5344CB8AC3E}">
        <p14:creationId xmlns:p14="http://schemas.microsoft.com/office/powerpoint/2010/main" val="51056222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se Study: Client with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4" name="Graphic 3">
            <a:extLst>
              <a:ext uri="{FF2B5EF4-FFF2-40B4-BE49-F238E27FC236}">
                <a16:creationId xmlns:a16="http://schemas.microsoft.com/office/drawing/2014/main" id="{DF99E9C5-620C-52DE-1F24-588DEF41C14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08741715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30171539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ase Study: WWTD Blank">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74C2E4C5-D48E-B4C9-66E4-20F261E7A0F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71048270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se Study: Client with Logo WWT Brand">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3" name="Graphic 2">
            <a:extLst>
              <a:ext uri="{FF2B5EF4-FFF2-40B4-BE49-F238E27FC236}">
                <a16:creationId xmlns:a16="http://schemas.microsoft.com/office/drawing/2014/main" id="{0FE53020-2B41-96EF-C9C6-26C80C25D35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155320113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 ">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900" b="0" i="0" spc="150" baseline="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15403691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WWT Blank">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4617729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White &amp; Navy Diagonal 1">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31EFEEAE-7323-2046-90DA-0CB5B73E5AD8}"/>
              </a:ext>
            </a:extLst>
          </p:cNvPr>
          <p:cNvSpPr/>
          <p:nvPr userDrawn="1"/>
        </p:nvSpPr>
        <p:spPr>
          <a:xfrm flipH="1">
            <a:off x="1" y="1379505"/>
            <a:ext cx="12192000" cy="5478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591" y="11587"/>
                </a:lnTo>
                <a:lnTo>
                  <a:pt x="0" y="0"/>
                </a:lnTo>
                <a:close/>
              </a:path>
            </a:pathLst>
          </a:custGeom>
          <a:solidFill>
            <a:srgbClr val="133C55"/>
          </a:solidFill>
          <a:ln w="12700">
            <a:miter lim="400000"/>
          </a:ln>
        </p:spPr>
        <p:txBody>
          <a:bodyPr lIns="0" tIns="0" rIns="0" bIns="0" anchor="ctr"/>
          <a:lstStyle/>
          <a:p>
            <a:pPr>
              <a:defRPr sz="3200" b="0">
                <a:solidFill>
                  <a:srgbClr val="FFFFFF"/>
                </a:solidFill>
                <a:latin typeface="Arial"/>
                <a:ea typeface="Arial"/>
                <a:cs typeface="Arial"/>
                <a:sym typeface="Arial"/>
              </a:defRPr>
            </a:pPr>
            <a:endParaRPr sz="1600" b="0" i="0">
              <a:latin typeface="Montserrat" pitchFamily="2" charset="77"/>
            </a:endParaRPr>
          </a:p>
        </p:txBody>
      </p:sp>
      <p:pic>
        <p:nvPicPr>
          <p:cNvPr id="2" name="Picture 1" descr="A black and white logo&#10;&#10;Description automatically generated with low confidence">
            <a:extLst>
              <a:ext uri="{FF2B5EF4-FFF2-40B4-BE49-F238E27FC236}">
                <a16:creationId xmlns:a16="http://schemas.microsoft.com/office/drawing/2014/main" id="{A9E0CBB5-21FA-310A-7171-8B9DAF42C2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993672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C3AAC79-646E-334D-A343-60686B105637}"/>
              </a:ext>
            </a:extLst>
          </p:cNvPr>
          <p:cNvGraphicFramePr>
            <a:graphicFrameLocks noChangeAspect="1"/>
          </p:cNvGraphicFramePr>
          <p:nvPr userDrawn="1">
            <p:custDataLst>
              <p:tags r:id="rId1"/>
            </p:custDataLst>
            <p:extLst>
              <p:ext uri="{D42A27DB-BD31-4B8C-83A1-F6EECF244321}">
                <p14:modId xmlns:p14="http://schemas.microsoft.com/office/powerpoint/2010/main" val="25145786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C3AAC79-646E-334D-A343-60686B105637}"/>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5504238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11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1800"/>
          </a:p>
        </p:txBody>
      </p:sp>
    </p:spTree>
    <p:extLst>
      <p:ext uri="{BB962C8B-B14F-4D97-AF65-F5344CB8AC3E}">
        <p14:creationId xmlns:p14="http://schemas.microsoft.com/office/powerpoint/2010/main" val="24384514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13508B-B238-40BC-B19A-EBA3E172CB34}"/>
              </a:ext>
            </a:extLst>
          </p:cNvPr>
          <p:cNvGraphicFramePr>
            <a:graphicFrameLocks noChangeAspect="1"/>
          </p:cNvGraphicFramePr>
          <p:nvPr userDrawn="1">
            <p:custDataLst>
              <p:tags r:id="rId2"/>
            </p:custDataLst>
            <p:extLst>
              <p:ext uri="{D42A27DB-BD31-4B8C-83A1-F6EECF244321}">
                <p14:modId xmlns:p14="http://schemas.microsoft.com/office/powerpoint/2010/main" val="713787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F313508B-B238-40BC-B19A-EBA3E172CB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hasCustomPrompt="1"/>
          </p:nvPr>
        </p:nvSpPr>
        <p:spPr>
          <a:xfrm>
            <a:off x="794528" y="1854201"/>
            <a:ext cx="10338528" cy="1655763"/>
          </a:xfrm>
          <a:prstGeom prst="rect">
            <a:avLst/>
          </a:prstGeom>
        </p:spPr>
        <p:txBody>
          <a:bodyPr vert="horz" anchor="b">
            <a:noAutofit/>
          </a:bodyPr>
          <a:lstStyle>
            <a:lvl1pPr algn="l">
              <a:spcBef>
                <a:spcPts val="0"/>
              </a:spcBef>
              <a:defRPr sz="4000">
                <a:solidFill>
                  <a:schemeClr val="bg1"/>
                </a:solidFill>
                <a:latin typeface="+mn-lt"/>
              </a:defRPr>
            </a:lvl1pPr>
          </a:lstStyle>
          <a:p>
            <a:r>
              <a:rPr lang="en-US"/>
              <a:t>Click to edit customer name &amp; project title</a:t>
            </a:r>
          </a:p>
        </p:txBody>
      </p:sp>
      <p:sp>
        <p:nvSpPr>
          <p:cNvPr id="3" name="Subtitle 2"/>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40000"/>
                    <a:lumOff val="6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794528"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66874161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White) - Tex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2161128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13" name="Text Placeholder 3">
            <a:extLst>
              <a:ext uri="{FF2B5EF4-FFF2-40B4-BE49-F238E27FC236}">
                <a16:creationId xmlns:a16="http://schemas.microsoft.com/office/drawing/2014/main" id="{94108034-3D4F-46F2-A702-118ACFB76CA9}"/>
              </a:ext>
            </a:extLst>
          </p:cNvPr>
          <p:cNvSpPr>
            <a:spLocks noGrp="1"/>
          </p:cNvSpPr>
          <p:nvPr>
            <p:ph type="body" sz="quarter" idx="10"/>
          </p:nvPr>
        </p:nvSpPr>
        <p:spPr>
          <a:xfrm>
            <a:off x="720725" y="1357313"/>
            <a:ext cx="10860088" cy="5043487"/>
          </a:xfrm>
          <a:prstGeom prst="rect">
            <a:avLst/>
          </a:prstGeom>
        </p:spPr>
        <p:txBody>
          <a:bodyPr/>
          <a:lstStyle>
            <a:lvl1pPr marL="0" indent="0">
              <a:buNone/>
              <a:defRPr sz="2000" b="1">
                <a:solidFill>
                  <a:schemeClr val="tx1"/>
                </a:solidFill>
                <a:latin typeface="+mn-lt"/>
                <a:cs typeface="Arial" panose="020B0604020202020204" pitchFamily="34" charset="0"/>
              </a:defRPr>
            </a:lvl1pPr>
            <a:lvl2pPr marL="685800" indent="-228600">
              <a:buFont typeface="Arial" panose="020B0604020202020204" pitchFamily="34" charset="0"/>
              <a:buChar char="•"/>
              <a:defRPr sz="2000">
                <a:solidFill>
                  <a:schemeClr val="tx1"/>
                </a:solidFill>
                <a:latin typeface="+mn-lt"/>
                <a:cs typeface="Arial" panose="020B0604020202020204" pitchFamily="34" charset="0"/>
              </a:defRPr>
            </a:lvl2pPr>
            <a:lvl3pPr marL="1143000" indent="-228600">
              <a:buFont typeface="AppleSymbols" panose="02000000000000000000" pitchFamily="2" charset="-79"/>
              <a:buChar char="⎼"/>
              <a:defRPr sz="2000">
                <a:solidFill>
                  <a:schemeClr val="tx1"/>
                </a:solidFill>
                <a:latin typeface="+mn-lt"/>
                <a:cs typeface="Arial" panose="020B0604020202020204" pitchFamily="34" charset="0"/>
              </a:defRPr>
            </a:lvl3pPr>
            <a:lvl4pPr>
              <a:defRPr sz="2000">
                <a:solidFill>
                  <a:schemeClr val="tx1"/>
                </a:solidFill>
                <a:latin typeface="+mn-lt"/>
                <a:cs typeface="Arial" panose="020B0604020202020204" pitchFamily="34" charset="0"/>
              </a:defRPr>
            </a:lvl4pPr>
            <a:lvl5pPr>
              <a:defRPr sz="2000">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4" descr="FedEx Logo transparent PNG - StickPNG">
            <a:extLst>
              <a:ext uri="{FF2B5EF4-FFF2-40B4-BE49-F238E27FC236}">
                <a16:creationId xmlns:a16="http://schemas.microsoft.com/office/drawing/2014/main" id="{8DB82A0C-D1B6-8E92-3287-C5124B9EBAD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53665" y="6096318"/>
            <a:ext cx="1217610" cy="97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5660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hite) - Blank">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698469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264055" y="274638"/>
            <a:ext cx="11663891" cy="613258"/>
          </a:xfrm>
          <a:prstGeom prst="rect">
            <a:avLst/>
          </a:prstGeom>
        </p:spPr>
        <p:txBody>
          <a:bodyPr vert="horz" anchor="t">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pic>
        <p:nvPicPr>
          <p:cNvPr id="5" name="Picture 4">
            <a:extLst>
              <a:ext uri="{FF2B5EF4-FFF2-40B4-BE49-F238E27FC236}">
                <a16:creationId xmlns:a16="http://schemas.microsoft.com/office/drawing/2014/main" id="{72F706F6-DF8C-ECE4-7415-E7140AC83C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118124137"/>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B6FAF7-2A9E-4C55-86A1-E20CA00735BE}"/>
              </a:ext>
            </a:extLst>
          </p:cNvPr>
          <p:cNvGraphicFramePr>
            <a:graphicFrameLocks noChangeAspect="1"/>
          </p:cNvGraphicFramePr>
          <p:nvPr userDrawn="1">
            <p:custDataLst>
              <p:tags r:id="rId2"/>
            </p:custDataLst>
            <p:extLst>
              <p:ext uri="{D42A27DB-BD31-4B8C-83A1-F6EECF244321}">
                <p14:modId xmlns:p14="http://schemas.microsoft.com/office/powerpoint/2010/main" val="3249582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0BB6FAF7-2A9E-4C55-86A1-E20CA00735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a:prstGeom prst="rect">
            <a:avLst/>
          </a:prstGeom>
        </p:spPr>
        <p:txBody>
          <a:bodyPr vert="horz" anchor="b">
            <a:noAutofit/>
          </a:bodyPr>
          <a:lstStyle>
            <a:lvl1pPr algn="l">
              <a:spcBef>
                <a:spcPts val="0"/>
              </a:spcBef>
              <a:defRPr sz="4000">
                <a:solidFill>
                  <a:schemeClr val="tx1"/>
                </a:solidFill>
              </a:defRPr>
            </a:lvl1pPr>
          </a:lstStyle>
          <a:p>
            <a:r>
              <a:rPr lang="en-US"/>
              <a:t>Click to edit Master 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8"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
        <p:nvSpPr>
          <p:cNvPr id="4" name="Subtitle 2">
            <a:extLst>
              <a:ext uri="{FF2B5EF4-FFF2-40B4-BE49-F238E27FC236}">
                <a16:creationId xmlns:a16="http://schemas.microsoft.com/office/drawing/2014/main" id="{A0945B47-49F4-4C7F-0422-98793196AC2B}"/>
              </a:ext>
            </a:extLst>
          </p:cNvPr>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60000"/>
                    <a:lumOff val="4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spTree>
    <p:custDataLst>
      <p:tags r:id="rId1"/>
    </p:custDataLst>
    <p:extLst>
      <p:ext uri="{BB962C8B-B14F-4D97-AF65-F5344CB8AC3E}">
        <p14:creationId xmlns:p14="http://schemas.microsoft.com/office/powerpoint/2010/main" val="3079145465"/>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7111CB9-C321-4732-9C83-FFF60EFB909F}"/>
              </a:ext>
            </a:extLst>
          </p:cNvPr>
          <p:cNvGraphicFramePr>
            <a:graphicFrameLocks noChangeAspect="1"/>
          </p:cNvGraphicFramePr>
          <p:nvPr userDrawn="1">
            <p:custDataLst>
              <p:tags r:id="rId2"/>
            </p:custDataLst>
            <p:extLst>
              <p:ext uri="{D42A27DB-BD31-4B8C-83A1-F6EECF244321}">
                <p14:modId xmlns:p14="http://schemas.microsoft.com/office/powerpoint/2010/main" val="3429532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D7111CB9-C321-4732-9C83-FFF60EFB9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a:prstGeom prst="rect">
            <a:avLst/>
          </a:prstGeom>
        </p:spPr>
        <p:txBody>
          <a:bodyPr vert="horz" anchor="b">
            <a:noAutofit/>
          </a:bodyPr>
          <a:lstStyle>
            <a:lvl1pPr algn="ctr">
              <a:spcBef>
                <a:spcPts val="0"/>
              </a:spcBef>
              <a:defRPr sz="48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a:prstGeom prst="rect">
            <a:avLst/>
          </a:prstGeom>
        </p:spPr>
        <p:txBody>
          <a:bodyPr>
            <a:noAutofit/>
          </a:bodyPr>
          <a:lstStyle>
            <a:lvl1pPr marL="0" indent="0" algn="ctr">
              <a:spcBef>
                <a:spcPts val="0"/>
              </a:spcBef>
              <a:buNone/>
              <a:defRPr sz="2000">
                <a:solidFill>
                  <a:schemeClr val="bg2"/>
                </a:solidFill>
                <a:latin typeface="+mn-lt"/>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2977898632"/>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BB0433-7909-5E5C-1EA6-35DCC57FB5C6}"/>
              </a:ext>
            </a:extLst>
          </p:cNvPr>
          <p:cNvGraphicFramePr>
            <a:graphicFrameLocks noChangeAspect="1"/>
          </p:cNvGraphicFramePr>
          <p:nvPr userDrawn="1">
            <p:custDataLst>
              <p:tags r:id="rId2"/>
            </p:custDataLst>
            <p:extLst>
              <p:ext uri="{D42A27DB-BD31-4B8C-83A1-F6EECF244321}">
                <p14:modId xmlns:p14="http://schemas.microsoft.com/office/powerpoint/2010/main" val="1831599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C9BB0433-7909-5E5C-1EA6-35DCC57FB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752401647"/>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C00352A-BD43-4A6C-BD67-55BD2F37C1A0}"/>
              </a:ext>
            </a:extLst>
          </p:cNvPr>
          <p:cNvGraphicFramePr>
            <a:graphicFrameLocks noChangeAspect="1"/>
          </p:cNvGraphicFramePr>
          <p:nvPr userDrawn="1">
            <p:custDataLst>
              <p:tags r:id="rId2"/>
            </p:custDataLst>
            <p:extLst>
              <p:ext uri="{D42A27DB-BD31-4B8C-83A1-F6EECF244321}">
                <p14:modId xmlns:p14="http://schemas.microsoft.com/office/powerpoint/2010/main" val="273935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8C00352A-BD43-4A6C-BD67-55BD2F37C1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1607549399"/>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7AD-F80D-A441-7466-E500495D7C24}"/>
              </a:ext>
            </a:extLst>
          </p:cNvPr>
          <p:cNvSpPr>
            <a:spLocks noGrp="1"/>
          </p:cNvSpPr>
          <p:nvPr>
            <p:ph type="title" hasCustomPrompt="1"/>
          </p:nvPr>
        </p:nvSpPr>
        <p:spPr/>
        <p:txBody>
          <a:bodyPr/>
          <a:lstStyle>
            <a:lvl1pPr>
              <a:defRPr/>
            </a:lvl1pPr>
          </a:lstStyle>
          <a:p>
            <a:r>
              <a:rPr lang="en-US"/>
              <a:t>Stakeholders</a:t>
            </a:r>
          </a:p>
        </p:txBody>
      </p:sp>
    </p:spTree>
    <p:extLst>
      <p:ext uri="{BB962C8B-B14F-4D97-AF65-F5344CB8AC3E}">
        <p14:creationId xmlns:p14="http://schemas.microsoft.com/office/powerpoint/2010/main" val="418703267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3C2C1DE-F936-0D46-98FA-76081C89890B}"/>
              </a:ext>
            </a:extLst>
          </p:cNvPr>
          <p:cNvGraphicFramePr>
            <a:graphicFrameLocks noChangeAspect="1"/>
          </p:cNvGraphicFramePr>
          <p:nvPr userDrawn="1">
            <p:custDataLst>
              <p:tags r:id="rId1"/>
            </p:custDataLst>
            <p:extLst>
              <p:ext uri="{D42A27DB-BD31-4B8C-83A1-F6EECF244321}">
                <p14:modId xmlns:p14="http://schemas.microsoft.com/office/powerpoint/2010/main" val="145881307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03C2C1DE-F936-0D46-98FA-76081C89890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8" y="365126"/>
            <a:ext cx="10515600" cy="811922"/>
          </a:xfrm>
        </p:spPr>
        <p:txBody>
          <a:bodyPr vert="horz">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1284927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White) - Blank &amp; Tag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759747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8" name="Text Placeholder 7">
            <a:extLst>
              <a:ext uri="{FF2B5EF4-FFF2-40B4-BE49-F238E27FC236}">
                <a16:creationId xmlns:a16="http://schemas.microsoft.com/office/drawing/2014/main" id="{DAF82248-095C-E4F0-C817-84C12579A775}"/>
              </a:ext>
            </a:extLst>
          </p:cNvPr>
          <p:cNvSpPr>
            <a:spLocks noGrp="1"/>
          </p:cNvSpPr>
          <p:nvPr>
            <p:ph type="body" sz="quarter" idx="15" hasCustomPrompt="1"/>
          </p:nvPr>
        </p:nvSpPr>
        <p:spPr>
          <a:xfrm>
            <a:off x="617989" y="830028"/>
            <a:ext cx="10674350" cy="365125"/>
          </a:xfrm>
          <a:prstGeom prst="rect">
            <a:avLst/>
          </a:prstGeom>
        </p:spPr>
        <p:txBody>
          <a:bodyPr/>
          <a:lstStyle>
            <a:lvl1pPr>
              <a:defRPr sz="1800" i="1"/>
            </a:lvl1pPr>
          </a:lstStyle>
          <a:p>
            <a:pPr lvl="0"/>
            <a:r>
              <a:rPr lang="en-US"/>
              <a:t>Click to insert tagline</a:t>
            </a:r>
          </a:p>
        </p:txBody>
      </p:sp>
      <p:sp>
        <p:nvSpPr>
          <p:cNvPr id="9" name="Slide Number Placeholder 8">
            <a:extLst>
              <a:ext uri="{FF2B5EF4-FFF2-40B4-BE49-F238E27FC236}">
                <a16:creationId xmlns:a16="http://schemas.microsoft.com/office/drawing/2014/main" id="{F03140A1-4AD7-C9FE-AEA5-107B1E283206}"/>
              </a:ext>
            </a:extLst>
          </p:cNvPr>
          <p:cNvSpPr>
            <a:spLocks noGrp="1"/>
          </p:cNvSpPr>
          <p:nvPr>
            <p:ph type="sldNum" sz="quarter" idx="12"/>
          </p:nvPr>
        </p:nvSpPr>
        <p:spPr>
          <a:xfrm>
            <a:off x="11821937" y="6664707"/>
            <a:ext cx="365760" cy="182880"/>
          </a:xfrm>
        </p:spPr>
        <p:txBody>
          <a:bodyPr/>
          <a:lstStyle>
            <a:lvl1pPr>
              <a:defRPr sz="1100"/>
            </a:lvl1pPr>
          </a:lstStyle>
          <a:p>
            <a:fld id="{590844AD-CB3B-4EEE-AD68-5C3258E142BD}" type="slidenum">
              <a:rPr lang="en-US" smtClean="0"/>
              <a:pPr/>
              <a:t>‹#›</a:t>
            </a:fld>
            <a:endParaRPr lang="en-US"/>
          </a:p>
        </p:txBody>
      </p:sp>
    </p:spTree>
    <p:extLst>
      <p:ext uri="{BB962C8B-B14F-4D97-AF65-F5344CB8AC3E}">
        <p14:creationId xmlns:p14="http://schemas.microsoft.com/office/powerpoint/2010/main" val="757288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64DE914-BE27-2C91-86D6-EB017C7186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40303316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F839768-7CD8-3012-0EE8-BE64E835632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7284207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Tree>
    <p:extLst>
      <p:ext uri="{BB962C8B-B14F-4D97-AF65-F5344CB8AC3E}">
        <p14:creationId xmlns:p14="http://schemas.microsoft.com/office/powerpoint/2010/main" val="1539952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03098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D7CC5-2709-AC25-31AD-0DDF5ABD625C}"/>
              </a:ext>
            </a:extLst>
          </p:cNvPr>
          <p:cNvSpPr>
            <a:spLocks noGrp="1"/>
          </p:cNvSpPr>
          <p:nvPr>
            <p:ph type="dt" sz="half" idx="10"/>
          </p:nvPr>
        </p:nvSpPr>
        <p:spPr/>
        <p:txBody>
          <a:bodyPr/>
          <a:lstStyle/>
          <a:p>
            <a:fld id="{22D9DABC-EBE9-EE4A-B705-E4D068DFA0F0}" type="datetimeFigureOut">
              <a:rPr lang="en-US" smtClean="0"/>
              <a:t>9/24/2024</a:t>
            </a:fld>
            <a:endParaRPr lang="en-US"/>
          </a:p>
        </p:txBody>
      </p:sp>
      <p:sp>
        <p:nvSpPr>
          <p:cNvPr id="3" name="Footer Placeholder 2">
            <a:extLst>
              <a:ext uri="{FF2B5EF4-FFF2-40B4-BE49-F238E27FC236}">
                <a16:creationId xmlns:a16="http://schemas.microsoft.com/office/drawing/2014/main" id="{233FC716-7DB0-E002-AC2D-4209589EF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803FF-5F75-51C5-54BE-3A68C81B3F0E}"/>
              </a:ext>
            </a:extLst>
          </p:cNvPr>
          <p:cNvSpPr>
            <a:spLocks noGrp="1"/>
          </p:cNvSpPr>
          <p:nvPr>
            <p:ph type="sldNum" sz="quarter" idx="12"/>
          </p:nvPr>
        </p:nvSpPr>
        <p:spPr/>
        <p:txBody>
          <a:bodyPr/>
          <a:lstStyle/>
          <a:p>
            <a:fld id="{71C17D64-FD04-CB4B-8BD5-CA1AD28DA2DF}" type="slidenum">
              <a:rPr lang="en-US" smtClean="0"/>
              <a:t>‹#›</a:t>
            </a:fld>
            <a:endParaRPr lang="en-US"/>
          </a:p>
        </p:txBody>
      </p:sp>
    </p:spTree>
    <p:extLst>
      <p:ext uri="{BB962C8B-B14F-4D97-AF65-F5344CB8AC3E}">
        <p14:creationId xmlns:p14="http://schemas.microsoft.com/office/powerpoint/2010/main" val="6869029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White with log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52E9FB-5E57-5105-71F6-5C83853F0543}"/>
              </a:ext>
            </a:extLst>
          </p:cNvPr>
          <p:cNvGraphicFramePr>
            <a:graphicFrameLocks noChangeAspect="1"/>
          </p:cNvGraphicFramePr>
          <p:nvPr userDrawn="1">
            <p:custDataLst>
              <p:tags r:id="rId1"/>
            </p:custDataLst>
            <p:extLst>
              <p:ext uri="{D42A27DB-BD31-4B8C-83A1-F6EECF244321}">
                <p14:modId xmlns:p14="http://schemas.microsoft.com/office/powerpoint/2010/main" val="1987067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3" imgH="336" progId="TCLayout.ActiveDocument.1">
                  <p:embed/>
                </p:oleObj>
              </mc:Choice>
              <mc:Fallback>
                <p:oleObj name="think-cell Slide" r:id="rId3" imgW="333" imgH="336" progId="TCLayout.ActiveDocument.1">
                  <p:embed/>
                  <p:pic>
                    <p:nvPicPr>
                      <p:cNvPr id="4" name="Object 3" hidden="1">
                        <a:extLst>
                          <a:ext uri="{FF2B5EF4-FFF2-40B4-BE49-F238E27FC236}">
                            <a16:creationId xmlns:a16="http://schemas.microsoft.com/office/drawing/2014/main" id="{8E52E9FB-5E57-5105-71F6-5C83853F05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2"/>
          </a:xfrm>
        </p:spPr>
        <p:txBody>
          <a:bodyPr vert="horz"/>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2"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41945917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_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7" name="Content Placeholder 6">
            <a:extLst>
              <a:ext uri="{FF2B5EF4-FFF2-40B4-BE49-F238E27FC236}">
                <a16:creationId xmlns:a16="http://schemas.microsoft.com/office/drawing/2014/main" id="{9E448B19-0CB4-3043-9B1D-AE5E1E187FC5}"/>
              </a:ext>
            </a:extLst>
          </p:cNvPr>
          <p:cNvSpPr>
            <a:spLocks noGrp="1"/>
          </p:cNvSpPr>
          <p:nvPr>
            <p:ph sz="quarter" idx="11" hasCustomPrompt="1"/>
          </p:nvPr>
        </p:nvSpPr>
        <p:spPr>
          <a:xfrm>
            <a:off x="208541" y="6525492"/>
            <a:ext cx="11650950" cy="235527"/>
          </a:xfrm>
          <a:prstGeom prst="rect">
            <a:avLst/>
          </a:prstGeom>
        </p:spPr>
        <p:txBody>
          <a:bodyPr anchor="b"/>
          <a:lstStyle>
            <a:lvl1pPr marL="0" indent="0">
              <a:buNone/>
              <a:defRPr sz="1100">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825130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BD5E16-3B11-3B4E-939E-C44AA8852D66}"/>
              </a:ext>
            </a:extLst>
          </p:cNvPr>
          <p:cNvGraphicFramePr>
            <a:graphicFrameLocks noChangeAspect="1"/>
          </p:cNvGraphicFramePr>
          <p:nvPr userDrawn="1">
            <p:custDataLst>
              <p:tags r:id="rId1"/>
            </p:custDataLst>
            <p:extLst>
              <p:ext uri="{D42A27DB-BD31-4B8C-83A1-F6EECF244321}">
                <p14:modId xmlns:p14="http://schemas.microsoft.com/office/powerpoint/2010/main" val="41511279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CBD5E16-3B11-3B4E-939E-C44AA8852D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r="61995"/>
          <a:stretch/>
        </p:blipFill>
        <p:spPr>
          <a:xfrm>
            <a:off x="11462150" y="6367413"/>
            <a:ext cx="491157" cy="268578"/>
          </a:xfrm>
          <a:prstGeom prst="rect">
            <a:avLst/>
          </a:prstGeom>
        </p:spPr>
      </p:pic>
      <p:sp>
        <p:nvSpPr>
          <p:cNvPr id="5" name="Slide Number Placeholder 4">
            <a:extLst>
              <a:ext uri="{FF2B5EF4-FFF2-40B4-BE49-F238E27FC236}">
                <a16:creationId xmlns:a16="http://schemas.microsoft.com/office/drawing/2014/main" id="{67C0D58E-0A8D-6848-9729-2D1DEC2E40DC}"/>
              </a:ext>
            </a:extLst>
          </p:cNvPr>
          <p:cNvSpPr>
            <a:spLocks noGrp="1"/>
          </p:cNvSpPr>
          <p:nvPr>
            <p:ph type="sldNum" sz="quarter" idx="11"/>
          </p:nvPr>
        </p:nvSpPr>
        <p:spPr>
          <a:xfrm>
            <a:off x="11542906" y="6492875"/>
            <a:ext cx="64909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FA41B7-D6E1-4CE7-979C-95137B90FFAB}" type="slidenum">
              <a:rPr kumimoji="0" lang="en-US" sz="1200" b="0" i="0" u="none" strike="noStrike" kern="1200" cap="none" spc="0" normalizeH="0" baseline="0" noProof="0" smtClean="0">
                <a:ln>
                  <a:noFill/>
                </a:ln>
                <a:solidFill>
                  <a:srgbClr val="12121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21212">
                  <a:tint val="75000"/>
                </a:srgbClr>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0CA1F6E7-7538-CA44-A38A-986F1DA98B66}"/>
              </a:ext>
            </a:extLst>
          </p:cNvPr>
          <p:cNvSpPr>
            <a:spLocks noGrp="1"/>
          </p:cNvSpPr>
          <p:nvPr>
            <p:ph type="body" sz="quarter" idx="12" hasCustomPrompt="1"/>
          </p:nvPr>
        </p:nvSpPr>
        <p:spPr>
          <a:xfrm>
            <a:off x="2875829" y="6466418"/>
            <a:ext cx="7731368" cy="261745"/>
          </a:xfrm>
        </p:spPr>
        <p:txBody>
          <a:bodyPr/>
          <a:lstStyle>
            <a:lvl1pPr marL="0" indent="0">
              <a:buNone/>
              <a:defRPr sz="1000"/>
            </a:lvl1pPr>
            <a:lvl2pPr marL="457086" indent="0">
              <a:buNone/>
              <a:defRPr sz="1000"/>
            </a:lvl2pPr>
            <a:lvl3pPr marL="914171" indent="0">
              <a:buNone/>
              <a:defRPr sz="1000"/>
            </a:lvl3pPr>
            <a:lvl4pPr marL="1371257" indent="0">
              <a:buNone/>
              <a:defRPr sz="1000"/>
            </a:lvl4pPr>
            <a:lvl5pPr marL="1828343" indent="0">
              <a:buNone/>
              <a:defRPr sz="1000"/>
            </a:lvl5pPr>
          </a:lstStyle>
          <a:p>
            <a:pPr lvl="0"/>
            <a:r>
              <a:rPr lang="en-US"/>
              <a:t>Insert source and/or footnotes here</a:t>
            </a:r>
          </a:p>
        </p:txBody>
      </p:sp>
      <p:sp>
        <p:nvSpPr>
          <p:cNvPr id="14" name="Title 13">
            <a:extLst>
              <a:ext uri="{FF2B5EF4-FFF2-40B4-BE49-F238E27FC236}">
                <a16:creationId xmlns:a16="http://schemas.microsoft.com/office/drawing/2014/main" id="{841D6EC9-2400-CA44-935E-0132E5ADEA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38512"/>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92420800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982E789-8744-D246-A980-316EC32C8866}"/>
              </a:ext>
            </a:extLst>
          </p:cNvPr>
          <p:cNvGraphicFramePr>
            <a:graphicFrameLocks noChangeAspect="1"/>
          </p:cNvGraphicFramePr>
          <p:nvPr userDrawn="1">
            <p:custDataLst>
              <p:tags r:id="rId1"/>
            </p:custDataLst>
            <p:extLst>
              <p:ext uri="{D42A27DB-BD31-4B8C-83A1-F6EECF244321}">
                <p14:modId xmlns:p14="http://schemas.microsoft.com/office/powerpoint/2010/main" val="192701781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2982E789-8744-D246-A980-316EC32C88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275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764136"/>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520"/>
              </a:spcAft>
              <a:defRPr>
                <a:solidFill>
                  <a:schemeClr val="tx1"/>
                </a:solidFill>
              </a:defRPr>
            </a:lvl1pPr>
            <a:lvl2pPr>
              <a:spcBef>
                <a:spcPts val="0"/>
              </a:spcBef>
              <a:spcAft>
                <a:spcPts val="520"/>
              </a:spcAft>
              <a:defRPr>
                <a:solidFill>
                  <a:schemeClr val="tx1"/>
                </a:solidFill>
              </a:defRPr>
            </a:lvl2pPr>
            <a:lvl3pPr>
              <a:spcBef>
                <a:spcPts val="0"/>
              </a:spcBef>
              <a:spcAft>
                <a:spcPts val="520"/>
              </a:spcAft>
              <a:defRPr>
                <a:solidFill>
                  <a:schemeClr val="tx1"/>
                </a:solidFill>
              </a:defRPr>
            </a:lvl3pPr>
            <a:lvl4pPr>
              <a:spcBef>
                <a:spcPts val="0"/>
              </a:spcBef>
              <a:spcAft>
                <a:spcPts val="520"/>
              </a:spcAft>
              <a:defRPr>
                <a:solidFill>
                  <a:schemeClr val="tx1"/>
                </a:solidFill>
              </a:defRPr>
            </a:lvl4pPr>
            <a:lvl5pPr>
              <a:spcBef>
                <a:spcPts val="0"/>
              </a:spcBef>
              <a:spcAft>
                <a:spcPts val="52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65F83B3C-9835-418C-A8E8-4CF7BB7CF50F}"/>
              </a:ext>
            </a:extLst>
          </p:cNvPr>
          <p:cNvSpPr>
            <a:spLocks noGrp="1"/>
          </p:cNvSpPr>
          <p:nvPr>
            <p:ph sz="quarter" idx="11" hasCustomPrompt="1"/>
          </p:nvPr>
        </p:nvSpPr>
        <p:spPr>
          <a:xfrm>
            <a:off x="112742" y="6448642"/>
            <a:ext cx="11241061" cy="268579"/>
          </a:xfrm>
          <a:prstGeom prst="rect">
            <a:avLst/>
          </a:prstGeom>
        </p:spPr>
        <p:txBody>
          <a:bodyPr anchor="b"/>
          <a:lstStyle>
            <a:lvl1pPr marL="0" indent="0">
              <a:buNone/>
              <a:defRPr sz="925">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335391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9265391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5"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25350913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36047968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122317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3562BE6D-8AEE-4D0E-B1A5-14DF8F6A0D9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654539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5298324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Content Placeholder 6">
            <a:extLst>
              <a:ext uri="{FF2B5EF4-FFF2-40B4-BE49-F238E27FC236}">
                <a16:creationId xmlns:a16="http://schemas.microsoft.com/office/drawing/2014/main" id="{D97CD980-4659-4714-A3A3-8B7809B9915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6350083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1"/>
                </a:solidFill>
              </a:defRPr>
            </a:lvl1pPr>
          </a:lstStyle>
          <a:p>
            <a:r>
              <a:rPr lang="en-US"/>
              <a:t>Click to edit Master title style</a:t>
            </a:r>
          </a:p>
        </p:txBody>
      </p:sp>
      <p:sp>
        <p:nvSpPr>
          <p:cNvPr id="3" name="Content Placeholder 2"/>
          <p:cNvSpPr>
            <a:spLocks noGrp="1"/>
          </p:cNvSpPr>
          <p:nvPr>
            <p:ph idx="1"/>
          </p:nvPr>
        </p:nvSpPr>
        <p:spPr>
          <a:xfrm>
            <a:off x="838201" y="1446035"/>
            <a:ext cx="6220899" cy="490160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6"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5"/>
            <a:ext cx="3952064" cy="2679719"/>
          </a:xfrm>
        </p:spPr>
        <p:txBody>
          <a:bodyPr>
            <a:noAutofit/>
          </a:bodyPr>
          <a:lstStyle>
            <a:lvl1pPr>
              <a:defRPr sz="1800">
                <a:solidFill>
                  <a:schemeClr val="tx1"/>
                </a:solidFill>
              </a:defRPr>
            </a:lvl1pPr>
            <a:lvl2pPr>
              <a:defRPr sz="1400">
                <a:solidFill>
                  <a:schemeClr val="tx1"/>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
        <p:nvSpPr>
          <p:cNvPr id="11" name="Content Placeholder 6">
            <a:extLst>
              <a:ext uri="{FF2B5EF4-FFF2-40B4-BE49-F238E27FC236}">
                <a16:creationId xmlns:a16="http://schemas.microsoft.com/office/drawing/2014/main" id="{2052A631-2ADD-43B8-97BA-92E35D8CE8C3}"/>
              </a:ext>
            </a:extLst>
          </p:cNvPr>
          <p:cNvSpPr>
            <a:spLocks noGrp="1"/>
          </p:cNvSpPr>
          <p:nvPr>
            <p:ph sz="quarter" idx="13" hasCustomPrompt="1"/>
          </p:nvPr>
        </p:nvSpPr>
        <p:spPr>
          <a:xfrm>
            <a:off x="112739" y="6448639"/>
            <a:ext cx="11241061" cy="268579"/>
          </a:xfrm>
          <a:prstGeom prst="rect">
            <a:avLst/>
          </a:prstGeom>
        </p:spPr>
        <p:txBody>
          <a:bodyPr anchor="b"/>
          <a:lstStyle>
            <a:lvl1pPr marL="0" indent="0">
              <a:buNone/>
              <a:defRPr sz="1333">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401976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20" y="1410515"/>
            <a:ext cx="4099641" cy="4766452"/>
          </a:xfrm>
        </p:spPr>
        <p:txBody>
          <a:bodyPr>
            <a:noAutofit/>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9E53EA4-444F-4B5A-B892-3A3DAAB1C5B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995602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1A3DE76-68B8-F546-9AAF-AAF342D655E0}"/>
              </a:ext>
            </a:extLst>
          </p:cNvPr>
          <p:cNvGraphicFramePr>
            <a:graphicFrameLocks noChangeAspect="1"/>
          </p:cNvGraphicFramePr>
          <p:nvPr userDrawn="1">
            <p:custDataLst>
              <p:tags r:id="rId1"/>
            </p:custDataLst>
            <p:extLst>
              <p:ext uri="{D42A27DB-BD31-4B8C-83A1-F6EECF244321}">
                <p14:modId xmlns:p14="http://schemas.microsoft.com/office/powerpoint/2010/main" val="274621881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91A3DE76-68B8-F546-9AAF-AAF342D655E0}"/>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9789" y="457200"/>
            <a:ext cx="3932237" cy="1600200"/>
          </a:xfrm>
        </p:spPr>
        <p:txBody>
          <a:bodyPr vert="horz" anchor="b">
            <a:noAutofit/>
          </a:bodyPr>
          <a:lstStyle>
            <a:lvl1pPr>
              <a:spcBef>
                <a:spcPts val="0"/>
              </a:spcBef>
              <a:spcAft>
                <a:spcPts val="0"/>
              </a:spcAft>
              <a:defRPr sz="3199">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noAutofit/>
          </a:bodyPr>
          <a:lstStyle>
            <a:lvl1pPr>
              <a:defRPr sz="2699">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11920"/>
            <a:ext cx="3932237" cy="3657068"/>
          </a:xfrm>
        </p:spPr>
        <p:txBody>
          <a:bodyPr>
            <a:noAutofit/>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6838952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20" y="365128"/>
            <a:ext cx="4099641" cy="5811837"/>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8" name="Content Placeholder 6">
            <a:extLst>
              <a:ext uri="{FF2B5EF4-FFF2-40B4-BE49-F238E27FC236}">
                <a16:creationId xmlns:a16="http://schemas.microsoft.com/office/drawing/2014/main" id="{8E391B03-2A5A-4B4E-BF6A-14340D6FD42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1217651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9" name="Content Placeholder 6">
            <a:extLst>
              <a:ext uri="{FF2B5EF4-FFF2-40B4-BE49-F238E27FC236}">
                <a16:creationId xmlns:a16="http://schemas.microsoft.com/office/drawing/2014/main" id="{8A5302CD-6728-496B-929A-6B1557F54F1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8953086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7" name="Content Placeholder 6">
            <a:extLst>
              <a:ext uri="{FF2B5EF4-FFF2-40B4-BE49-F238E27FC236}">
                <a16:creationId xmlns:a16="http://schemas.microsoft.com/office/drawing/2014/main" id="{36FE17D3-BAA5-4063-9715-9D8A99BA1962}"/>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9455595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column content v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70"/>
            <a:ext cx="5157787"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70"/>
            <a:ext cx="5183188"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Title 1">
            <a:extLst>
              <a:ext uri="{FF2B5EF4-FFF2-40B4-BE49-F238E27FC236}">
                <a16:creationId xmlns:a16="http://schemas.microsoft.com/office/drawing/2014/main" id="{DB30C50F-4B47-417D-9B38-0194F2E3A205}"/>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EB3B8491-C628-4787-8129-EF593935B070}"/>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626555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noAutofit/>
          </a:bodyPr>
          <a:lstStyle>
            <a:lvl1pPr>
              <a:defRPr sz="27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2" name="Content Placeholder 6">
            <a:extLst>
              <a:ext uri="{FF2B5EF4-FFF2-40B4-BE49-F238E27FC236}">
                <a16:creationId xmlns:a16="http://schemas.microsoft.com/office/drawing/2014/main" id="{EAE9EC65-5C99-4BEF-A44F-CA870074B6B6}"/>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40706251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0" name="Content Placeholder 6">
            <a:extLst>
              <a:ext uri="{FF2B5EF4-FFF2-40B4-BE49-F238E27FC236}">
                <a16:creationId xmlns:a16="http://schemas.microsoft.com/office/drawing/2014/main" id="{C30DEF04-481C-43CA-B180-7310FABCF093}"/>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7807545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5"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24776127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41375234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7572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42138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AA860F-4322-9D46-8295-FF5CE8CF90E4}"/>
              </a:ext>
            </a:extLst>
          </p:cNvPr>
          <p:cNvGraphicFramePr>
            <a:graphicFrameLocks noChangeAspect="1"/>
          </p:cNvGraphicFramePr>
          <p:nvPr userDrawn="1">
            <p:custDataLst>
              <p:tags r:id="rId1"/>
            </p:custDataLst>
            <p:extLst>
              <p:ext uri="{D42A27DB-BD31-4B8C-83A1-F6EECF244321}">
                <p14:modId xmlns:p14="http://schemas.microsoft.com/office/powerpoint/2010/main" val="148580316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3BAA860F-4322-9D46-8295-FF5CE8CF90E4}"/>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9" y="457200"/>
            <a:ext cx="3932237" cy="1600200"/>
          </a:xfrm>
        </p:spPr>
        <p:txBody>
          <a:bodyPr vert="horz" anchor="b"/>
          <a:lstStyle>
            <a:lvl1pPr>
              <a:spcBef>
                <a:spcPts val="0"/>
              </a:spcBef>
              <a:spcAft>
                <a:spcPts val="0"/>
              </a:spcAft>
              <a:defRPr sz="31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381919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915990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412275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158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4" y="365126"/>
            <a:ext cx="4099641" cy="5811837"/>
          </a:xfrm>
        </p:spPr>
        <p:txBody>
          <a:bodyPr anchor="t"/>
          <a:lstStyle>
            <a:lvl1pPr marL="0" indent="0">
              <a:buNone/>
              <a:defRPr sz="3199"/>
            </a:lvl1pPr>
            <a:lvl2pPr marL="457106" indent="0">
              <a:buNone/>
              <a:defRPr sz="2799"/>
            </a:lvl2pPr>
            <a:lvl3pPr marL="914211" indent="0">
              <a:buNone/>
              <a:defRPr sz="2400"/>
            </a:lvl3pPr>
            <a:lvl4pPr marL="1371317" indent="0">
              <a:buNone/>
              <a:defRPr sz="2000"/>
            </a:lvl4pPr>
            <a:lvl5pPr marL="1828422" indent="0">
              <a:buNone/>
              <a:defRPr sz="2000"/>
            </a:lvl5pPr>
            <a:lvl6pPr marL="2285528" indent="0">
              <a:buNone/>
              <a:defRPr sz="2000"/>
            </a:lvl6pPr>
            <a:lvl7pPr marL="2742633" indent="0">
              <a:buNone/>
              <a:defRPr sz="2000"/>
            </a:lvl7pPr>
            <a:lvl8pPr marL="3199739" indent="0">
              <a:buNone/>
              <a:defRPr sz="2000"/>
            </a:lvl8pPr>
            <a:lvl9pPr marL="3656844" indent="0">
              <a:buNone/>
              <a:defRPr sz="2000"/>
            </a:lvl9pPr>
          </a:lstStyle>
          <a:p>
            <a:r>
              <a:rPr lang="en-US"/>
              <a:t>Click icon to add picture</a:t>
            </a:r>
          </a:p>
        </p:txBody>
      </p:sp>
    </p:spTree>
    <p:extLst>
      <p:ext uri="{BB962C8B-B14F-4D97-AF65-F5344CB8AC3E}">
        <p14:creationId xmlns:p14="http://schemas.microsoft.com/office/powerpoint/2010/main" val="9287867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3579" y="1568"/>
            <a:ext cx="12184842" cy="6854866"/>
          </a:xfrm>
          <a:prstGeom prst="rect">
            <a:avLst/>
          </a:prstGeom>
        </p:spPr>
      </p:pic>
      <p:sp>
        <p:nvSpPr>
          <p:cNvPr id="2" name="Title 1"/>
          <p:cNvSpPr>
            <a:spLocks noGrp="1"/>
          </p:cNvSpPr>
          <p:nvPr>
            <p:ph type="title"/>
          </p:nvPr>
        </p:nvSpPr>
        <p:spPr>
          <a:xfrm>
            <a:off x="831850" y="1598072"/>
            <a:ext cx="10515600" cy="1500187"/>
          </a:xfrm>
        </p:spPr>
        <p:txBody>
          <a:bodyPr anchor="b">
            <a:norm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rmAutofit/>
          </a:bodyPr>
          <a:lstStyle>
            <a:lvl1pPr marL="0" indent="0" algn="ctr">
              <a:spcBef>
                <a:spcPts val="0"/>
              </a:spcBef>
              <a:buNone/>
              <a:defRPr sz="2000">
                <a:solidFill>
                  <a:schemeClr val="bg2"/>
                </a:solidFill>
              </a:defRPr>
            </a:lvl1pPr>
            <a:lvl2pPr marL="457106" indent="0">
              <a:buNone/>
              <a:defRPr sz="2000">
                <a:solidFill>
                  <a:schemeClr val="tx1">
                    <a:tint val="75000"/>
                  </a:schemeClr>
                </a:solidFill>
              </a:defRPr>
            </a:lvl2pPr>
            <a:lvl3pPr marL="914211" indent="0">
              <a:buNone/>
              <a:defRPr sz="1800">
                <a:solidFill>
                  <a:schemeClr val="tx1">
                    <a:tint val="75000"/>
                  </a:schemeClr>
                </a:solidFill>
              </a:defRPr>
            </a:lvl3pPr>
            <a:lvl4pPr marL="1371317" indent="0">
              <a:buNone/>
              <a:defRPr sz="1600">
                <a:solidFill>
                  <a:schemeClr val="tx1">
                    <a:tint val="75000"/>
                  </a:schemeClr>
                </a:solidFill>
              </a:defRPr>
            </a:lvl4pPr>
            <a:lvl5pPr marL="1828422" indent="0">
              <a:buNone/>
              <a:defRPr sz="1600">
                <a:solidFill>
                  <a:schemeClr val="tx1">
                    <a:tint val="75000"/>
                  </a:schemeClr>
                </a:solidFill>
              </a:defRPr>
            </a:lvl5pPr>
            <a:lvl6pPr marL="2285528" indent="0">
              <a:buNone/>
              <a:defRPr sz="1600">
                <a:solidFill>
                  <a:schemeClr val="tx1">
                    <a:tint val="75000"/>
                  </a:schemeClr>
                </a:solidFill>
              </a:defRPr>
            </a:lvl6pPr>
            <a:lvl7pPr marL="2742633" indent="0">
              <a:buNone/>
              <a:defRPr sz="1600">
                <a:solidFill>
                  <a:schemeClr val="tx1">
                    <a:tint val="75000"/>
                  </a:schemeClr>
                </a:solidFill>
              </a:defRPr>
            </a:lvl7pPr>
            <a:lvl8pPr marL="3199739" indent="0">
              <a:buNone/>
              <a:defRPr sz="1600">
                <a:solidFill>
                  <a:schemeClr val="tx1">
                    <a:tint val="75000"/>
                  </a:schemeClr>
                </a:solidFill>
              </a:defRPr>
            </a:lvl8pPr>
            <a:lvl9pPr marL="3656844"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30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0B3E26-53D1-454B-8A4B-75511906C30F}"/>
              </a:ext>
            </a:extLst>
          </p:cNvPr>
          <p:cNvGraphicFramePr>
            <a:graphicFrameLocks noChangeAspect="1"/>
          </p:cNvGraphicFramePr>
          <p:nvPr userDrawn="1">
            <p:custDataLst>
              <p:tags r:id="rId1"/>
            </p:custDataLst>
            <p:extLst>
              <p:ext uri="{D42A27DB-BD31-4B8C-83A1-F6EECF244321}">
                <p14:modId xmlns:p14="http://schemas.microsoft.com/office/powerpoint/2010/main" val="288253873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00B3E26-53D1-454B-8A4B-75511906C30F}"/>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1"/>
            <a:ext cx="7375650" cy="1655762"/>
          </a:xfrm>
        </p:spPr>
        <p:txBody>
          <a:bodyPr vert="horz" anchor="b">
            <a:noAutofit/>
          </a:bodyPr>
          <a:lstStyle>
            <a:lvl1pPr algn="l">
              <a:spcBef>
                <a:spcPts val="0"/>
              </a:spcBef>
              <a:defRPr sz="3999">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34051" y="5846673"/>
            <a:ext cx="2284207" cy="647695"/>
          </a:xfrm>
          <a:prstGeom prst="rect">
            <a:avLst/>
          </a:prstGeom>
        </p:spPr>
      </p:pic>
    </p:spTree>
    <p:extLst>
      <p:ext uri="{BB962C8B-B14F-4D97-AF65-F5344CB8AC3E}">
        <p14:creationId xmlns:p14="http://schemas.microsoft.com/office/powerpoint/2010/main" val="346397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59A3F2D-6DB4-9145-B24E-98B1A632E145}"/>
              </a:ext>
            </a:extLst>
          </p:cNvPr>
          <p:cNvGraphicFramePr>
            <a:graphicFrameLocks noChangeAspect="1"/>
          </p:cNvGraphicFramePr>
          <p:nvPr userDrawn="1">
            <p:custDataLst>
              <p:tags r:id="rId1"/>
            </p:custDataLst>
            <p:extLst>
              <p:ext uri="{D42A27DB-BD31-4B8C-83A1-F6EECF244321}">
                <p14:modId xmlns:p14="http://schemas.microsoft.com/office/powerpoint/2010/main" val="377754808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759A3F2D-6DB4-9145-B24E-98B1A632E145}"/>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462148" y="6367413"/>
            <a:ext cx="491157" cy="268578"/>
          </a:xfrm>
          <a:prstGeom prst="rect">
            <a:avLst/>
          </a:prstGeom>
        </p:spPr>
      </p:pic>
    </p:spTree>
    <p:extLst>
      <p:ext uri="{BB962C8B-B14F-4D97-AF65-F5344CB8AC3E}">
        <p14:creationId xmlns:p14="http://schemas.microsoft.com/office/powerpoint/2010/main" val="45994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4223" y="2707341"/>
            <a:ext cx="4851155" cy="1375561"/>
          </a:xfrm>
          <a:prstGeom prst="rect">
            <a:avLst/>
          </a:prstGeom>
        </p:spPr>
      </p:pic>
    </p:spTree>
    <p:extLst>
      <p:ext uri="{BB962C8B-B14F-4D97-AF65-F5344CB8AC3E}">
        <p14:creationId xmlns:p14="http://schemas.microsoft.com/office/powerpoint/2010/main" val="3247661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4223" y="2707341"/>
            <a:ext cx="4851155" cy="1375562"/>
          </a:xfrm>
          <a:prstGeom prst="rect">
            <a:avLst/>
          </a:prstGeom>
        </p:spPr>
      </p:pic>
    </p:spTree>
    <p:extLst>
      <p:ext uri="{BB962C8B-B14F-4D97-AF65-F5344CB8AC3E}">
        <p14:creationId xmlns:p14="http://schemas.microsoft.com/office/powerpoint/2010/main" val="2309450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031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1075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872146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34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29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74205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2867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2C9A8E-86E6-4B44-8DA8-63BFC31811D3}"/>
              </a:ext>
            </a:extLst>
          </p:cNvPr>
          <p:cNvGraphicFramePr>
            <a:graphicFrameLocks noChangeAspect="1"/>
          </p:cNvGraphicFramePr>
          <p:nvPr userDrawn="1">
            <p:custDataLst>
              <p:tags r:id="rId1"/>
            </p:custDataLst>
            <p:extLst>
              <p:ext uri="{D42A27DB-BD31-4B8C-83A1-F6EECF244321}">
                <p14:modId xmlns:p14="http://schemas.microsoft.com/office/powerpoint/2010/main" val="342993178"/>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062C9A8E-86E6-4B44-8DA8-63BFC31811D3}"/>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306309"/>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85" t="20608" r="8339" b="34816"/>
          <a:stretch/>
        </p:blipFill>
        <p:spPr>
          <a:xfrm>
            <a:off x="4949208" y="5156189"/>
            <a:ext cx="2293584" cy="502769"/>
          </a:xfrm>
          <a:prstGeom prst="rect">
            <a:avLst/>
          </a:prstGeom>
        </p:spPr>
      </p:pic>
    </p:spTree>
    <p:extLst>
      <p:ext uri="{BB962C8B-B14F-4D97-AF65-F5344CB8AC3E}">
        <p14:creationId xmlns:p14="http://schemas.microsoft.com/office/powerpoint/2010/main" val="104100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710237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9294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75653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054115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97212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541702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98546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7299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04362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107518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B80307-DA79-8543-9751-0DDD807630E9}"/>
              </a:ext>
            </a:extLst>
          </p:cNvPr>
          <p:cNvGraphicFramePr>
            <a:graphicFrameLocks noChangeAspect="1"/>
          </p:cNvGraphicFramePr>
          <p:nvPr userDrawn="1">
            <p:custDataLst>
              <p:tags r:id="rId1"/>
            </p:custDataLst>
            <p:extLst>
              <p:ext uri="{D42A27DB-BD31-4B8C-83A1-F6EECF244321}">
                <p14:modId xmlns:p14="http://schemas.microsoft.com/office/powerpoint/2010/main" val="2864292386"/>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7B80307-DA79-8543-9751-0DDD807630E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6213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4295055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41542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234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53079763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9543215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3892414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33542898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4634254" y="603932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19709" y="6139754"/>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5381105" y="607313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
        <p:nvSpPr>
          <p:cNvPr id="5" name="+">
            <a:extLst>
              <a:ext uri="{FF2B5EF4-FFF2-40B4-BE49-F238E27FC236}">
                <a16:creationId xmlns:a16="http://schemas.microsoft.com/office/drawing/2014/main" id="{0EFA86CA-CAE5-A045-E3AB-D42ED2FBDD84}"/>
              </a:ext>
            </a:extLst>
          </p:cNvPr>
          <p:cNvSpPr txBox="1"/>
          <p:nvPr userDrawn="1"/>
        </p:nvSpPr>
        <p:spPr>
          <a:xfrm>
            <a:off x="6982583" y="6039322"/>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pic>
        <p:nvPicPr>
          <p:cNvPr id="6" name="Picture 4" descr="Networking, Cloud, and Cybersecurity Solutions - Cisco">
            <a:extLst>
              <a:ext uri="{FF2B5EF4-FFF2-40B4-BE49-F238E27FC236}">
                <a16:creationId xmlns:a16="http://schemas.microsoft.com/office/drawing/2014/main" id="{ADEFDFE6-963F-E92D-51E9-480DBEA439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24314" y="6032402"/>
            <a:ext cx="1036035"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338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16241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2514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850AC8-49AC-B641-BC3B-CAF5F825344D}"/>
              </a:ext>
            </a:extLst>
          </p:cNvPr>
          <p:cNvGraphicFramePr>
            <a:graphicFrameLocks noChangeAspect="1"/>
          </p:cNvGraphicFramePr>
          <p:nvPr userDrawn="1">
            <p:custDataLst>
              <p:tags r:id="rId1"/>
            </p:custDataLst>
            <p:extLst>
              <p:ext uri="{D42A27DB-BD31-4B8C-83A1-F6EECF244321}">
                <p14:modId xmlns:p14="http://schemas.microsoft.com/office/powerpoint/2010/main" val="36054343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5850AC8-49AC-B641-BC3B-CAF5F825344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597314" y="6406231"/>
            <a:ext cx="491157" cy="268578"/>
          </a:xfrm>
          <a:prstGeom prst="rect">
            <a:avLst/>
          </a:prstGeom>
        </p:spPr>
      </p:pic>
    </p:spTree>
    <p:extLst>
      <p:ext uri="{BB962C8B-B14F-4D97-AF65-F5344CB8AC3E}">
        <p14:creationId xmlns:p14="http://schemas.microsoft.com/office/powerpoint/2010/main" val="681326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54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0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876846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520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2447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904029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4279647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00716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96044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91593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793BCC-B3DF-FD4E-B6C7-B3A1C2423E78}"/>
              </a:ext>
            </a:extLst>
          </p:cNvPr>
          <p:cNvGraphicFramePr>
            <a:graphicFrameLocks noChangeAspect="1"/>
          </p:cNvGraphicFramePr>
          <p:nvPr userDrawn="1">
            <p:custDataLst>
              <p:tags r:id="rId1"/>
            </p:custDataLst>
            <p:extLst>
              <p:ext uri="{D42A27DB-BD31-4B8C-83A1-F6EECF244321}">
                <p14:modId xmlns:p14="http://schemas.microsoft.com/office/powerpoint/2010/main" val="185981346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C793BCC-B3DF-FD4E-B6C7-B3A1C2423E78}"/>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483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02461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788813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0050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055908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0148083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52679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2265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21221347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9221228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74845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3F84FA-3989-DF42-B021-78C0729C7976}"/>
              </a:ext>
            </a:extLst>
          </p:cNvPr>
          <p:cNvGraphicFramePr>
            <a:graphicFrameLocks noChangeAspect="1"/>
          </p:cNvGraphicFramePr>
          <p:nvPr userDrawn="1">
            <p:custDataLst>
              <p:tags r:id="rId1"/>
            </p:custDataLst>
            <p:extLst>
              <p:ext uri="{D42A27DB-BD31-4B8C-83A1-F6EECF244321}">
                <p14:modId xmlns:p14="http://schemas.microsoft.com/office/powerpoint/2010/main" val="29801428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23F84FA-3989-DF42-B021-78C0729C797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020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27740300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68272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2293972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extLst>
      <p:ext uri="{BB962C8B-B14F-4D97-AF65-F5344CB8AC3E}">
        <p14:creationId xmlns:p14="http://schemas.microsoft.com/office/powerpoint/2010/main" val="2889340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31"/>
            <a:ext cx="10515600" cy="1741972"/>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67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extLst>
      <p:ext uri="{BB962C8B-B14F-4D97-AF65-F5344CB8AC3E}">
        <p14:creationId xmlns:p14="http://schemas.microsoft.com/office/powerpoint/2010/main" val="1135783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extLst>
      <p:ext uri="{BB962C8B-B14F-4D97-AF65-F5344CB8AC3E}">
        <p14:creationId xmlns:p14="http://schemas.microsoft.com/office/powerpoint/2010/main" val="2229509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51" y="6367415"/>
            <a:ext cx="491157" cy="268579"/>
          </a:xfrm>
          <a:prstGeom prst="rect">
            <a:avLst/>
          </a:prstGeom>
        </p:spPr>
      </p:pic>
    </p:spTree>
    <p:extLst>
      <p:ext uri="{BB962C8B-B14F-4D97-AF65-F5344CB8AC3E}">
        <p14:creationId xmlns:p14="http://schemas.microsoft.com/office/powerpoint/2010/main" val="3280187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SD-Prework and topic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DE542-649E-4BAF-8CB4-C3454B4C28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67"/>
            <a:ext cx="12184841" cy="6854867"/>
          </a:xfrm>
          <a:prstGeom prst="rect">
            <a:avLst/>
          </a:prstGeom>
        </p:spPr>
      </p:pic>
      <p:sp>
        <p:nvSpPr>
          <p:cNvPr id="6" name="Title 1">
            <a:extLst>
              <a:ext uri="{FF2B5EF4-FFF2-40B4-BE49-F238E27FC236}">
                <a16:creationId xmlns:a16="http://schemas.microsoft.com/office/drawing/2014/main" id="{30623E19-31BC-4D34-AF5F-1570B02D25C2}"/>
              </a:ext>
            </a:extLst>
          </p:cNvPr>
          <p:cNvSpPr>
            <a:spLocks noGrp="1"/>
          </p:cNvSpPr>
          <p:nvPr>
            <p:ph type="title"/>
          </p:nvPr>
        </p:nvSpPr>
        <p:spPr>
          <a:xfrm>
            <a:off x="839788" y="365125"/>
            <a:ext cx="10515600" cy="811923"/>
          </a:xfrm>
        </p:spPr>
        <p:txBody>
          <a:bodyPr>
            <a:noAutofit/>
          </a:bodyPr>
          <a:lstStyle>
            <a:lvl1pPr>
              <a:spcBef>
                <a:spcPts val="0"/>
              </a:spcBef>
              <a:spcAft>
                <a:spcPts val="0"/>
              </a:spcAft>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0B2EAB23-CEA1-4427-9D38-626C933E35A7}"/>
              </a:ext>
            </a:extLst>
          </p:cNvPr>
          <p:cNvSpPr>
            <a:spLocks noGrp="1"/>
          </p:cNvSpPr>
          <p:nvPr>
            <p:ph type="body" idx="1"/>
          </p:nvPr>
        </p:nvSpPr>
        <p:spPr>
          <a:xfrm>
            <a:off x="839792" y="1340695"/>
            <a:ext cx="5157787"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28AE799-85DA-451C-A94D-BBA2152DA5A0}"/>
              </a:ext>
            </a:extLst>
          </p:cNvPr>
          <p:cNvSpPr>
            <a:spLocks noGrp="1"/>
          </p:cNvSpPr>
          <p:nvPr>
            <p:ph sz="half" idx="2"/>
          </p:nvPr>
        </p:nvSpPr>
        <p:spPr>
          <a:xfrm>
            <a:off x="839792" y="2316269"/>
            <a:ext cx="5157787"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7092B00F-A9F0-42C4-90BF-658B62AAE73C}"/>
              </a:ext>
            </a:extLst>
          </p:cNvPr>
          <p:cNvSpPr>
            <a:spLocks noGrp="1"/>
          </p:cNvSpPr>
          <p:nvPr>
            <p:ph type="body" sz="quarter" idx="3"/>
          </p:nvPr>
        </p:nvSpPr>
        <p:spPr>
          <a:xfrm>
            <a:off x="6172201" y="1340695"/>
            <a:ext cx="5183188"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249FAA1-1824-4E28-9AB0-543617C6EC56}"/>
              </a:ext>
            </a:extLst>
          </p:cNvPr>
          <p:cNvSpPr>
            <a:spLocks noGrp="1"/>
          </p:cNvSpPr>
          <p:nvPr>
            <p:ph sz="quarter" idx="4"/>
          </p:nvPr>
        </p:nvSpPr>
        <p:spPr>
          <a:xfrm>
            <a:off x="6172201" y="2316269"/>
            <a:ext cx="5183188"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289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4"/>
            <a:ext cx="4851155" cy="1375561"/>
          </a:xfrm>
          <a:prstGeom prst="rect">
            <a:avLst/>
          </a:prstGeom>
        </p:spPr>
      </p:pic>
    </p:spTree>
    <p:extLst>
      <p:ext uri="{BB962C8B-B14F-4D97-AF65-F5344CB8AC3E}">
        <p14:creationId xmlns:p14="http://schemas.microsoft.com/office/powerpoint/2010/main" val="12052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9F1C60-39B1-C84F-BE3D-CDA6C20E9CD9}"/>
              </a:ext>
            </a:extLst>
          </p:cNvPr>
          <p:cNvGraphicFramePr>
            <a:graphicFrameLocks noChangeAspect="1"/>
          </p:cNvGraphicFramePr>
          <p:nvPr userDrawn="1">
            <p:custDataLst>
              <p:tags r:id="rId1"/>
            </p:custDataLst>
            <p:extLst>
              <p:ext uri="{D42A27DB-BD31-4B8C-83A1-F6EECF244321}">
                <p14:modId xmlns:p14="http://schemas.microsoft.com/office/powerpoint/2010/main" val="108658140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89F1C60-39B1-C84F-BE3D-CDA6C20E9CD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524608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1"/>
            <a:ext cx="4851155" cy="1375563"/>
          </a:xfrm>
          <a:prstGeom prst="rect">
            <a:avLst/>
          </a:prstGeom>
        </p:spPr>
      </p:pic>
    </p:spTree>
    <p:extLst>
      <p:ext uri="{BB962C8B-B14F-4D97-AF65-F5344CB8AC3E}">
        <p14:creationId xmlns:p14="http://schemas.microsoft.com/office/powerpoint/2010/main" val="144807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Slide Number Placeholder 10">
            <a:extLst>
              <a:ext uri="{FF2B5EF4-FFF2-40B4-BE49-F238E27FC236}">
                <a16:creationId xmlns:a16="http://schemas.microsoft.com/office/drawing/2014/main" id="{641A372A-0557-4485-87B8-C635F3E86011}"/>
              </a:ext>
            </a:extLst>
          </p:cNvPr>
          <p:cNvSpPr>
            <a:spLocks noGrp="1"/>
          </p:cNvSpPr>
          <p:nvPr>
            <p:ph type="sldNum" sz="quarter" idx="14"/>
          </p:nvPr>
        </p:nvSpPr>
        <p:spPr>
          <a:xfrm>
            <a:off x="10970990" y="6356352"/>
            <a:ext cx="491158" cy="365125"/>
          </a:xfrm>
        </p:spPr>
        <p:txBody>
          <a:bodyPr/>
          <a:lstStyle>
            <a:lvl1pPr algn="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Tree>
    <p:custDataLst>
      <p:tags r:id="rId1"/>
    </p:custDataLst>
    <p:extLst>
      <p:ext uri="{BB962C8B-B14F-4D97-AF65-F5344CB8AC3E}">
        <p14:creationId xmlns:p14="http://schemas.microsoft.com/office/powerpoint/2010/main" val="1963065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 - Two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434"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6" name="Text Placeholder 5">
            <a:extLst>
              <a:ext uri="{FF2B5EF4-FFF2-40B4-BE49-F238E27FC236}">
                <a16:creationId xmlns:a16="http://schemas.microsoft.com/office/drawing/2014/main" id="{3A699DD5-791B-EC44-B50F-F71D212A2287}"/>
              </a:ext>
            </a:extLst>
          </p:cNvPr>
          <p:cNvSpPr>
            <a:spLocks noGrp="1"/>
          </p:cNvSpPr>
          <p:nvPr>
            <p:ph type="body" sz="quarter" idx="10"/>
          </p:nvPr>
        </p:nvSpPr>
        <p:spPr>
          <a:xfrm>
            <a:off x="651166" y="805827"/>
            <a:ext cx="10970683" cy="401637"/>
          </a:xfrm>
          <a:prstGeom prst="rect">
            <a:avLst/>
          </a:prstGeom>
        </p:spPr>
        <p:txBody>
          <a:bodyPr/>
          <a:lstStyle>
            <a:lvl1pPr marL="0" indent="0">
              <a:buNone/>
              <a:defRPr b="1">
                <a:solidFill>
                  <a:schemeClr val="bg2">
                    <a:lumMod val="60000"/>
                    <a:lumOff val="4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6">
            <a:extLst>
              <a:ext uri="{FF2B5EF4-FFF2-40B4-BE49-F238E27FC236}">
                <a16:creationId xmlns:a16="http://schemas.microsoft.com/office/drawing/2014/main" id="{B97EF7FD-AC07-4540-A7ED-A904090BBFBA}"/>
              </a:ext>
            </a:extLst>
          </p:cNvPr>
          <p:cNvSpPr>
            <a:spLocks noGrp="1"/>
          </p:cNvSpPr>
          <p:nvPr>
            <p:ph sz="quarter" idx="15" hasCustomPrompt="1"/>
          </p:nvPr>
        </p:nvSpPr>
        <p:spPr>
          <a:xfrm>
            <a:off x="208541" y="6525492"/>
            <a:ext cx="11637095" cy="235527"/>
          </a:xfrm>
          <a:prstGeom prst="rect">
            <a:avLst/>
          </a:prstGeom>
        </p:spPr>
        <p:txBody>
          <a:bodyPr anchor="b"/>
          <a:lstStyle>
            <a:lvl1pPr marL="0" indent="0">
              <a:buNone/>
              <a:defRPr sz="95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pic>
        <p:nvPicPr>
          <p:cNvPr id="14" name="Picture 13">
            <a:extLst>
              <a:ext uri="{FF2B5EF4-FFF2-40B4-BE49-F238E27FC236}">
                <a16:creationId xmlns:a16="http://schemas.microsoft.com/office/drawing/2014/main" id="{1FE5919E-A27B-4DAD-97D3-C26841F270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15" name="Picture 14">
            <a:extLst>
              <a:ext uri="{FF2B5EF4-FFF2-40B4-BE49-F238E27FC236}">
                <a16:creationId xmlns:a16="http://schemas.microsoft.com/office/drawing/2014/main" id="{1AA25C10-0B41-4E3F-B1C8-2E3F2F437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9" y="6367413"/>
            <a:ext cx="491157" cy="268579"/>
          </a:xfrm>
          <a:prstGeom prst="rect">
            <a:avLst/>
          </a:prstGeom>
        </p:spPr>
      </p:pic>
      <p:sp>
        <p:nvSpPr>
          <p:cNvPr id="7" name="Content Placeholder 2">
            <a:extLst>
              <a:ext uri="{FF2B5EF4-FFF2-40B4-BE49-F238E27FC236}">
                <a16:creationId xmlns:a16="http://schemas.microsoft.com/office/drawing/2014/main" id="{FAB453EE-4AC1-4248-983D-972F5350EAA0}"/>
              </a:ext>
            </a:extLst>
          </p:cNvPr>
          <p:cNvSpPr>
            <a:spLocks noGrp="1"/>
          </p:cNvSpPr>
          <p:nvPr>
            <p:ph idx="1"/>
          </p:nvPr>
        </p:nvSpPr>
        <p:spPr>
          <a:xfrm>
            <a:off x="838200" y="1240629"/>
            <a:ext cx="10515600"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59546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7FAFF"/>
        </a:solidFill>
        <a:effectLst/>
      </p:bgPr>
    </p:bg>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xfrm>
            <a:off x="5979492" y="6540501"/>
            <a:ext cx="226667" cy="234951"/>
          </a:xfrm>
          <a:prstGeom prst="rect">
            <a:avLst/>
          </a:prstGeom>
        </p:spPr>
        <p:txBody>
          <a:bodyPr lIns="50800" tIns="50800" rIns="50800" bIns="50800" anchor="t"/>
          <a:lstStyle>
            <a:lvl1pPr algn="ctr" defTabSz="412740">
              <a:defRPr sz="1200">
                <a:latin typeface="Helvetica"/>
                <a:ea typeface="Helvetica"/>
                <a:cs typeface="Helvetica"/>
                <a:sym typeface="Helvetica"/>
              </a:defRPr>
            </a:lvl1pPr>
          </a:lstStyle>
          <a:p>
            <a:fld id="{86CB4B4D-7CA3-9044-876B-883B54F8677D}" type="slidenum">
              <a:rPr/>
              <a:t>‹#›</a:t>
            </a:fld>
            <a:endParaRPr/>
          </a:p>
        </p:txBody>
      </p:sp>
    </p:spTree>
    <p:extLst>
      <p:ext uri="{BB962C8B-B14F-4D97-AF65-F5344CB8AC3E}">
        <p14:creationId xmlns:p14="http://schemas.microsoft.com/office/powerpoint/2010/main" val="1724181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Imag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19C4C-D150-4C74-7FE2-D62CECA77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2299" y="747"/>
            <a:ext cx="8959702" cy="6741507"/>
          </a:xfrm>
          <a:prstGeom prst="rect">
            <a:avLst/>
          </a:prstGeom>
        </p:spPr>
      </p:pic>
      <p:sp>
        <p:nvSpPr>
          <p:cNvPr id="2" name="Title 1"/>
          <p:cNvSpPr>
            <a:spLocks noGrp="1"/>
          </p:cNvSpPr>
          <p:nvPr>
            <p:ph type="title"/>
          </p:nvPr>
        </p:nvSpPr>
        <p:spPr>
          <a:xfrm>
            <a:off x="4425027" y="237365"/>
            <a:ext cx="6930362" cy="651283"/>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541923" y="1736203"/>
            <a:ext cx="2243807" cy="4514941"/>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0" name="Text Placeholder 3">
            <a:extLst>
              <a:ext uri="{FF2B5EF4-FFF2-40B4-BE49-F238E27FC236}">
                <a16:creationId xmlns:a16="http://schemas.microsoft.com/office/drawing/2014/main" id="{0949FAE6-E6C0-098B-B839-7E89441EC76F}"/>
              </a:ext>
            </a:extLst>
          </p:cNvPr>
          <p:cNvSpPr>
            <a:spLocks noGrp="1"/>
          </p:cNvSpPr>
          <p:nvPr>
            <p:ph type="body" sz="half" idx="10"/>
          </p:nvPr>
        </p:nvSpPr>
        <p:spPr>
          <a:xfrm>
            <a:off x="4425026" y="1022776"/>
            <a:ext cx="5734974" cy="713426"/>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A65A6840-DC63-5DA7-33B8-E6A2D1F57ED2}"/>
              </a:ext>
            </a:extLst>
          </p:cNvPr>
          <p:cNvSpPr>
            <a:spLocks noGrp="1"/>
          </p:cNvSpPr>
          <p:nvPr>
            <p:ph type="body" sz="half" idx="11"/>
          </p:nvPr>
        </p:nvSpPr>
        <p:spPr>
          <a:xfrm>
            <a:off x="4425026" y="2620859"/>
            <a:ext cx="3590444"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C15F3B1-A794-8380-EA05-A209ECD56235}"/>
              </a:ext>
            </a:extLst>
          </p:cNvPr>
          <p:cNvSpPr>
            <a:spLocks noGrp="1"/>
          </p:cNvSpPr>
          <p:nvPr>
            <p:ph type="body" sz="half" idx="12"/>
          </p:nvPr>
        </p:nvSpPr>
        <p:spPr>
          <a:xfrm>
            <a:off x="8689897" y="2620859"/>
            <a:ext cx="2615636"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008F1FF-14F7-0C62-6808-3DBEB8E38983}"/>
              </a:ext>
            </a:extLst>
          </p:cNvPr>
          <p:cNvSpPr>
            <a:spLocks noGrp="1"/>
          </p:cNvSpPr>
          <p:nvPr>
            <p:ph type="body" sz="half" idx="13"/>
          </p:nvPr>
        </p:nvSpPr>
        <p:spPr>
          <a:xfrm>
            <a:off x="4425026" y="2165776"/>
            <a:ext cx="3590444" cy="455083"/>
          </a:xfrm>
        </p:spPr>
        <p:txBody>
          <a:bodyPr/>
          <a:lstStyle>
            <a:lvl1pPr marL="0" indent="0">
              <a:lnSpc>
                <a:spcPct val="120000"/>
              </a:lnSpc>
              <a:spcBef>
                <a:spcPts val="0"/>
              </a:spcBef>
              <a:spcAft>
                <a:spcPts val="0"/>
              </a:spcAft>
              <a:buNone/>
              <a:defRPr sz="1667" b="1">
                <a:solidFill>
                  <a:schemeClr val="bg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F98CDBB5-DEE1-A2C3-8042-BDD4D69FF458}"/>
              </a:ext>
            </a:extLst>
          </p:cNvPr>
          <p:cNvSpPr>
            <a:spLocks noGrp="1"/>
          </p:cNvSpPr>
          <p:nvPr>
            <p:ph type="body" sz="half" idx="14"/>
          </p:nvPr>
        </p:nvSpPr>
        <p:spPr>
          <a:xfrm>
            <a:off x="8689896" y="2165776"/>
            <a:ext cx="2615636" cy="455083"/>
          </a:xfrm>
        </p:spPr>
        <p:txBody>
          <a:bodyPr/>
          <a:lstStyle>
            <a:lvl1pPr marL="0" indent="0">
              <a:lnSpc>
                <a:spcPct val="120000"/>
              </a:lnSpc>
              <a:spcBef>
                <a:spcPts val="0"/>
              </a:spcBef>
              <a:spcAft>
                <a:spcPts val="0"/>
              </a:spcAft>
              <a:buNone/>
              <a:defRPr sz="1667" b="1">
                <a:solidFill>
                  <a:schemeClr val="accent3"/>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Tree>
    <p:extLst>
      <p:ext uri="{BB962C8B-B14F-4D97-AF65-F5344CB8AC3E}">
        <p14:creationId xmlns:p14="http://schemas.microsoft.com/office/powerpoint/2010/main" val="1884420567"/>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87"/>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3"/>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553709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a:srcRect/>
          <a:stretch/>
        </p:blipFill>
        <p:spPr>
          <a:xfrm>
            <a:off x="787321" y="916944"/>
            <a:ext cx="2792832" cy="790600"/>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80742" y="6508714"/>
            <a:ext cx="6739637" cy="307697"/>
          </a:xfrm>
          <a:prstGeom prst="rect">
            <a:avLst/>
          </a:prstGeom>
          <a:noFill/>
        </p:spPr>
        <p:txBody>
          <a:bodyPr wrap="square" lIns="162545" tIns="81272" rIns="162545" bIns="81272" rtlCol="0" anchor="ctr">
            <a:spAutoFit/>
          </a:bodyPr>
          <a:lstStyle/>
          <a:p>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Copyright © 2023</a:t>
            </a:r>
            <a:r>
              <a:rPr lang="en-US" sz="933" b="0" i="0" kern="1200" baseline="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 </a:t>
            </a:r>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World Wide Technology, Inc. All rights reserved.</a:t>
            </a:r>
          </a:p>
        </p:txBody>
      </p:sp>
      <p:pic>
        <p:nvPicPr>
          <p:cNvPr id="1026" name="Picture 2" descr="London Stock Exchange Starts $2.5 Billion European Bond Sale - Bloomberg">
            <a:extLst>
              <a:ext uri="{FF2B5EF4-FFF2-40B4-BE49-F238E27FC236}">
                <a16:creationId xmlns:a16="http://schemas.microsoft.com/office/drawing/2014/main" id="{040F2F20-17AE-CDF6-63F7-8FB6D4A36ED0}"/>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7047978" y="1708203"/>
            <a:ext cx="5141993" cy="5149797"/>
          </a:xfrm>
          <a:prstGeom prst="rtTriangle">
            <a:avLst/>
          </a:prstGeom>
          <a:gradFill>
            <a:gsLst>
              <a:gs pos="90000">
                <a:schemeClr val="accent1">
                  <a:alpha val="56000"/>
                </a:schemeClr>
              </a:gs>
              <a:gs pos="52000">
                <a:srgbClr val="1C0087">
                  <a:alpha val="40000"/>
                </a:srgbClr>
              </a:gs>
              <a:gs pos="16000">
                <a:srgbClr val="0086EA">
                  <a:alpha val="40000"/>
                </a:srgbClr>
              </a:gs>
            </a:gsLst>
            <a:lin ang="2700000" scaled="0"/>
          </a:gradFill>
        </p:spPr>
      </p:pic>
      <p:sp>
        <p:nvSpPr>
          <p:cNvPr id="8" name="Rectangle 13">
            <a:extLst>
              <a:ext uri="{FF2B5EF4-FFF2-40B4-BE49-F238E27FC236}">
                <a16:creationId xmlns:a16="http://schemas.microsoft.com/office/drawing/2014/main" id="{B9636915-8C5A-99FB-AC75-37DBD874C852}"/>
              </a:ext>
            </a:extLst>
          </p:cNvPr>
          <p:cNvSpPr/>
          <p:nvPr/>
        </p:nvSpPr>
        <p:spPr>
          <a:xfrm flipH="1">
            <a:off x="7050008" y="1708203"/>
            <a:ext cx="5141993" cy="5163903"/>
          </a:xfrm>
          <a:custGeom>
            <a:avLst/>
            <a:gdLst>
              <a:gd name="connsiteX0" fmla="*/ 0 w 4734561"/>
              <a:gd name="connsiteY0" fmla="*/ 3872927 h 3872927"/>
              <a:gd name="connsiteX1" fmla="*/ 0 w 4734561"/>
              <a:gd name="connsiteY1" fmla="*/ 0 h 3872927"/>
              <a:gd name="connsiteX2" fmla="*/ 4734561 w 4734561"/>
              <a:gd name="connsiteY2" fmla="*/ 3872927 h 3872927"/>
              <a:gd name="connsiteX3" fmla="*/ 0 w 4734561"/>
              <a:gd name="connsiteY3" fmla="*/ 3872927 h 3872927"/>
              <a:gd name="connsiteX0" fmla="*/ 0 w 3856495"/>
              <a:gd name="connsiteY0" fmla="*/ 3872927 h 3872927"/>
              <a:gd name="connsiteX1" fmla="*/ 0 w 3856495"/>
              <a:gd name="connsiteY1" fmla="*/ 0 h 3872927"/>
              <a:gd name="connsiteX2" fmla="*/ 3856495 w 3856495"/>
              <a:gd name="connsiteY2" fmla="*/ 3872927 h 3872927"/>
              <a:gd name="connsiteX3" fmla="*/ 0 w 3856495"/>
              <a:gd name="connsiteY3" fmla="*/ 3872927 h 3872927"/>
            </a:gdLst>
            <a:ahLst/>
            <a:cxnLst>
              <a:cxn ang="0">
                <a:pos x="connsiteX0" y="connsiteY0"/>
              </a:cxn>
              <a:cxn ang="0">
                <a:pos x="connsiteX1" y="connsiteY1"/>
              </a:cxn>
              <a:cxn ang="0">
                <a:pos x="connsiteX2" y="connsiteY2"/>
              </a:cxn>
              <a:cxn ang="0">
                <a:pos x="connsiteX3" y="connsiteY3"/>
              </a:cxn>
            </a:cxnLst>
            <a:rect l="l" t="t" r="r" b="b"/>
            <a:pathLst>
              <a:path w="3856495" h="3872927">
                <a:moveTo>
                  <a:pt x="0" y="3872927"/>
                </a:moveTo>
                <a:lnTo>
                  <a:pt x="0" y="0"/>
                </a:lnTo>
                <a:lnTo>
                  <a:pt x="3856495" y="3872927"/>
                </a:lnTo>
                <a:lnTo>
                  <a:pt x="0" y="3872927"/>
                </a:lnTo>
                <a:close/>
              </a:path>
            </a:pathLst>
          </a:custGeom>
          <a:gradFill>
            <a:gsLst>
              <a:gs pos="90000">
                <a:srgbClr val="EE282A">
                  <a:alpha val="56460"/>
                </a:srgbClr>
              </a:gs>
              <a:gs pos="52000">
                <a:srgbClr val="1C0087">
                  <a:alpha val="40000"/>
                </a:srgbClr>
              </a:gs>
              <a:gs pos="16000">
                <a:srgbClr val="0086EA">
                  <a:alpha val="4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F5B74661-2E1D-1AF8-8139-6AA43F4C2269}"/>
              </a:ext>
            </a:extLst>
          </p:cNvPr>
          <p:cNvPicPr>
            <a:picLocks noChangeAspect="1"/>
          </p:cNvPicPr>
          <p:nvPr userDrawn="1"/>
        </p:nvPicPr>
        <p:blipFill rotWithShape="1">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10049" t="26217" r="10674" b="25917"/>
          <a:stretch/>
        </p:blipFill>
        <p:spPr>
          <a:xfrm>
            <a:off x="8334642" y="5669709"/>
            <a:ext cx="3639127" cy="992855"/>
          </a:xfrm>
          <a:prstGeom prst="rect">
            <a:avLst/>
          </a:prstGeom>
        </p:spPr>
      </p:pic>
    </p:spTree>
    <p:extLst>
      <p:ext uri="{BB962C8B-B14F-4D97-AF65-F5344CB8AC3E}">
        <p14:creationId xmlns:p14="http://schemas.microsoft.com/office/powerpoint/2010/main" val="2484812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4">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6" y="935803"/>
            <a:ext cx="2575833" cy="611544"/>
          </a:xfrm>
          <a:prstGeom prst="rect">
            <a:avLst/>
          </a:prstGeom>
        </p:spPr>
      </p:pic>
    </p:spTree>
    <p:extLst>
      <p:ext uri="{BB962C8B-B14F-4D97-AF65-F5344CB8AC3E}">
        <p14:creationId xmlns:p14="http://schemas.microsoft.com/office/powerpoint/2010/main" val="4147427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2"/>
            <a:ext cx="2293584" cy="502769"/>
          </a:xfrm>
          <a:prstGeom prst="rect">
            <a:avLst/>
          </a:prstGeom>
        </p:spPr>
      </p:pic>
    </p:spTree>
    <p:extLst>
      <p:ext uri="{BB962C8B-B14F-4D97-AF65-F5344CB8AC3E}">
        <p14:creationId xmlns:p14="http://schemas.microsoft.com/office/powerpoint/2010/main" val="4230321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966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EA81EC3-3628-AA4C-9DE8-5FE7BBB93DDB}"/>
              </a:ext>
            </a:extLst>
          </p:cNvPr>
          <p:cNvGraphicFramePr>
            <a:graphicFrameLocks noChangeAspect="1"/>
          </p:cNvGraphicFramePr>
          <p:nvPr userDrawn="1">
            <p:custDataLst>
              <p:tags r:id="rId1"/>
            </p:custDataLst>
            <p:extLst>
              <p:ext uri="{D42A27DB-BD31-4B8C-83A1-F6EECF244321}">
                <p14:modId xmlns:p14="http://schemas.microsoft.com/office/powerpoint/2010/main" val="248007575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EA81EC3-3628-AA4C-9DE8-5FE7BBB93DD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89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5" name="Picture 4" descr="A large building with a flag on top&#10;&#10;Description automatically generated with low confidence">
            <a:extLst>
              <a:ext uri="{FF2B5EF4-FFF2-40B4-BE49-F238E27FC236}">
                <a16:creationId xmlns:a16="http://schemas.microsoft.com/office/drawing/2014/main" id="{2836FE16-5884-A145-25F0-7EA8B4319FE1}"/>
              </a:ext>
            </a:extLst>
          </p:cNvPr>
          <p:cNvPicPr>
            <a:picLocks noChangeAspect="1"/>
          </p:cNvPicPr>
          <p:nvPr userDrawn="1"/>
        </p:nvPicPr>
        <p:blipFill rotWithShape="1">
          <a:blip r:embed="rId3"/>
          <a:srcRect t="1" r="7123" b="-1"/>
          <a:stretch/>
        </p:blipFill>
        <p:spPr>
          <a:xfrm>
            <a:off x="1" y="1"/>
            <a:ext cx="12184841" cy="6854865"/>
          </a:xfrm>
          <a:prstGeom prst="rect">
            <a:avLst/>
          </a:prstGeom>
        </p:spPr>
      </p:pic>
      <p:pic>
        <p:nvPicPr>
          <p:cNvPr id="6" name="Picture 5">
            <a:extLst>
              <a:ext uri="{FF2B5EF4-FFF2-40B4-BE49-F238E27FC236}">
                <a16:creationId xmlns:a16="http://schemas.microsoft.com/office/drawing/2014/main" id="{BBCA2359-6629-2930-3D90-2D62B65ECBA7}"/>
              </a:ext>
            </a:extLst>
          </p:cNvPr>
          <p:cNvPicPr>
            <a:picLocks noChangeAspect="1"/>
          </p:cNvPicPr>
          <p:nvPr userDrawn="1"/>
        </p:nvPicPr>
        <p:blipFill>
          <a:blip r:embed="rId2" cstate="screen">
            <a:alphaModFix amt="78000"/>
            <a:extLst>
              <a:ext uri="{28A0092B-C50C-407E-A947-70E740481C1C}">
                <a14:useLocalDpi xmlns:a14="http://schemas.microsoft.com/office/drawing/2010/main"/>
              </a:ext>
            </a:extLst>
          </a:blip>
          <a:srcRect/>
          <a:stretch/>
        </p:blipFill>
        <p:spPr>
          <a:xfrm>
            <a:off x="-3581" y="-1569"/>
            <a:ext cx="12184841" cy="6881216"/>
          </a:xfrm>
          <a:prstGeom prst="rect">
            <a:avLst/>
          </a:prstGeom>
        </p:spPr>
      </p:pic>
      <p:pic>
        <p:nvPicPr>
          <p:cNvPr id="8" name="Picture 7">
            <a:extLst>
              <a:ext uri="{FF2B5EF4-FFF2-40B4-BE49-F238E27FC236}">
                <a16:creationId xmlns:a16="http://schemas.microsoft.com/office/drawing/2014/main" id="{FCF4F479-5C7D-DC46-1536-A7AAE95DC9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pic>
        <p:nvPicPr>
          <p:cNvPr id="12" name="Picture 11" descr="Logo&#10;&#10;Description automatically generated">
            <a:extLst>
              <a:ext uri="{FF2B5EF4-FFF2-40B4-BE49-F238E27FC236}">
                <a16:creationId xmlns:a16="http://schemas.microsoft.com/office/drawing/2014/main" id="{F62022C8-A1A8-5570-8682-05C17D9E6F1B}"/>
              </a:ext>
            </a:extLst>
          </p:cNvPr>
          <p:cNvPicPr>
            <a:picLocks noChangeAspect="1"/>
          </p:cNvPicPr>
          <p:nvPr userDrawn="1"/>
        </p:nvPicPr>
        <p:blipFill>
          <a:blip r:embed="rId5"/>
          <a:stretch>
            <a:fillRect/>
          </a:stretch>
        </p:blipFill>
        <p:spPr>
          <a:xfrm>
            <a:off x="197138" y="6116758"/>
            <a:ext cx="1416796" cy="762889"/>
          </a:xfrm>
          <a:prstGeom prst="rect">
            <a:avLst/>
          </a:prstGeom>
        </p:spPr>
      </p:pic>
    </p:spTree>
    <p:extLst>
      <p:ext uri="{BB962C8B-B14F-4D97-AF65-F5344CB8AC3E}">
        <p14:creationId xmlns:p14="http://schemas.microsoft.com/office/powerpoint/2010/main" val="100715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59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3_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900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631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4"/>
            <a:ext cx="10515600" cy="4766452"/>
          </a:xfr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6" name="Title 1">
            <a:extLst>
              <a:ext uri="{FF2B5EF4-FFF2-40B4-BE49-F238E27FC236}">
                <a16:creationId xmlns:a16="http://schemas.microsoft.com/office/drawing/2014/main" id="{F4BD3ACA-C117-411C-8E74-3B99730687F5}"/>
              </a:ext>
            </a:extLst>
          </p:cNvPr>
          <p:cNvSpPr>
            <a:spLocks noGrp="1"/>
          </p:cNvSpPr>
          <p:nvPr>
            <p:ph type="title"/>
          </p:nvPr>
        </p:nvSpPr>
        <p:spPr>
          <a:xfrm>
            <a:off x="838200" y="365129"/>
            <a:ext cx="10515600" cy="811921"/>
          </a:xfrm>
        </p:spPr>
        <p:txBody>
          <a:bodyPr/>
          <a:lstStyle>
            <a:lvl1pPr>
              <a:defRPr b="1">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838200" y="988523"/>
            <a:ext cx="10515709" cy="377048"/>
          </a:xfrm>
        </p:spPr>
        <p:txBody>
          <a:bodyPr/>
          <a:lstStyle>
            <a:lvl1pPr marL="0" indent="0">
              <a:buNone/>
              <a:defRPr sz="1800" b="1"/>
            </a:lvl1pPr>
            <a:lvl2pPr marL="457189" indent="0">
              <a:buNone/>
              <a:defRPr/>
            </a:lvl2pPr>
          </a:lstStyle>
          <a:p>
            <a:pPr lvl="0"/>
            <a:r>
              <a:rPr lang="en-US"/>
              <a:t>Subtitle</a:t>
            </a:r>
          </a:p>
        </p:txBody>
      </p:sp>
    </p:spTree>
    <p:extLst>
      <p:ext uri="{BB962C8B-B14F-4D97-AF65-F5344CB8AC3E}">
        <p14:creationId xmlns:p14="http://schemas.microsoft.com/office/powerpoint/2010/main" val="2572775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906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46794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07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300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32"/>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3"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2"/>
            <a:ext cx="3952064" cy="2679719"/>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559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image" Target="../media/image14.emf"/><Relationship Id="rId3" Type="http://schemas.openxmlformats.org/officeDocument/2006/relationships/slideLayout" Target="../slideLayouts/slideLayout154.xml"/><Relationship Id="rId21" Type="http://schemas.openxmlformats.org/officeDocument/2006/relationships/tags" Target="../tags/tag2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13.pn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heme" Target="../theme/theme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image" Target="../media/image92.emf"/><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oleObject" Target="../embeddings/oleObject22.bin"/><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tags" Target="../tags/tag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theme" Target="../theme/theme8.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tags" Target="../tags/tag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5" Type="http://schemas.openxmlformats.org/officeDocument/2006/relationships/theme" Target="../theme/theme9.xml"/><Relationship Id="rId4"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6D09B4-5CCE-6045-83FD-40224B8FA8CC}"/>
              </a:ext>
            </a:extLst>
          </p:cNvPr>
          <p:cNvGraphicFramePr>
            <a:graphicFrameLocks noChangeAspect="1"/>
          </p:cNvGraphicFramePr>
          <p:nvPr userDrawn="1">
            <p:custDataLst>
              <p:tags r:id="rId24"/>
            </p:custDataLst>
            <p:extLst>
              <p:ext uri="{D42A27DB-BD31-4B8C-83A1-F6EECF244321}">
                <p14:modId xmlns:p14="http://schemas.microsoft.com/office/powerpoint/2010/main" val="194547228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8" name="Object 7" hidden="1">
                        <a:extLst>
                          <a:ext uri="{FF2B5EF4-FFF2-40B4-BE49-F238E27FC236}">
                            <a16:creationId xmlns:a16="http://schemas.microsoft.com/office/drawing/2014/main" id="{246D09B4-5CCE-6045-83FD-40224B8FA8CC}"/>
                          </a:ext>
                        </a:extLst>
                      </p:cNvPr>
                      <p:cNvPicPr/>
                      <p:nvPr/>
                    </p:nvPicPr>
                    <p:blipFill>
                      <a:blip r:embed="rId26"/>
                      <a:stretch>
                        <a:fillRect/>
                      </a:stretch>
                    </p:blipFill>
                    <p:spPr>
                      <a:xfrm>
                        <a:off x="794" y="794"/>
                        <a:ext cx="613" cy="794"/>
                      </a:xfrm>
                      <a:prstGeom prst="rect">
                        <a:avLst/>
                      </a:prstGeom>
                    </p:spPr>
                  </p:pic>
                </p:oleObj>
              </mc:Fallback>
            </mc:AlternateContent>
          </a:graphicData>
        </a:graphic>
      </p:graphicFrame>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9" name="TextBox 8">
            <a:extLst>
              <a:ext uri="{FF2B5EF4-FFF2-40B4-BE49-F238E27FC236}">
                <a16:creationId xmlns:a16="http://schemas.microsoft.com/office/drawing/2014/main" id="{7121CC3E-9CAA-2114-CAF9-45E3E7726916}"/>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83996842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17" rtl="0" eaLnBrk="1" latinLnBrk="0" hangingPunct="1">
        <a:lnSpc>
          <a:spcPct val="100000"/>
        </a:lnSpc>
        <a:spcBef>
          <a:spcPts val="0"/>
        </a:spcBef>
        <a:spcAft>
          <a:spcPts val="600"/>
        </a:spcAft>
        <a:buFont typeface="Arial" panose="020B0604020202020204" pitchFamily="34" charset="0"/>
        <a:buNone/>
        <a:defRPr sz="2000" b="1"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20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SzPct val="150000"/>
        <a:buFont typeface="System Font Regular"/>
        <a:buChar char="-"/>
        <a:defRPr sz="16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7FD42FE1-331A-676E-9659-47B340E5E063}"/>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13268156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8" r:id="rId22"/>
    <p:sldLayoutId id="2147484159" r:id="rId23"/>
    <p:sldLayoutId id="2147484160"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6B8EEB77-B81A-20C3-9D23-B8CCA29A6C2F}"/>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95650300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3D4B94A3-C291-CC9B-6B24-51717A5D7C92}"/>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5773415"/>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3" r:id="rId7"/>
    <p:sldLayoutId id="2147485224" r:id="rId8"/>
    <p:sldLayoutId id="2147485225" r:id="rId9"/>
    <p:sldLayoutId id="2147485226" r:id="rId10"/>
    <p:sldLayoutId id="2147485227" r:id="rId11"/>
    <p:sldLayoutId id="2147485229" r:id="rId12"/>
    <p:sldLayoutId id="2147485230" r:id="rId13"/>
    <p:sldLayoutId id="2147485231" r:id="rId14"/>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81192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84"/>
            <a:fld id="{7DA7ED53-A5FA-8D4F-ADCE-5DCCB6311998}" type="datetimeFigureOut">
              <a:rPr lang="en-US" smtClean="0">
                <a:solidFill>
                  <a:srgbClr val="121212">
                    <a:tint val="75000"/>
                  </a:srgbClr>
                </a:solidFill>
              </a:rPr>
              <a:pPr defTabSz="228584"/>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84"/>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84"/>
            <a:fld id="{9D1037FD-3ED2-7F49-A5A0-DA7E06EAD106}" type="slidenum">
              <a:rPr lang="en-US" smtClean="0">
                <a:solidFill>
                  <a:srgbClr val="121212">
                    <a:tint val="75000"/>
                  </a:srgbClr>
                </a:solidFill>
              </a:rPr>
              <a:pPr defTabSz="228584"/>
              <a:t>‹#›</a:t>
            </a:fld>
            <a:endParaRPr lang="en-US">
              <a:solidFill>
                <a:srgbClr val="121212">
                  <a:tint val="75000"/>
                </a:srgbClr>
              </a:solidFill>
            </a:endParaRPr>
          </a:p>
        </p:txBody>
      </p:sp>
      <p:sp>
        <p:nvSpPr>
          <p:cNvPr id="8" name="TextBox 7">
            <a:extLst>
              <a:ext uri="{FF2B5EF4-FFF2-40B4-BE49-F238E27FC236}">
                <a16:creationId xmlns:a16="http://schemas.microsoft.com/office/drawing/2014/main" id="{4A97698D-6FB9-E894-C1B4-B6A28E94B460}"/>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90114464"/>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6" r:id="rId14"/>
    <p:sldLayoutId id="2147485247" r:id="rId15"/>
    <p:sldLayoutId id="2147485248" r:id="rId16"/>
    <p:sldLayoutId id="2147485249" r:id="rId17"/>
    <p:sldLayoutId id="2147485250" r:id="rId18"/>
    <p:sldLayoutId id="2147485251" r:id="rId19"/>
    <p:sldLayoutId id="2147485252" r:id="rId20"/>
    <p:sldLayoutId id="2147485253" r:id="rId21"/>
    <p:sldLayoutId id="2147485254" r:id="rId22"/>
    <p:sldLayoutId id="2147485255" r:id="rId23"/>
    <p:sldLayoutId id="2147485256" r:id="rId24"/>
    <p:sldLayoutId id="2147485257" r:id="rId25"/>
    <p:sldLayoutId id="2147485258" r:id="rId26"/>
    <p:sldLayoutId id="2147485259" r:id="rId27"/>
    <p:sldLayoutId id="2147485260" r:id="rId28"/>
    <p:sldLayoutId id="2147485261" r:id="rId29"/>
    <p:sldLayoutId id="2147485262" r:id="rId30"/>
    <p:sldLayoutId id="2147485263" r:id="rId31"/>
  </p:sldLayoutIdLst>
  <p:txStyles>
    <p:titleStyle>
      <a:lvl1pPr algn="l" defTabSz="914332" rtl="0" eaLnBrk="1" latinLnBrk="0" hangingPunct="1">
        <a:lnSpc>
          <a:spcPct val="100000"/>
        </a:lnSpc>
        <a:spcBef>
          <a:spcPct val="0"/>
        </a:spcBef>
        <a:buNone/>
        <a:defRPr sz="3200" b="0" kern="1200">
          <a:solidFill>
            <a:srgbClr val="333333"/>
          </a:solidFill>
          <a:latin typeface="Arial" panose="020B0604020202020204" pitchFamily="34" charset="0"/>
          <a:ea typeface="+mj-ea"/>
          <a:cs typeface="Arial" panose="020B0604020202020204" pitchFamily="34" charset="0"/>
        </a:defRPr>
      </a:lvl1pPr>
    </p:titleStyle>
    <p:bodyStyle>
      <a:lvl1pPr marL="228584" indent="-228584" algn="l" defTabSz="914332"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750" indent="-228584" algn="l" defTabSz="914332"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914" indent="-228584" algn="l" defTabSz="914332"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600080"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247"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EAF735BE-8C2C-929E-D74D-7AE11A9103C7}"/>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01477091"/>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 id="2147485329" r:id="rId15"/>
    <p:sldLayoutId id="2147485330" r:id="rId16"/>
    <p:sldLayoutId id="2147485331" r:id="rId17"/>
    <p:sldLayoutId id="2147485332" r:id="rId18"/>
    <p:sldLayoutId id="2147485333" r:id="rId19"/>
    <p:sldLayoutId id="2147485334" r:id="rId20"/>
    <p:sldLayoutId id="2147485335" r:id="rId21"/>
    <p:sldLayoutId id="2147485336" r:id="rId22"/>
    <p:sldLayoutId id="2147485337" r:id="rId23"/>
    <p:sldLayoutId id="2147485338" r:id="rId24"/>
    <p:sldLayoutId id="2147485339" r:id="rId25"/>
    <p:sldLayoutId id="2147485340" r:id="rId26"/>
    <p:sldLayoutId id="2147485341" r:id="rId27"/>
    <p:sldLayoutId id="2147485342" r:id="rId28"/>
    <p:sldLayoutId id="2147485343" r:id="rId29"/>
    <p:sldLayoutId id="2147485344" r:id="rId30"/>
    <p:sldLayoutId id="2147485345" r:id="rId31"/>
    <p:sldLayoutId id="2147485346" r:id="rId32"/>
    <p:sldLayoutId id="2147485347" r:id="rId33"/>
    <p:sldLayoutId id="2147485348" r:id="rId34"/>
    <p:sldLayoutId id="2147485349" r:id="rId35"/>
    <p:sldLayoutId id="2147485350" r:id="rId36"/>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29EADB0-6432-4667-88FE-A4CCB28357A5}"/>
              </a:ext>
            </a:extLst>
          </p:cNvPr>
          <p:cNvGraphicFramePr>
            <a:graphicFrameLocks noChangeAspect="1"/>
          </p:cNvGraphicFramePr>
          <p:nvPr userDrawn="1">
            <p:custDataLst>
              <p:tags r:id="rId22"/>
            </p:custDataLst>
            <p:extLst>
              <p:ext uri="{D42A27DB-BD31-4B8C-83A1-F6EECF244321}">
                <p14:modId xmlns:p14="http://schemas.microsoft.com/office/powerpoint/2010/main" val="1250973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15" imgH="416" progId="TCLayout.ActiveDocument.1">
                  <p:embed/>
                </p:oleObj>
              </mc:Choice>
              <mc:Fallback>
                <p:oleObj name="think-cell Slide" r:id="rId23" imgW="415" imgH="416" progId="TCLayout.ActiveDocument.1">
                  <p:embed/>
                  <p:pic>
                    <p:nvPicPr>
                      <p:cNvPr id="14" name="Object 13" hidden="1">
                        <a:extLst>
                          <a:ext uri="{FF2B5EF4-FFF2-40B4-BE49-F238E27FC236}">
                            <a16:creationId xmlns:a16="http://schemas.microsoft.com/office/drawing/2014/main" id="{D29EADB0-6432-4667-88FE-A4CCB28357A5}"/>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pic>
        <p:nvPicPr>
          <p:cNvPr id="3" name="Picture 2">
            <a:extLst>
              <a:ext uri="{FF2B5EF4-FFF2-40B4-BE49-F238E27FC236}">
                <a16:creationId xmlns:a16="http://schemas.microsoft.com/office/drawing/2014/main" id="{9B5AD404-B0E5-6B7D-DA5B-1C3778A5656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4" name="Picture 3">
            <a:extLst>
              <a:ext uri="{FF2B5EF4-FFF2-40B4-BE49-F238E27FC236}">
                <a16:creationId xmlns:a16="http://schemas.microsoft.com/office/drawing/2014/main" id="{55FC65A6-FF0F-5FB8-46D9-24528BCDDD05}"/>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r="61995"/>
          <a:stretch/>
        </p:blipFill>
        <p:spPr>
          <a:xfrm>
            <a:off x="11462148" y="6421841"/>
            <a:ext cx="491157" cy="268578"/>
          </a:xfrm>
          <a:prstGeom prst="rect">
            <a:avLst/>
          </a:prstGeom>
        </p:spPr>
      </p:pic>
      <p:sp>
        <p:nvSpPr>
          <p:cNvPr id="5" name="Slide Number Placeholder 8">
            <a:extLst>
              <a:ext uri="{FF2B5EF4-FFF2-40B4-BE49-F238E27FC236}">
                <a16:creationId xmlns:a16="http://schemas.microsoft.com/office/drawing/2014/main" id="{4213CCB8-187C-37C8-74E3-14004F3B5007}"/>
              </a:ext>
            </a:extLst>
          </p:cNvPr>
          <p:cNvSpPr txBox="1">
            <a:spLocks/>
          </p:cNvSpPr>
          <p:nvPr userDrawn="1"/>
        </p:nvSpPr>
        <p:spPr>
          <a:xfrm>
            <a:off x="11464224" y="6536129"/>
            <a:ext cx="0" cy="0"/>
          </a:xfrm>
          <a:prstGeom prst="rect">
            <a:avLst/>
          </a:prstGeom>
        </p:spPr>
        <p:txBody>
          <a:bodyPr wrap="none"/>
          <a:lstStyle>
            <a:defPPr>
              <a:defRPr lang="en-US"/>
            </a:defPPr>
            <a:lvl1pPr marL="0" algn="l"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844AD-CB3B-4EEE-AD68-5C3258E142BD}" type="slidenum">
              <a:rPr lang="en-US" smtClean="0">
                <a:latin typeface="Arial" panose="020B0604020202020204" pitchFamily="34" charset="0"/>
                <a:cs typeface="Arial" panose="020B0604020202020204" pitchFamily="34" charset="0"/>
              </a:rPr>
              <a:pPr algn="r"/>
              <a:t>‹#›</a:t>
            </a:fld>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EED331-2C0D-4490-F893-E7E6215DB915}"/>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1"/>
    </p:custDataLst>
    <p:extLst>
      <p:ext uri="{BB962C8B-B14F-4D97-AF65-F5344CB8AC3E}">
        <p14:creationId xmlns:p14="http://schemas.microsoft.com/office/powerpoint/2010/main" val="3298182626"/>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 id="2147485389" r:id="rId13"/>
    <p:sldLayoutId id="2147485390" r:id="rId14"/>
    <p:sldLayoutId id="2147485391" r:id="rId15"/>
    <p:sldLayoutId id="2147485392" r:id="rId16"/>
    <p:sldLayoutId id="2147485393" r:id="rId17"/>
    <p:sldLayoutId id="2147485394" r:id="rId18"/>
    <p:sldLayoutId id="2147485395" r:id="rId19"/>
  </p:sldLayoutIdLst>
  <p:hf hdr="0" ftr="0" dt="0"/>
  <p:txStyles>
    <p:titleStyle>
      <a:lvl1pPr algn="l" defTabSz="914286" rtl="0" eaLnBrk="1" latinLnBrk="0" hangingPunct="1">
        <a:lnSpc>
          <a:spcPct val="100000"/>
        </a:lnSpc>
        <a:spcBef>
          <a:spcPct val="0"/>
        </a:spcBef>
        <a:buNone/>
        <a:defRPr sz="2800" b="1" kern="1200">
          <a:solidFill>
            <a:srgbClr val="0036BC"/>
          </a:solidFill>
          <a:latin typeface="+mn-lt"/>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00" kern="1200">
          <a:solidFill>
            <a:srgbClr val="333333"/>
          </a:solidFill>
          <a:latin typeface="+mn-lt"/>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mn-lt"/>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00" kern="1200">
          <a:solidFill>
            <a:srgbClr val="333333"/>
          </a:solidFill>
          <a:latin typeface="+mn-lt"/>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D59180AA-5328-9B99-3144-EFCA8BA77998}"/>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2"/>
    </p:custDataLst>
    <p:extLst>
      <p:ext uri="{BB962C8B-B14F-4D97-AF65-F5344CB8AC3E}">
        <p14:creationId xmlns:p14="http://schemas.microsoft.com/office/powerpoint/2010/main" val="830014264"/>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 id="2147485410" r:id="rId14"/>
    <p:sldLayoutId id="2147485411" r:id="rId15"/>
    <p:sldLayoutId id="2147485412" r:id="rId16"/>
    <p:sldLayoutId id="2147485413" r:id="rId17"/>
    <p:sldLayoutId id="2147485414" r:id="rId18"/>
    <p:sldLayoutId id="2147485415" r:id="rId19"/>
    <p:sldLayoutId id="2147485416" r:id="rId20"/>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47D7C1A7-DBFC-AD39-4D1A-860ACCE76AFC}"/>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63661948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Lst>
  <p:txStyles>
    <p:titleStyle>
      <a:lvl1pPr algn="l" defTabSz="1097097" rtl="0" eaLnBrk="1" latinLnBrk="0" hangingPunct="1">
        <a:lnSpc>
          <a:spcPct val="100000"/>
        </a:lnSpc>
        <a:spcBef>
          <a:spcPct val="0"/>
        </a:spcBef>
        <a:buNone/>
        <a:defRPr sz="3959" kern="1200">
          <a:solidFill>
            <a:srgbClr val="333333"/>
          </a:solidFill>
          <a:latin typeface="Arial" panose="020B0604020202020204" pitchFamily="34" charset="0"/>
          <a:ea typeface="+mj-ea"/>
          <a:cs typeface="Arial" panose="020B0604020202020204" pitchFamily="34" charset="0"/>
        </a:defRPr>
      </a:lvl1pPr>
    </p:titleStyle>
    <p:bodyStyle>
      <a:lvl1pPr marL="274274" indent="-274274" algn="l" defTabSz="1097097" rtl="0" eaLnBrk="1" latinLnBrk="0" hangingPunct="1">
        <a:lnSpc>
          <a:spcPct val="100000"/>
        </a:lnSpc>
        <a:spcBef>
          <a:spcPts val="0"/>
        </a:spcBef>
        <a:spcAft>
          <a:spcPts val="720"/>
        </a:spcAft>
        <a:buFont typeface="Arial" panose="020B0604020202020204" pitchFamily="34" charset="0"/>
        <a:buChar char="•"/>
        <a:defRPr sz="2640" kern="1200">
          <a:solidFill>
            <a:srgbClr val="333333"/>
          </a:solidFill>
          <a:latin typeface="Arial" panose="020B0604020202020204" pitchFamily="34" charset="0"/>
          <a:ea typeface="+mn-ea"/>
          <a:cs typeface="Arial" panose="020B0604020202020204" pitchFamily="34" charset="0"/>
        </a:defRPr>
      </a:lvl1pPr>
      <a:lvl2pPr marL="822823" indent="-274274" algn="l" defTabSz="1097097" rtl="0" eaLnBrk="1" latinLnBrk="0" hangingPunct="1">
        <a:lnSpc>
          <a:spcPct val="100000"/>
        </a:lnSpc>
        <a:spcBef>
          <a:spcPts val="0"/>
        </a:spcBef>
        <a:spcAft>
          <a:spcPts val="720"/>
        </a:spcAft>
        <a:buFont typeface="Arial" panose="020B0604020202020204" pitchFamily="34" charset="0"/>
        <a:buChar char="•"/>
        <a:defRPr sz="2160" kern="1200">
          <a:solidFill>
            <a:srgbClr val="333333"/>
          </a:solidFill>
          <a:latin typeface="Arial" panose="020B0604020202020204" pitchFamily="34" charset="0"/>
          <a:ea typeface="+mn-ea"/>
          <a:cs typeface="Arial" panose="020B0604020202020204" pitchFamily="34" charset="0"/>
        </a:defRPr>
      </a:lvl2pPr>
      <a:lvl3pPr marL="1371371" indent="-274274" algn="l" defTabSz="1097097" rtl="0" eaLnBrk="1" latinLnBrk="0" hangingPunct="1">
        <a:lnSpc>
          <a:spcPct val="100000"/>
        </a:lnSpc>
        <a:spcBef>
          <a:spcPts val="0"/>
        </a:spcBef>
        <a:spcAft>
          <a:spcPts val="720"/>
        </a:spcAft>
        <a:buFont typeface="Arial" panose="020B0604020202020204" pitchFamily="34" charset="0"/>
        <a:buChar char="•"/>
        <a:defRPr sz="1680" kern="1200">
          <a:solidFill>
            <a:srgbClr val="333333"/>
          </a:solidFill>
          <a:latin typeface="Arial" panose="020B0604020202020204" pitchFamily="34" charset="0"/>
          <a:ea typeface="+mn-ea"/>
          <a:cs typeface="Arial" panose="020B0604020202020204" pitchFamily="34" charset="0"/>
        </a:defRPr>
      </a:lvl3pPr>
      <a:lvl4pPr marL="1919920"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4pPr>
      <a:lvl5pPr marL="2468469"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5pPr>
      <a:lvl6pPr marL="3017017"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566"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114"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2663"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097" rtl="0" eaLnBrk="1" latinLnBrk="0" hangingPunct="1">
        <a:defRPr sz="2160" kern="1200">
          <a:solidFill>
            <a:schemeClr val="tx1"/>
          </a:solidFill>
          <a:latin typeface="+mn-lt"/>
          <a:ea typeface="+mn-ea"/>
          <a:cs typeface="+mn-cs"/>
        </a:defRPr>
      </a:lvl1pPr>
      <a:lvl2pPr marL="548549" algn="l" defTabSz="1097097" rtl="0" eaLnBrk="1" latinLnBrk="0" hangingPunct="1">
        <a:defRPr sz="2160" kern="1200">
          <a:solidFill>
            <a:schemeClr val="tx1"/>
          </a:solidFill>
          <a:latin typeface="+mn-lt"/>
          <a:ea typeface="+mn-ea"/>
          <a:cs typeface="+mn-cs"/>
        </a:defRPr>
      </a:lvl2pPr>
      <a:lvl3pPr marL="1097097" algn="l" defTabSz="1097097" rtl="0" eaLnBrk="1" latinLnBrk="0" hangingPunct="1">
        <a:defRPr sz="2160" kern="1200">
          <a:solidFill>
            <a:schemeClr val="tx1"/>
          </a:solidFill>
          <a:latin typeface="+mn-lt"/>
          <a:ea typeface="+mn-ea"/>
          <a:cs typeface="+mn-cs"/>
        </a:defRPr>
      </a:lvl3pPr>
      <a:lvl4pPr marL="1645646" algn="l" defTabSz="1097097" rtl="0" eaLnBrk="1" latinLnBrk="0" hangingPunct="1">
        <a:defRPr sz="2160" kern="1200">
          <a:solidFill>
            <a:schemeClr val="tx1"/>
          </a:solidFill>
          <a:latin typeface="+mn-lt"/>
          <a:ea typeface="+mn-ea"/>
          <a:cs typeface="+mn-cs"/>
        </a:defRPr>
      </a:lvl4pPr>
      <a:lvl5pPr marL="2194194" algn="l" defTabSz="1097097" rtl="0" eaLnBrk="1" latinLnBrk="0" hangingPunct="1">
        <a:defRPr sz="2160" kern="1200">
          <a:solidFill>
            <a:schemeClr val="tx1"/>
          </a:solidFill>
          <a:latin typeface="+mn-lt"/>
          <a:ea typeface="+mn-ea"/>
          <a:cs typeface="+mn-cs"/>
        </a:defRPr>
      </a:lvl5pPr>
      <a:lvl6pPr marL="2742743" algn="l" defTabSz="1097097" rtl="0" eaLnBrk="1" latinLnBrk="0" hangingPunct="1">
        <a:defRPr sz="2160" kern="1200">
          <a:solidFill>
            <a:schemeClr val="tx1"/>
          </a:solidFill>
          <a:latin typeface="+mn-lt"/>
          <a:ea typeface="+mn-ea"/>
          <a:cs typeface="+mn-cs"/>
        </a:defRPr>
      </a:lvl6pPr>
      <a:lvl7pPr marL="3291291" algn="l" defTabSz="1097097" rtl="0" eaLnBrk="1" latinLnBrk="0" hangingPunct="1">
        <a:defRPr sz="2160" kern="1200">
          <a:solidFill>
            <a:schemeClr val="tx1"/>
          </a:solidFill>
          <a:latin typeface="+mn-lt"/>
          <a:ea typeface="+mn-ea"/>
          <a:cs typeface="+mn-cs"/>
        </a:defRPr>
      </a:lvl7pPr>
      <a:lvl8pPr marL="3839840" algn="l" defTabSz="1097097" rtl="0" eaLnBrk="1" latinLnBrk="0" hangingPunct="1">
        <a:defRPr sz="2160" kern="1200">
          <a:solidFill>
            <a:schemeClr val="tx1"/>
          </a:solidFill>
          <a:latin typeface="+mn-lt"/>
          <a:ea typeface="+mn-ea"/>
          <a:cs typeface="+mn-cs"/>
        </a:defRPr>
      </a:lvl8pPr>
      <a:lvl9pPr marL="4388388" algn="l" defTabSz="1097097"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2.png"/><Relationship Id="rId5" Type="http://schemas.openxmlformats.org/officeDocument/2006/relationships/image" Target="../media/image102.emf"/><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F32BE36-FCF5-D246-A652-9FF4CA913AD6}"/>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F32BE36-FCF5-D246-A652-9FF4CA913AD6}"/>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F50DF9C5-7E27-7A09-2AD3-216EE5468F0C}"/>
              </a:ext>
            </a:extLst>
          </p:cNvPr>
          <p:cNvSpPr>
            <a:spLocks noGrp="1"/>
          </p:cNvSpPr>
          <p:nvPr>
            <p:ph type="subTitle" idx="1"/>
          </p:nvPr>
        </p:nvSpPr>
        <p:spPr>
          <a:xfrm>
            <a:off x="238561" y="1548390"/>
            <a:ext cx="7762288" cy="3084110"/>
          </a:xfrm>
        </p:spPr>
        <p:txBody>
          <a:bodyPr vert="horz" lIns="45714" tIns="22857" rIns="45714" bIns="22857" rtlCol="0" anchor="t">
            <a:noAutofit/>
          </a:bodyPr>
          <a:lstStyle/>
          <a:p>
            <a:endParaRPr lang="en-US" dirty="0">
              <a:latin typeface="Arial"/>
              <a:cs typeface="Arial"/>
            </a:endParaRPr>
          </a:p>
          <a:p>
            <a:r>
              <a:rPr lang="en-US" sz="3200" dirty="0">
                <a:latin typeface="Arial"/>
                <a:cs typeface="Arial"/>
              </a:rPr>
              <a:t>WWT Additional Value Discussion – Cisco SFA </a:t>
            </a:r>
            <a:br>
              <a:rPr lang="en-US" dirty="0">
                <a:latin typeface="Arial"/>
                <a:cs typeface="Arial"/>
              </a:rPr>
            </a:br>
            <a:endParaRPr lang="en-US" sz="1400" dirty="0">
              <a:latin typeface="Arial"/>
              <a:cs typeface="Arial"/>
            </a:endParaRPr>
          </a:p>
          <a:p>
            <a:endParaRPr lang="en-US" sz="1600" dirty="0">
              <a:latin typeface="Arial"/>
              <a:cs typeface="Arial"/>
            </a:endParaRPr>
          </a:p>
          <a:p>
            <a:r>
              <a:rPr lang="en-US" sz="1600" dirty="0">
                <a:latin typeface="Arial"/>
                <a:cs typeface="Arial"/>
              </a:rPr>
              <a:t>Accelerating business capabilities &amp; speed to value </a:t>
            </a:r>
          </a:p>
          <a:p>
            <a:r>
              <a:rPr lang="en-US" sz="1600" dirty="0">
                <a:latin typeface="Arial"/>
                <a:cs typeface="Arial"/>
              </a:rPr>
              <a:t>	Minimizing risk – Reducing cost – Building efficiency  </a:t>
            </a:r>
          </a:p>
          <a:p>
            <a:endParaRPr lang="en-US" dirty="0"/>
          </a:p>
        </p:txBody>
      </p:sp>
      <p:sp>
        <p:nvSpPr>
          <p:cNvPr id="3" name="TextBox 2">
            <a:extLst>
              <a:ext uri="{FF2B5EF4-FFF2-40B4-BE49-F238E27FC236}">
                <a16:creationId xmlns:a16="http://schemas.microsoft.com/office/drawing/2014/main" id="{2A6CDBEB-781D-A7AA-51A2-D59E4C548182}"/>
              </a:ext>
            </a:extLst>
          </p:cNvPr>
          <p:cNvSpPr txBox="1"/>
          <p:nvPr/>
        </p:nvSpPr>
        <p:spPr>
          <a:xfrm>
            <a:off x="238561" y="5166602"/>
            <a:ext cx="45976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21212"/>
                </a:solidFill>
                <a:latin typeface="Arial" panose="020B0604020202020204"/>
              </a:rPr>
              <a:t>Donna Herr – CXE Manager – Premier Accounts</a:t>
            </a:r>
            <a:endParaRPr lang="en-US" dirty="0">
              <a:solidFill>
                <a:srgbClr val="12121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2"/>
                </a:solidFill>
                <a:latin typeface="Arial" panose="020B0604020202020204"/>
              </a:rPr>
              <a:t> </a:t>
            </a:r>
            <a:endParaRPr kumimoji="0" lang="en-US" sz="1600" b="1" i="0" u="none" strike="noStrike" kern="1200" cap="none" spc="0" normalizeH="0" baseline="0" noProof="0" dirty="0">
              <a:ln>
                <a:noFill/>
              </a:ln>
              <a:solidFill>
                <a:schemeClr val="bg2"/>
              </a:solidFill>
              <a:effectLst/>
              <a:uLnTx/>
              <a:uFillTx/>
              <a:latin typeface="Arial" panose="020B0604020202020204"/>
              <a:ea typeface="+mn-ea"/>
              <a:cs typeface="+mn-cs"/>
            </a:endParaRPr>
          </a:p>
          <a:p>
            <a:pPr marL="285750" lvl="0" indent="-285750">
              <a:buFontTx/>
              <a:buChar char="-"/>
              <a:defRPr/>
            </a:pPr>
            <a:endParaRPr kumimoji="0" lang="en-US" sz="1200" b="0" i="0" u="none" strike="noStrike" kern="1200" cap="none" spc="0" normalizeH="0" baseline="0" noProof="0" dirty="0">
              <a:ln>
                <a:noFill/>
              </a:ln>
              <a:solidFill>
                <a:srgbClr val="121212"/>
              </a:solidFill>
              <a:effectLst/>
              <a:uLnTx/>
              <a:uFillTx/>
              <a:latin typeface="Arial" panose="020B0604020202020204"/>
              <a:ea typeface="+mn-ea"/>
              <a:cs typeface="+mn-cs"/>
            </a:endParaRPr>
          </a:p>
        </p:txBody>
      </p:sp>
      <p:pic>
        <p:nvPicPr>
          <p:cNvPr id="5" name="Picture 4" descr="FedEx Logo transparent PNG - StickPNG">
            <a:extLst>
              <a:ext uri="{FF2B5EF4-FFF2-40B4-BE49-F238E27FC236}">
                <a16:creationId xmlns:a16="http://schemas.microsoft.com/office/drawing/2014/main" id="{27D1B4F8-8520-EB19-16DC-1F539AF152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2" t="36783" r="20213" b="38815"/>
          <a:stretch/>
        </p:blipFill>
        <p:spPr bwMode="auto">
          <a:xfrm>
            <a:off x="238561" y="374209"/>
            <a:ext cx="1958948"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5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45"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08280" y="731520"/>
            <a:ext cx="1177544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AGENDA</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38947F4A-C216-CA1C-3EC2-8EB2B037AAF1}"/>
              </a:ext>
            </a:extLst>
          </p:cNvPr>
          <p:cNvSpPr txBox="1"/>
          <p:nvPr/>
        </p:nvSpPr>
        <p:spPr>
          <a:xfrm>
            <a:off x="245345" y="1869256"/>
            <a:ext cx="11775440" cy="77251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Review value ordering direct from WWT</a:t>
            </a:r>
          </a:p>
          <a:p>
            <a:pPr marR="0" lvl="0"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121212"/>
                </a:solidFill>
                <a:latin typeface="Arial" panose="020B0604020202020204" pitchFamily="34" charset="0"/>
                <a:ea typeface="Calibri" panose="020F0502020204030204" pitchFamily="34" charset="0"/>
              </a:rPr>
              <a:t>Update for Software ROI</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121212"/>
              </a:solidFill>
              <a:latin typeface="Arial" panose="020B0604020202020204" pitchFamily="34" charset="0"/>
              <a:ea typeface="Calibri" panose="020F050202020403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121212"/>
                </a:solidFill>
                <a:latin typeface="Arial" panose="020B0604020202020204" pitchFamily="34" charset="0"/>
                <a:ea typeface="Calibri" panose="020F0502020204030204" pitchFamily="34" charset="0"/>
              </a:rPr>
              <a:t>Review last weeks reporting</a:t>
            </a:r>
            <a:endPar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62484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52"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269475" y="300633"/>
            <a:ext cx="844030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Value Ordering Direct From WWT</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E94F9B06-A94F-3D3F-04A0-C57F6384B869}"/>
              </a:ext>
            </a:extLst>
          </p:cNvPr>
          <p:cNvSpPr txBox="1"/>
          <p:nvPr/>
        </p:nvSpPr>
        <p:spPr>
          <a:xfrm>
            <a:off x="208280" y="1753885"/>
            <a:ext cx="11775440" cy="4143442"/>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Visibility into orders allowing for ROI reporting and Asset Management with WWT data validation</a:t>
            </a:r>
          </a:p>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Consumption tracking, location tracking and maintenance management for devices and licenses</a:t>
            </a:r>
          </a:p>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Supply chain services are available for hardware purchased through WWT.</a:t>
            </a:r>
          </a:p>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Quote to Deployment – Wholistic view and visibility</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We can track things up front such as business unit or area of business that owns the assets for reporting – we can add these attributes to orders and input into Comet – we can capture these attributes</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Governance – Our ISR team helps manage FedEx standards and avoids quotes for items that are not within your allowed ordering catalog.  Help drive governance</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Just In Time Delivery and Managing Cost – Our ISR’s place orders strategically and stagger shipments to meet FedEx project timelines while not accumulating extra cost.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6117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8"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45345" y="1210080"/>
            <a:ext cx="11775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C2EA2FBD-FCE1-5DE5-4325-A844A5BE89A0}"/>
              </a:ext>
            </a:extLst>
          </p:cNvPr>
          <p:cNvSpPr txBox="1"/>
          <p:nvPr/>
        </p:nvSpPr>
        <p:spPr>
          <a:xfrm>
            <a:off x="15647" y="638248"/>
            <a:ext cx="11753337" cy="6428748"/>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Improved Warehouse Management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Visibility – WWT knows which assets are on order (+ lead times), on hand and shipping -  provide reporting/visibility to FedEx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Inventory management – WWT manages inventory based on what is important for FedEx before material arrives at our facility – for example, knowing that “x” order is for “x” business unit or specific project – WWT sets that up with a material designator – WWT can provide FedEx updates on low or excess inventory on a project-by-project basis.  This allows for detailed storage of inventory versus mass storage</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Management </a:t>
            </a:r>
            <a:r>
              <a:rPr kumimoji="0" lang="en-US" sz="1600" b="0" i="0" u="none" strike="noStrike" kern="1200" cap="none" spc="0" normalizeH="0" baseline="0" noProof="0">
                <a:ln>
                  <a:noFill/>
                </a:ln>
                <a:solidFill>
                  <a:srgbClr val="121212"/>
                </a:solidFill>
                <a:effectLst/>
                <a:uLnTx/>
                <a:uFillTx/>
                <a:latin typeface="Arial" panose="020B0604020202020204" pitchFamily="34" charset="0"/>
                <a:ea typeface="Calibri" panose="020F0502020204030204" pitchFamily="34" charset="0"/>
                <a:cs typeface="+mn-cs"/>
              </a:rPr>
              <a:t>and visibility </a:t>
            </a: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of aging inventory</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Drive configuration and labeling standards by device type, driving consistency in environment</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Warehouse Progress Visibility – FedEx will receive reporting showing where their assets are within WWT’s supply chain - where and when the material is moving.  FedEx will get automated reporting.  File will get sent to FedEx and can be emailed for upload into your inventory management system for near real time visibility, or we may be able to integrate into FedEx’s CMDB’s system. </a:t>
            </a:r>
          </a:p>
          <a:p>
            <a:pPr marL="1200150" marR="0" lvl="2"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Times New Roman" panose="02020603050405020304" pitchFamily="18" charset="0"/>
              </a:rPr>
              <a:t>Received reporting information:		Shipping report updates the initial file with the shipped to details:</a:t>
            </a: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PO Number</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Manufacturer and </a:t>
            </a:r>
            <a:r>
              <a:rPr kumimoji="0" lang="en-US" sz="1400" b="0" i="0" u="none" strike="noStrike" kern="1200" cap="none" spc="0" normalizeH="0" baseline="0" noProof="0" dirty="0" err="1">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Mfg</a:t>
            </a: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 Part Number</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Description</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Quantity</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Serial Number (when provided on box label)</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Address: Street, City, State, Postal Code (WWT)</a:t>
            </a:r>
          </a:p>
          <a:p>
            <a:pPr marL="1200150" marR="0" lvl="2"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Location code  (FedEx nomenclature)</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1657350" marR="0" lvl="3"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0" i="0" u="none" strike="noStrike" kern="1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29DFABD-5EDF-2107-F6B8-FEA257BB13FB}"/>
              </a:ext>
            </a:extLst>
          </p:cNvPr>
          <p:cNvSpPr txBox="1"/>
          <p:nvPr/>
        </p:nvSpPr>
        <p:spPr>
          <a:xfrm>
            <a:off x="1672165" y="-239749"/>
            <a:ext cx="844030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Value Ordering Direct From WWT</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C69B2177-C668-31C5-F1BF-8866B781BC0D}"/>
              </a:ext>
            </a:extLst>
          </p:cNvPr>
          <p:cNvSpPr txBox="1"/>
          <p:nvPr/>
        </p:nvSpPr>
        <p:spPr>
          <a:xfrm>
            <a:off x="5224612" y="5066489"/>
            <a:ext cx="5431095" cy="1003673"/>
          </a:xfrm>
          <a:prstGeom prst="rect">
            <a:avLst/>
          </a:prstGeom>
          <a:noFill/>
        </p:spPr>
        <p:txBody>
          <a:bodyPr wrap="square" rtlCol="0">
            <a:spAutoFit/>
          </a:bodyPr>
          <a:lstStyle/>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Serial Number</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Asset Tag Number </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Shipped to Address: Street, City, State, Postal Code</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Location code: FedEx nomenclature) </a:t>
            </a:r>
            <a:endParaRPr kumimoji="0" lang="en-US" sz="1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15338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Custom 1">
      <a:dk1>
        <a:srgbClr val="121212"/>
      </a:dk1>
      <a:lt1>
        <a:srgbClr val="FFFFFF"/>
      </a:lt1>
      <a:dk2>
        <a:srgbClr val="333333"/>
      </a:dk2>
      <a:lt2>
        <a:srgbClr val="0086E9"/>
      </a:lt2>
      <a:accent1>
        <a:srgbClr val="ED282A"/>
      </a:accent1>
      <a:accent2>
        <a:srgbClr val="150D7F"/>
      </a:accent2>
      <a:accent3>
        <a:srgbClr val="1F487C"/>
      </a:accent3>
      <a:accent4>
        <a:srgbClr val="1D1D48"/>
      </a:accent4>
      <a:accent5>
        <a:srgbClr val="E21C78"/>
      </a:accent5>
      <a:accent6>
        <a:srgbClr val="8211C4"/>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28575">
          <a:solidFill>
            <a:schemeClr val="bg2">
              <a:lumMod val="50000"/>
            </a:schemeClr>
          </a:solidFill>
        </a:ln>
      </a:spPr>
      <a:bodyPr rtlCol="0" anchor="ctr"/>
      <a:lstStyle>
        <a:defPPr algn="ctr">
          <a:defRPr sz="3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BF4A94E6-BAD3-9F48-A812-4A727275B833}" vid="{2BE36C3A-C21B-7744-9C0F-9652CB57E25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977C724-05CF-430B-AF61-E226209B6C93}" vid="{33BA3895-6848-4BF7-B090-29D1E89996E3}"/>
    </a:ext>
  </a:extLst>
</a:theme>
</file>

<file path=ppt/theme/theme5.xml><?xml version="1.0" encoding="utf-8"?>
<a:theme xmlns:a="http://schemas.openxmlformats.org/drawingml/2006/main" name="1_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T BAA 2021 Template 16x9" id="{6721BC52-F046-1E45-B429-EA1CE772F4B2}" vid="{6C47F5DB-F7D8-2A47-9394-23844A744D5A}"/>
    </a:ext>
  </a:extLst>
</a:theme>
</file>

<file path=ppt/theme/theme6.xml><?xml version="1.0" encoding="utf-8"?>
<a:theme xmlns:a="http://schemas.openxmlformats.org/drawingml/2006/main" name="2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Office Theme">
  <a:themeElements>
    <a:clrScheme name="Custom 5">
      <a:dk1>
        <a:srgbClr val="000000"/>
      </a:dk1>
      <a:lt1>
        <a:srgbClr val="FFFFFF"/>
      </a:lt1>
      <a:dk2>
        <a:srgbClr val="0036BC"/>
      </a:dk2>
      <a:lt2>
        <a:srgbClr val="FFFFFF"/>
      </a:lt2>
      <a:accent1>
        <a:srgbClr val="0036BC"/>
      </a:accent1>
      <a:accent2>
        <a:srgbClr val="054CFF"/>
      </a:accent2>
      <a:accent3>
        <a:srgbClr val="0070FF"/>
      </a:accent3>
      <a:accent4>
        <a:srgbClr val="37B8FF"/>
      </a:accent4>
      <a:accent5>
        <a:srgbClr val="95CCF9"/>
      </a:accent5>
      <a:accent6>
        <a:srgbClr val="C7E5FD"/>
      </a:accent6>
      <a:hlink>
        <a:srgbClr val="162FB3"/>
      </a:hlink>
      <a:folHlink>
        <a:srgbClr val="59B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50"/>
        </a:solidFill>
        <a:ln>
          <a:noFill/>
        </a:ln>
      </a:spPr>
      <a:bodyPr rtlCol="0" anchor="ctr"/>
      <a:lstStyle>
        <a:defPPr algn="ctr">
          <a:defRPr sz="1600" dirty="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t">
        <a:noAutofit/>
      </a:bodyPr>
      <a:lstStyle>
        <a:defPPr marL="0" marR="0" indent="0" algn="l" defTabSz="914400" rtl="0" eaLnBrk="1" fontAlgn="auto" latinLnBrk="0" hangingPunct="1">
          <a:lnSpc>
            <a:spcPts val="3500"/>
          </a:lnSpc>
          <a:spcBef>
            <a:spcPts val="0"/>
          </a:spcBef>
          <a:spcAft>
            <a:spcPts val="0"/>
          </a:spcAft>
          <a:buClrTx/>
          <a:buSzTx/>
          <a:buFontTx/>
          <a:buNone/>
          <a:tabLst/>
          <a:defRPr kumimoji="0" sz="1400" b="0" i="0" u="none" strike="noStrike" kern="1200" cap="none" spc="-20" normalizeH="0" baseline="0" noProof="0" dirty="0">
            <a:ln>
              <a:noFill/>
            </a:ln>
            <a:solidFill>
              <a:srgbClr val="000000"/>
            </a:solidFill>
            <a:effectLst/>
            <a:uLnTx/>
            <a:uFillTx/>
            <a:latin typeface="Arial" panose="020B0604020202020204"/>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5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7_Office Theme">
  <a:themeElements>
    <a:clrScheme name="Custom 10">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0086E9"/>
      </a:hlink>
      <a:folHlink>
        <a:srgbClr val="0086E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8D5E14D83EED4C953AEA88C1F1BEBC" ma:contentTypeVersion="4" ma:contentTypeDescription="Create a new document." ma:contentTypeScope="" ma:versionID="09661f097d5f41e725675a5699823985">
  <xsd:schema xmlns:xsd="http://www.w3.org/2001/XMLSchema" xmlns:xs="http://www.w3.org/2001/XMLSchema" xmlns:p="http://schemas.microsoft.com/office/2006/metadata/properties" xmlns:ns2="19be25d8-4154-4638-9eb0-529562d16799" targetNamespace="http://schemas.microsoft.com/office/2006/metadata/properties" ma:root="true" ma:fieldsID="ba6113b54a7d534d7a6d6d841d78c30d" ns2:_="">
    <xsd:import namespace="19be25d8-4154-4638-9eb0-529562d167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be25d8-4154-4638-9eb0-529562d16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7BB261-0A39-4EAB-936E-16A408AE2ECC}">
  <ds:schemaRefs>
    <ds:schemaRef ds:uri="http://schemas.microsoft.com/sharepoint/v3/contenttype/forms"/>
  </ds:schemaRefs>
</ds:datastoreItem>
</file>

<file path=customXml/itemProps2.xml><?xml version="1.0" encoding="utf-8"?>
<ds:datastoreItem xmlns:ds="http://schemas.openxmlformats.org/officeDocument/2006/customXml" ds:itemID="{00EDF650-04F1-4370-9558-ABF7B00D1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be25d8-4154-4638-9eb0-529562d16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BF3908-1CDE-498D-A1B2-309CDA2437B9}">
  <ds:schemaRefs>
    <ds:schemaRef ds:uri="http://schemas.microsoft.com/office/2006/metadata/properties"/>
    <ds:schemaRef ds:uri="http://schemas.microsoft.com/office/infopath/2007/PartnerControls"/>
    <ds:schemaRef ds:uri="http://purl.org/dc/elements/1.1/"/>
    <ds:schemaRef ds:uri="http://purl.org/dc/terms/"/>
    <ds:schemaRef ds:uri="19be25d8-4154-4638-9eb0-529562d16799"/>
    <ds:schemaRef ds:uri="http://www.w3.org/XML/1998/namespace"/>
    <ds:schemaRef ds:uri="http://schemas.microsoft.com/office/2006/documentManagement/types"/>
    <ds:schemaRef ds:uri="http://purl.org/dc/dcmitype/"/>
    <ds:schemaRef ds:uri="http://schemas.openxmlformats.org/package/2006/metadata/core-properties"/>
  </ds:schemaRefs>
</ds:datastoreItem>
</file>

<file path=docMetadata/LabelInfo.xml><?xml version="1.0" encoding="utf-8"?>
<clbl:labelList xmlns:clbl="http://schemas.microsoft.com/office/2020/mipLabelMetadata">
  <clbl:label id="{c79d5839-6375-4882-8da0-c26f6136967d}" enabled="1" method="Privileged" siteId="{a2d8e6b4-e26e-4421-8f3d-ec288c827c7d}" removed="0"/>
</clbl:labelList>
</file>

<file path=docProps/app.xml><?xml version="1.0" encoding="utf-8"?>
<Properties xmlns="http://schemas.openxmlformats.org/officeDocument/2006/extended-properties" xmlns:vt="http://schemas.openxmlformats.org/officeDocument/2006/docPropsVTypes">
  <Template/>
  <TotalTime>10501</TotalTime>
  <Words>546</Words>
  <Application>Microsoft Office PowerPoint</Application>
  <PresentationFormat>Widescreen</PresentationFormat>
  <Paragraphs>70</Paragraphs>
  <Slides>4</Slides>
  <Notes>4</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4</vt:i4>
      </vt:variant>
    </vt:vector>
  </HeadingPairs>
  <TitlesOfParts>
    <vt:vector size="26" baseType="lpstr">
      <vt:lpstr>AppleSymbols</vt:lpstr>
      <vt:lpstr>Aptos</vt:lpstr>
      <vt:lpstr>Arial</vt:lpstr>
      <vt:lpstr>Calibri</vt:lpstr>
      <vt:lpstr>Helvetica</vt:lpstr>
      <vt:lpstr>Montserrat</vt:lpstr>
      <vt:lpstr>Montserrat Black</vt:lpstr>
      <vt:lpstr>Montserrat Medium</vt:lpstr>
      <vt:lpstr>Roboto</vt:lpstr>
      <vt:lpstr>Roboto Black</vt:lpstr>
      <vt:lpstr>Roboto Light</vt:lpstr>
      <vt:lpstr>System Font Regular</vt:lpstr>
      <vt:lpstr>3_Office Theme</vt:lpstr>
      <vt:lpstr>Cover Slides</vt:lpstr>
      <vt:lpstr>1_Cover Slides</vt:lpstr>
      <vt:lpstr>9_Office Theme</vt:lpstr>
      <vt:lpstr>1_Office Theme</vt:lpstr>
      <vt:lpstr>2_Cover Slides</vt:lpstr>
      <vt:lpstr>23_Office Theme</vt:lpstr>
      <vt:lpstr>25_Office Theme</vt:lpstr>
      <vt:lpstr>17_Office Theme</vt:lpstr>
      <vt:lpstr>think-cell Slide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Confirm understand requirements</dc:title>
  <dc:creator>Binning, Jas</dc:creator>
  <cp:lastModifiedBy>Herr, Donna</cp:lastModifiedBy>
  <cp:revision>393</cp:revision>
  <cp:lastPrinted>2024-02-16T13:49:26Z</cp:lastPrinted>
  <dcterms:created xsi:type="dcterms:W3CDTF">2019-08-05T13:24:07Z</dcterms:created>
  <dcterms:modified xsi:type="dcterms:W3CDTF">2024-09-24T22:34:03Z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0x0101001D8D5E14D83EED4C953AEA88C1F1BEBC</vt:lpwstr>
  </property>
  <property fmtid="{D5CDD505-2E9C-101B-9397-08002B2CF9AE}" pid="3" name="ClassificationContentMarkingFooterLocations">
    <vt:lpwstr>3_Office Theme:9\Cover Slides:8\1_Cover Slides:8\9_Office Theme:8\1_Office Theme:8\2_Cover Slides:8\23_Office Theme:7\25_Office Theme:8\17_Office Theme:8</vt:lpwstr>
  </property>
  <property fmtid="{D5CDD505-2E9C-101B-9397-08002B2CF9AE}" pid="4" name="ClassificationContentMarkingFooterText">
    <vt:lpwstr>CONFIDENTIAL</vt:lpwstr>
  </property>
</Properties>
</file>