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2" r:id="rId4"/>
  </p:sldMasterIdLst>
  <p:notesMasterIdLst>
    <p:notesMasterId r:id="rId22"/>
  </p:notesMasterIdLst>
  <p:sldIdLst>
    <p:sldId id="2147482429" r:id="rId5"/>
    <p:sldId id="2147482431" r:id="rId6"/>
    <p:sldId id="2147482536" r:id="rId7"/>
    <p:sldId id="2147482573" r:id="rId8"/>
    <p:sldId id="2147482505" r:id="rId9"/>
    <p:sldId id="2147482537" r:id="rId10"/>
    <p:sldId id="2147482542" r:id="rId11"/>
    <p:sldId id="2147482547" r:id="rId12"/>
    <p:sldId id="2147482554" r:id="rId13"/>
    <p:sldId id="2147482557" r:id="rId14"/>
    <p:sldId id="2147482558" r:id="rId15"/>
    <p:sldId id="2147482561" r:id="rId16"/>
    <p:sldId id="2147482563" r:id="rId17"/>
    <p:sldId id="2147482567" r:id="rId18"/>
    <p:sldId id="2147482571" r:id="rId19"/>
    <p:sldId id="2147482572" r:id="rId20"/>
    <p:sldId id="2147482421" r:id="rId21"/>
  </p:sldIdLst>
  <p:sldSz cx="12192000" cy="6858000"/>
  <p:notesSz cx="6858000" cy="9144000"/>
  <p:embeddedFontLst>
    <p:embeddedFont>
      <p:font typeface="CiscoSansTT" panose="020B0604020202020204" charset="0"/>
      <p:regular r:id="rId23"/>
      <p:bold r:id="rId24"/>
      <p:italic r:id="rId25"/>
      <p:boldItalic r:id="rId26"/>
    </p:embeddedFont>
    <p:embeddedFont>
      <p:font typeface="CiscoSansTT Medium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Login" id="{B91BAC9C-0BFA-4018-ADEF-F561B87D5690}">
          <p14:sldIdLst>
            <p14:sldId id="2147482429"/>
            <p14:sldId id="2147482431"/>
            <p14:sldId id="2147482536"/>
            <p14:sldId id="2147482573"/>
            <p14:sldId id="2147482505"/>
            <p14:sldId id="2147482537"/>
            <p14:sldId id="2147482542"/>
            <p14:sldId id="2147482547"/>
            <p14:sldId id="2147482554"/>
          </p14:sldIdLst>
        </p14:section>
        <p14:section name="Selecting Inventory" id="{85B87325-B6E4-474B-80DF-5E8E98A2A499}">
          <p14:sldIdLst>
            <p14:sldId id="2147482557"/>
            <p14:sldId id="2147482558"/>
            <p14:sldId id="2147482561"/>
            <p14:sldId id="2147482563"/>
            <p14:sldId id="2147482567"/>
            <p14:sldId id="2147482571"/>
            <p14:sldId id="2147482572"/>
            <p14:sldId id="2147482421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651"/>
    <a:srgbClr val="45991F"/>
    <a:srgbClr val="B4B9C0"/>
    <a:srgbClr val="525E6C"/>
    <a:srgbClr val="6B6B6B"/>
    <a:srgbClr val="D6D6D6"/>
    <a:srgbClr val="FF9000"/>
    <a:srgbClr val="FF007F"/>
    <a:srgbClr val="0A60FF"/>
    <a:srgbClr val="06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A6312-62C6-4939-8883-121E121DE97A}" v="6" dt="2025-08-01T15:08:32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ler, Gus" userId="S::mullerig@wwt.com::7f97f446-4568-406b-9f4b-2d52e85b8035" providerId="AD" clId="Web-{8CE5083F-AF87-074D-ED48-F915E776E6CE}"/>
    <pc:docChg chg="mod modMainMaster">
      <pc:chgData name="Muller, Gus" userId="S::mullerig@wwt.com::7f97f446-4568-406b-9f4b-2d52e85b8035" providerId="AD" clId="Web-{8CE5083F-AF87-074D-ED48-F915E776E6CE}" dt="2025-07-01T17:32:28.477" v="1" actId="33475"/>
      <pc:docMkLst>
        <pc:docMk/>
      </pc:docMkLst>
      <pc:sldMasterChg chg="modSp">
        <pc:chgData name="Muller, Gus" userId="S::mullerig@wwt.com::7f97f446-4568-406b-9f4b-2d52e85b8035" providerId="AD" clId="Web-{8CE5083F-AF87-074D-ED48-F915E776E6CE}" dt="2025-07-01T17:32:28.477" v="0" actId="33475"/>
        <pc:sldMasterMkLst>
          <pc:docMk/>
          <pc:sldMasterMk cId="1981059797" sldId="2147483812"/>
        </pc:sldMasterMkLst>
        <pc:spChg chg="mod">
          <ac:chgData name="Muller, Gus" userId="S::mullerig@wwt.com::7f97f446-4568-406b-9f4b-2d52e85b8035" providerId="AD" clId="Web-{8CE5083F-AF87-074D-ED48-F915E776E6CE}" dt="2025-07-01T17:32:28.477" v="0" actId="33475"/>
          <ac:spMkLst>
            <pc:docMk/>
            <pc:sldMasterMk cId="1981059797" sldId="2147483812"/>
            <ac:spMk id="8" creationId="{DCAE3397-B7E0-F9B7-D1AC-C859F3CFC5AF}"/>
          </ac:spMkLst>
        </pc:spChg>
      </pc:sldMasterChg>
    </pc:docChg>
  </pc:docChgLst>
  <pc:docChgLst>
    <pc:chgData name="Cusumano JR, Jeff" userId="e62b227d-24ca-48f8-98f3-633e7edc48a3" providerId="ADAL" clId="{B87A6312-62C6-4939-8883-121E121DE97A}"/>
    <pc:docChg chg="custSel modSld">
      <pc:chgData name="Cusumano JR, Jeff" userId="e62b227d-24ca-48f8-98f3-633e7edc48a3" providerId="ADAL" clId="{B87A6312-62C6-4939-8883-121E121DE97A}" dt="2025-08-01T15:08:32.054" v="87"/>
      <pc:docMkLst>
        <pc:docMk/>
      </pc:docMkLst>
      <pc:sldChg chg="modSp mod">
        <pc:chgData name="Cusumano JR, Jeff" userId="e62b227d-24ca-48f8-98f3-633e7edc48a3" providerId="ADAL" clId="{B87A6312-62C6-4939-8883-121E121DE97A}" dt="2025-08-01T15:08:32.054" v="87"/>
        <pc:sldMkLst>
          <pc:docMk/>
          <pc:sldMk cId="522653984" sldId="2147482536"/>
        </pc:sldMkLst>
        <pc:spChg chg="mod">
          <ac:chgData name="Cusumano JR, Jeff" userId="e62b227d-24ca-48f8-98f3-633e7edc48a3" providerId="ADAL" clId="{B87A6312-62C6-4939-8883-121E121DE97A}" dt="2025-08-01T15:08:32.054" v="87"/>
          <ac:spMkLst>
            <pc:docMk/>
            <pc:sldMk cId="522653984" sldId="2147482536"/>
            <ac:spMk id="6" creationId="{9F59AB09-91D7-1A99-75B5-099C3C97E55D}"/>
          </ac:spMkLst>
        </pc:spChg>
      </pc:sldChg>
      <pc:sldChg chg="addSp delSp modSp mod">
        <pc:chgData name="Cusumano JR, Jeff" userId="e62b227d-24ca-48f8-98f3-633e7edc48a3" providerId="ADAL" clId="{B87A6312-62C6-4939-8883-121E121DE97A}" dt="2025-08-01T15:06:54.125" v="81" actId="20577"/>
        <pc:sldMkLst>
          <pc:docMk/>
          <pc:sldMk cId="366064520" sldId="2147482572"/>
        </pc:sldMkLst>
        <pc:spChg chg="mod">
          <ac:chgData name="Cusumano JR, Jeff" userId="e62b227d-24ca-48f8-98f3-633e7edc48a3" providerId="ADAL" clId="{B87A6312-62C6-4939-8883-121E121DE97A}" dt="2025-08-01T15:06:54.125" v="81" actId="20577"/>
          <ac:spMkLst>
            <pc:docMk/>
            <pc:sldMk cId="366064520" sldId="2147482572"/>
            <ac:spMk id="7" creationId="{15EEF4F8-8843-A1DF-7CEA-413429A830DF}"/>
          </ac:spMkLst>
        </pc:spChg>
        <pc:picChg chg="add mod">
          <ac:chgData name="Cusumano JR, Jeff" userId="e62b227d-24ca-48f8-98f3-633e7edc48a3" providerId="ADAL" clId="{B87A6312-62C6-4939-8883-121E121DE97A}" dt="2025-08-01T15:06:36.533" v="61" actId="1076"/>
          <ac:picMkLst>
            <pc:docMk/>
            <pc:sldMk cId="366064520" sldId="2147482572"/>
            <ac:picMk id="4" creationId="{E9A45990-F7C5-ADD3-5D00-EE102B48B554}"/>
          </ac:picMkLst>
        </pc:picChg>
        <pc:picChg chg="del">
          <ac:chgData name="Cusumano JR, Jeff" userId="e62b227d-24ca-48f8-98f3-633e7edc48a3" providerId="ADAL" clId="{B87A6312-62C6-4939-8883-121E121DE97A}" dt="2025-08-01T15:06:08.464" v="42" actId="478"/>
          <ac:picMkLst>
            <pc:docMk/>
            <pc:sldMk cId="366064520" sldId="2147482572"/>
            <ac:picMk id="5" creationId="{9D011A61-BD86-37B7-A8CE-433EF5A20CF5}"/>
          </ac:picMkLst>
        </pc:picChg>
        <pc:cxnChg chg="del">
          <ac:chgData name="Cusumano JR, Jeff" userId="e62b227d-24ca-48f8-98f3-633e7edc48a3" providerId="ADAL" clId="{B87A6312-62C6-4939-8883-121E121DE97A}" dt="2025-08-01T15:06:23.499" v="59" actId="478"/>
          <ac:cxnSpMkLst>
            <pc:docMk/>
            <pc:sldMk cId="366064520" sldId="2147482572"/>
            <ac:cxnSpMk id="6" creationId="{A37256C3-EC77-3008-61A5-F0F699C4A747}"/>
          </ac:cxnSpMkLst>
        </pc:cxnChg>
      </pc:sldChg>
    </pc:docChg>
  </pc:docChgLst>
  <pc:docChgLst>
    <pc:chgData name="Cusumano JR, Jeff" userId="e62b227d-24ca-48f8-98f3-633e7edc48a3" providerId="ADAL" clId="{49E08D25-478D-4561-9D16-7695A3223E9E}"/>
    <pc:docChg chg="undo redo custSel modSld">
      <pc:chgData name="Cusumano JR, Jeff" userId="e62b227d-24ca-48f8-98f3-633e7edc48a3" providerId="ADAL" clId="{49E08D25-478D-4561-9D16-7695A3223E9E}" dt="2025-07-10T14:57:12.114" v="206" actId="20577"/>
      <pc:docMkLst>
        <pc:docMk/>
      </pc:docMkLst>
      <pc:sldChg chg="modSp mod">
        <pc:chgData name="Cusumano JR, Jeff" userId="e62b227d-24ca-48f8-98f3-633e7edc48a3" providerId="ADAL" clId="{49E08D25-478D-4561-9D16-7695A3223E9E}" dt="2025-07-10T13:18:11.136" v="6" actId="20577"/>
        <pc:sldMkLst>
          <pc:docMk/>
          <pc:sldMk cId="2366237103" sldId="2147482429"/>
        </pc:sldMkLst>
        <pc:spChg chg="mod">
          <ac:chgData name="Cusumano JR, Jeff" userId="e62b227d-24ca-48f8-98f3-633e7edc48a3" providerId="ADAL" clId="{49E08D25-478D-4561-9D16-7695A3223E9E}" dt="2025-07-10T13:18:11.136" v="6" actId="20577"/>
          <ac:spMkLst>
            <pc:docMk/>
            <pc:sldMk cId="2366237103" sldId="2147482429"/>
            <ac:spMk id="16" creationId="{224B78CB-A350-22C0-F50A-644022F70AA5}"/>
          </ac:spMkLst>
        </pc:spChg>
      </pc:sldChg>
      <pc:sldChg chg="modSp mod">
        <pc:chgData name="Cusumano JR, Jeff" userId="e62b227d-24ca-48f8-98f3-633e7edc48a3" providerId="ADAL" clId="{49E08D25-478D-4561-9D16-7695A3223E9E}" dt="2025-07-10T13:23:10.235" v="29" actId="20577"/>
        <pc:sldMkLst>
          <pc:docMk/>
          <pc:sldMk cId="522653984" sldId="2147482536"/>
        </pc:sldMkLst>
        <pc:spChg chg="mod">
          <ac:chgData name="Cusumano JR, Jeff" userId="e62b227d-24ca-48f8-98f3-633e7edc48a3" providerId="ADAL" clId="{49E08D25-478D-4561-9D16-7695A3223E9E}" dt="2025-07-10T13:23:10.235" v="29" actId="20577"/>
          <ac:spMkLst>
            <pc:docMk/>
            <pc:sldMk cId="522653984" sldId="2147482536"/>
            <ac:spMk id="6" creationId="{9F59AB09-91D7-1A99-75B5-099C3C97E55D}"/>
          </ac:spMkLst>
        </pc:spChg>
      </pc:sldChg>
      <pc:sldChg chg="addSp delSp modSp mod">
        <pc:chgData name="Cusumano JR, Jeff" userId="e62b227d-24ca-48f8-98f3-633e7edc48a3" providerId="ADAL" clId="{49E08D25-478D-4561-9D16-7695A3223E9E}" dt="2025-07-10T14:47:08.059" v="90" actId="1035"/>
        <pc:sldMkLst>
          <pc:docMk/>
          <pc:sldMk cId="2938951638" sldId="2147482571"/>
        </pc:sldMkLst>
        <pc:spChg chg="mod">
          <ac:chgData name="Cusumano JR, Jeff" userId="e62b227d-24ca-48f8-98f3-633e7edc48a3" providerId="ADAL" clId="{49E08D25-478D-4561-9D16-7695A3223E9E}" dt="2025-07-10T14:46:55.302" v="55" actId="1076"/>
          <ac:spMkLst>
            <pc:docMk/>
            <pc:sldMk cId="2938951638" sldId="2147482571"/>
            <ac:spMk id="7" creationId="{37AE9603-DB21-17F3-84E5-8FAE33E76A71}"/>
          </ac:spMkLst>
        </pc:spChg>
        <pc:picChg chg="add mod">
          <ac:chgData name="Cusumano JR, Jeff" userId="e62b227d-24ca-48f8-98f3-633e7edc48a3" providerId="ADAL" clId="{49E08D25-478D-4561-9D16-7695A3223E9E}" dt="2025-07-10T14:47:08.059" v="90" actId="1035"/>
          <ac:picMkLst>
            <pc:docMk/>
            <pc:sldMk cId="2938951638" sldId="2147482571"/>
            <ac:picMk id="3" creationId="{09653528-7C99-DB4B-C1FA-81DD8001C3FC}"/>
          </ac:picMkLst>
        </pc:picChg>
      </pc:sldChg>
      <pc:sldChg chg="addSp delSp modSp mod">
        <pc:chgData name="Cusumano JR, Jeff" userId="e62b227d-24ca-48f8-98f3-633e7edc48a3" providerId="ADAL" clId="{49E08D25-478D-4561-9D16-7695A3223E9E}" dt="2025-07-10T14:57:12.114" v="206" actId="20577"/>
        <pc:sldMkLst>
          <pc:docMk/>
          <pc:sldMk cId="366064520" sldId="2147482572"/>
        </pc:sldMkLst>
        <pc:spChg chg="add del mod">
          <ac:chgData name="Cusumano JR, Jeff" userId="e62b227d-24ca-48f8-98f3-633e7edc48a3" providerId="ADAL" clId="{49E08D25-478D-4561-9D16-7695A3223E9E}" dt="2025-07-10T14:57:12.114" v="206" actId="20577"/>
          <ac:spMkLst>
            <pc:docMk/>
            <pc:sldMk cId="366064520" sldId="2147482572"/>
            <ac:spMk id="3" creationId="{E29E06C2-2EF9-CF65-F671-0FF564180C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104B-A22A-485F-8181-8B2CD5833538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B4990-0A23-4A10-BE7D-7E64CAB8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iscoSansTT" panose="020B0503020201020303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iscoSansTT" panose="020B0503020201020303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iscoSansTT" panose="020B0503020201020303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iscoSansTT" panose="020B0503020201020303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iscoSansTT" panose="020B05030202010203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053D4-81C1-8724-54D1-2F1130E1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AFB42-B115-2B76-9289-280C083AE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639E9-0CED-DF79-64FE-22ED291D4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19426-3D53-A3BD-1626-505CA16DE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B4990-0A23-4A10-BE7D-7E64CAB85B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,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368B8A-B8FA-06EC-E6D8-DF0F60F2E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871345"/>
            <a:ext cx="5048063" cy="155514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512820"/>
            <a:ext cx="5048063" cy="228600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E2B63B-5B68-90B7-7A62-17A839591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1" y="4061400"/>
            <a:ext cx="5048090" cy="4572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182880" lvl="0" indent="-18288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Name</a:t>
            </a:r>
          </a:p>
          <a:p>
            <a:pPr marL="182880" lvl="0" indent="-18288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Title placeholder, @social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0638510-2998-9359-2A51-B0CA834B6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676458"/>
            <a:ext cx="5047270" cy="459455"/>
          </a:xfrm>
          <a:noFill/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43" y="6360518"/>
            <a:ext cx="3906838" cy="497482"/>
          </a:xfrm>
          <a:noFill/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51E088-9CCC-0F69-112A-CEC9A65FA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107248" y="781243"/>
            <a:ext cx="5303520" cy="5303520"/>
          </a:xfrm>
          <a:custGeom>
            <a:avLst/>
            <a:gdLst>
              <a:gd name="connsiteX0" fmla="*/ 5291567 w 5291566"/>
              <a:gd name="connsiteY0" fmla="*/ 2645783 h 5291566"/>
              <a:gd name="connsiteX1" fmla="*/ 2645783 w 5291566"/>
              <a:gd name="connsiteY1" fmla="*/ 5291567 h 5291566"/>
              <a:gd name="connsiteX2" fmla="*/ 0 w 5291566"/>
              <a:gd name="connsiteY2" fmla="*/ 2645783 h 5291566"/>
              <a:gd name="connsiteX3" fmla="*/ 2645783 w 5291566"/>
              <a:gd name="connsiteY3" fmla="*/ 0 h 5291566"/>
              <a:gd name="connsiteX4" fmla="*/ 5291567 w 5291566"/>
              <a:gd name="connsiteY4" fmla="*/ 2645783 h 52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566" h="5291566">
                <a:moveTo>
                  <a:pt x="5291567" y="2645783"/>
                </a:moveTo>
                <a:cubicBezTo>
                  <a:pt x="5291567" y="4107009"/>
                  <a:pt x="4107009" y="5291567"/>
                  <a:pt x="2645783" y="5291567"/>
                </a:cubicBezTo>
                <a:cubicBezTo>
                  <a:pt x="1184557" y="5291567"/>
                  <a:pt x="0" y="4107009"/>
                  <a:pt x="0" y="2645783"/>
                </a:cubicBezTo>
                <a:cubicBezTo>
                  <a:pt x="0" y="1184557"/>
                  <a:pt x="1184557" y="0"/>
                  <a:pt x="2645783" y="0"/>
                </a:cubicBezTo>
                <a:cubicBezTo>
                  <a:pt x="4107009" y="0"/>
                  <a:pt x="5291567" y="1184557"/>
                  <a:pt x="5291567" y="2645783"/>
                </a:cubicBezTo>
                <a:close/>
              </a:path>
            </a:pathLst>
          </a:custGeom>
          <a:solidFill>
            <a:schemeClr val="tx1"/>
          </a:solidFill>
          <a:ln w="50800" cap="flat">
            <a:gradFill flip="none" rotWithShape="1">
              <a:gsLst>
                <a:gs pos="0">
                  <a:srgbClr val="3070E5"/>
                </a:gs>
                <a:gs pos="35000">
                  <a:srgbClr val="1ABBE9"/>
                </a:gs>
                <a:gs pos="43000">
                  <a:srgbClr val="1ABBE9"/>
                </a:gs>
                <a:gs pos="60000">
                  <a:srgbClr val="FD017F"/>
                </a:gs>
                <a:gs pos="100000">
                  <a:srgbClr val="FCA601"/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81171" y="3181936"/>
            <a:ext cx="955675" cy="5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Top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FB629D-1461-3E6E-194F-1E2781C5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8146"/>
            <a:ext cx="4703763" cy="946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2D1E1-C16C-597A-29F4-4F0B59039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320675"/>
            <a:ext cx="5683250" cy="923925"/>
          </a:xfrm>
        </p:spPr>
        <p:txBody>
          <a:bodyPr/>
          <a:lstStyle>
            <a:lvl1pPr marL="0" indent="0">
              <a:buNone/>
              <a:defRPr sz="1800" b="0"/>
            </a:lvl1pPr>
            <a:lvl2pPr marL="182880" indent="0">
              <a:buNone/>
              <a:defRPr sz="1600" b="0"/>
            </a:lvl2pPr>
            <a:lvl3pPr marL="365760" indent="0">
              <a:buNone/>
              <a:defRPr sz="1400" b="0"/>
            </a:lvl3pPr>
            <a:lvl4pPr marL="548640" indent="0">
              <a:buNone/>
              <a:defRPr sz="1200" b="0"/>
            </a:lvl4pPr>
            <a:lvl5pPr marL="731520" indent="0">
              <a:buNone/>
              <a:defRPr sz="1100" b="0"/>
            </a:lvl5pPr>
          </a:lstStyle>
          <a:p>
            <a:pPr lvl="0"/>
            <a:r>
              <a:rPr lang="en-US"/>
              <a:t>Subheading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9622-5FA2-FEEE-3C33-0A896ADDB1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-2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2300"/>
            <a:ext cx="115443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-2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2300"/>
            <a:ext cx="115443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259C3D-581C-B8BC-32B4-EE2B22A75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114425"/>
            <a:ext cx="5772150" cy="441325"/>
          </a:xfrm>
        </p:spPr>
        <p:txBody>
          <a:bodyPr/>
          <a:lstStyle>
            <a:lvl1pPr marL="0" indent="0">
              <a:buNone/>
              <a:defRPr sz="160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9181"/>
            <a:ext cx="5281613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Section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85467-C0DB-C17E-5173-C6C6A323A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0"/>
            <a:ext cx="5772150" cy="466342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182880" indent="0">
              <a:buNone/>
              <a:defRPr sz="1100"/>
            </a:lvl2pPr>
            <a:lvl3pPr marL="365760" indent="0">
              <a:buNone/>
              <a:defRPr sz="1050"/>
            </a:lvl3pPr>
            <a:lvl4pPr marL="548640" indent="0">
              <a:buNone/>
              <a:defRPr sz="1000"/>
            </a:lvl4pPr>
            <a:lvl5pPr marL="731520" indent="0">
              <a:buNone/>
              <a:defRPr sz="900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2300"/>
            <a:ext cx="5281613" cy="1247775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Section,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376922-1A18-EB35-1718-708DF44FB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0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182880" indent="0">
              <a:buNone/>
              <a:defRPr sz="1200"/>
            </a:lvl2pPr>
            <a:lvl3pPr marL="365760" indent="0">
              <a:buNone/>
              <a:defRPr sz="1200"/>
            </a:lvl3pPr>
            <a:lvl4pPr marL="548640" indent="0">
              <a:buNone/>
              <a:defRPr sz="1200"/>
            </a:lvl4pPr>
            <a:lvl5pPr marL="731520" indent="0">
              <a:buNone/>
              <a:defRPr sz="1200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9181"/>
            <a:ext cx="5281613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Bo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9181"/>
            <a:ext cx="5281613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5826-3231-68F4-7FEE-8A01F6F4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1774" y="1244600"/>
            <a:ext cx="5286375" cy="4367213"/>
          </a:xfrm>
        </p:spPr>
        <p:txBody>
          <a:bodyPr anchor="ctr" anchorCtr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3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Section, Title, Bo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9181"/>
            <a:ext cx="5281613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5826-3231-68F4-7FEE-8A01F6F4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1774" y="1244600"/>
            <a:ext cx="5286375" cy="4367213"/>
          </a:xfrm>
        </p:spPr>
        <p:txBody>
          <a:bodyPr anchor="ctr" anchorCtr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B0377C-E9B5-910F-ED3D-37BEFE794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0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182880" indent="0">
              <a:buNone/>
              <a:defRPr sz="1200"/>
            </a:lvl2pPr>
            <a:lvl3pPr marL="365760" indent="0">
              <a:buNone/>
              <a:defRPr sz="1200"/>
            </a:lvl3pPr>
            <a:lvl4pPr marL="548640" indent="0">
              <a:buNone/>
              <a:defRPr sz="1200"/>
            </a:lvl4pPr>
            <a:lvl5pPr marL="731520" indent="0">
              <a:buNone/>
              <a:defRPr sz="1200"/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594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, Two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FAB65E-774E-7C2F-9733-CE6410F86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260471"/>
            <a:ext cx="10888663" cy="435134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181224"/>
            <a:ext cx="6656388" cy="1554169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827463"/>
            <a:ext cx="665638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60866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4360866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58274" y="3188776"/>
            <a:ext cx="914400" cy="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1" y="2492376"/>
            <a:ext cx="5486400" cy="18684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1751" y="2494756"/>
            <a:ext cx="5486400" cy="18684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8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48" y="2179638"/>
            <a:ext cx="347472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8639" y="2179638"/>
            <a:ext cx="347472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3430" y="2181225"/>
            <a:ext cx="347472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1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2179638"/>
            <a:ext cx="246888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1107" y="2179638"/>
            <a:ext cx="246888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2014" y="2179638"/>
            <a:ext cx="246888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FF45C9-081C-CA2E-F4A7-8383A93B6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92920" y="2179638"/>
            <a:ext cx="2468880" cy="24955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2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F7876-DE6D-49C2-DD58-608A9798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0200" y="2179638"/>
            <a:ext cx="2011680" cy="2495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2DBF3C-0929-006D-E549-2D8EABB3CA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180" y="2179638"/>
            <a:ext cx="2011680" cy="2495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3D847-B2CC-D10C-474F-9374B3350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90160" y="2179638"/>
            <a:ext cx="2011680" cy="2495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FF45C9-081C-CA2E-F4A7-8383A93B6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0140" y="2179638"/>
            <a:ext cx="2011680" cy="24955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7038BF-5DE9-94EF-1E39-92627DD8A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50120" y="2181225"/>
            <a:ext cx="2011680" cy="2493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6862"/>
            <a:ext cx="5281613" cy="12588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7430" y="320675"/>
            <a:ext cx="5760720" cy="5759451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55448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6862"/>
            <a:ext cx="7235825" cy="94773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0700" y="320675"/>
            <a:ext cx="3727450" cy="5759451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37160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6862"/>
            <a:ext cx="3328987" cy="12588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BFEB48-5190-C5F8-C046-27E12C0DAE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49713" y="320676"/>
            <a:ext cx="7818436" cy="5754688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46304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6793"/>
            <a:ext cx="5284788" cy="1246188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3A889C-4BCD-59AA-132B-C3FD4F8E65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84901" y="795338"/>
            <a:ext cx="5284788" cy="5284788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46304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Slide Title, Section, Body, 2/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-2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622300"/>
            <a:ext cx="3328989" cy="1558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653D0B-638B-EB5D-F379-EF10C80DCC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3429000"/>
            <a:ext cx="3328988" cy="2646363"/>
          </a:xfrm>
        </p:spPr>
        <p:txBody>
          <a:bodyPr anchor="b" anchorCtr="0"/>
          <a:lstStyle>
            <a:lvl1pPr marL="0" indent="0">
              <a:buNone/>
              <a:defRPr sz="160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8C8AA3-6350-A299-E288-D693A8EC89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49713" y="622300"/>
            <a:ext cx="7818436" cy="5453063"/>
          </a:xfrm>
          <a:prstGeom prst="roundRect">
            <a:avLst>
              <a:gd name="adj" fmla="val 1618"/>
            </a:avLst>
          </a:prstGeom>
          <a:solidFill>
            <a:schemeClr val="bg1">
              <a:alpha val="10000"/>
            </a:schemeClr>
          </a:solidFill>
        </p:spPr>
        <p:txBody>
          <a:bodyPr tIns="146304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Section, Title 1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785467-C0DB-C17E-5173-C6C6A323A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0"/>
            <a:ext cx="5772150" cy="466342"/>
          </a:xfrm>
        </p:spPr>
        <p:txBody>
          <a:bodyPr anchor="b" anchorCtr="0"/>
          <a:lstStyle>
            <a:lvl1pPr marL="0" indent="0">
              <a:buNone/>
              <a:defRPr sz="1200"/>
            </a:lvl1pPr>
            <a:lvl2pPr marL="182880" indent="0">
              <a:buNone/>
              <a:defRPr sz="1100"/>
            </a:lvl2pPr>
            <a:lvl3pPr marL="365760" indent="0">
              <a:buNone/>
              <a:defRPr sz="1050"/>
            </a:lvl3pPr>
            <a:lvl4pPr marL="548640" indent="0">
              <a:buNone/>
              <a:defRPr sz="1000"/>
            </a:lvl4pPr>
            <a:lvl5pPr marL="731520" indent="0">
              <a:buNone/>
              <a:defRPr sz="900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2300"/>
            <a:ext cx="5281613" cy="1247775"/>
          </a:xfrm>
        </p:spPr>
        <p:txBody>
          <a:bodyPr wrap="square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2739B37-658D-FBF5-94C3-66EECB73F7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320675"/>
            <a:ext cx="5766436" cy="5754687"/>
          </a:xfrm>
          <a:prstGeom prst="roundRect">
            <a:avLst>
              <a:gd name="adj" fmla="val 1714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46304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</a:t>
            </a:r>
            <a:br>
              <a:rPr lang="en-US"/>
            </a:br>
            <a:r>
              <a:rPr lang="en-US"/>
              <a:t>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, 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368B8A-B8FA-06EC-E6D8-DF0F60F2EF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244600"/>
            <a:ext cx="5048063" cy="155514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886075"/>
            <a:ext cx="5048063" cy="228600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E2B63B-5B68-90B7-7A62-17A839591C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1" y="3428789"/>
            <a:ext cx="5048090" cy="457200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182880" lvl="0" indent="-18288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Name</a:t>
            </a:r>
          </a:p>
          <a:p>
            <a:pPr marL="182880" lvl="0" indent="-18288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</a:pPr>
            <a:r>
              <a:rPr lang="en-US"/>
              <a:t>Speaker Title placeholder, @social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0638510-2998-9359-2A51-B0CA834B62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051300"/>
            <a:ext cx="5047270" cy="459455"/>
          </a:xfrm>
          <a:noFill/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E61D1-59EB-7A86-0D12-9388193F45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849" y="4681134"/>
            <a:ext cx="5046663" cy="4572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182880" indent="0">
              <a:spcAft>
                <a:spcPts val="0"/>
              </a:spcAft>
              <a:buNone/>
              <a:defRPr sz="1400"/>
            </a:lvl2pPr>
            <a:lvl3pPr marL="365760" indent="0">
              <a:spcAft>
                <a:spcPts val="0"/>
              </a:spcAft>
              <a:buNone/>
              <a:defRPr sz="1200"/>
            </a:lvl3pPr>
            <a:lvl4pPr marL="548640" indent="0">
              <a:spcAft>
                <a:spcPts val="0"/>
              </a:spcAft>
              <a:buNone/>
              <a:defRPr sz="1100"/>
            </a:lvl4pPr>
            <a:lvl5pPr marL="731520" indent="0">
              <a:spcAft>
                <a:spcPts val="0"/>
              </a:spcAft>
              <a:buNone/>
              <a:defRPr sz="1050"/>
            </a:lvl5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Speaker Name</a:t>
            </a:r>
          </a:p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Speaker Title placeholder, @social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75C0FC-DD02-0704-8A17-1B3037F861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48" y="5306439"/>
            <a:ext cx="5046663" cy="4572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400"/>
            </a:lvl1pPr>
            <a:lvl2pPr marL="182880" indent="0">
              <a:buNone/>
              <a:defRPr sz="1200"/>
            </a:lvl2pPr>
            <a:lvl3pPr marL="365760" indent="0">
              <a:buNone/>
              <a:defRPr sz="1100"/>
            </a:lvl3pPr>
            <a:lvl4pPr marL="548640" indent="0">
              <a:buNone/>
              <a:defRPr sz="1050"/>
            </a:lvl4pPr>
            <a:lvl5pPr marL="731520" indent="0">
              <a:buNone/>
              <a:defRPr sz="1000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43" y="6360518"/>
            <a:ext cx="3906838" cy="497482"/>
          </a:xfrm>
          <a:noFill/>
        </p:spPr>
        <p:txBody>
          <a:bodyPr/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Graphic 21">
            <a:extLst>
              <a:ext uri="{FF2B5EF4-FFF2-40B4-BE49-F238E27FC236}">
                <a16:creationId xmlns:a16="http://schemas.microsoft.com/office/drawing/2014/main" id="{0B51E088-9CCC-0F69-112A-CEC9A65FA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107248" y="781243"/>
            <a:ext cx="5303520" cy="5303520"/>
          </a:xfrm>
          <a:custGeom>
            <a:avLst/>
            <a:gdLst>
              <a:gd name="connsiteX0" fmla="*/ 5291567 w 5291566"/>
              <a:gd name="connsiteY0" fmla="*/ 2645783 h 5291566"/>
              <a:gd name="connsiteX1" fmla="*/ 2645783 w 5291566"/>
              <a:gd name="connsiteY1" fmla="*/ 5291567 h 5291566"/>
              <a:gd name="connsiteX2" fmla="*/ 0 w 5291566"/>
              <a:gd name="connsiteY2" fmla="*/ 2645783 h 5291566"/>
              <a:gd name="connsiteX3" fmla="*/ 2645783 w 5291566"/>
              <a:gd name="connsiteY3" fmla="*/ 0 h 5291566"/>
              <a:gd name="connsiteX4" fmla="*/ 5291567 w 5291566"/>
              <a:gd name="connsiteY4" fmla="*/ 2645783 h 529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1566" h="5291566">
                <a:moveTo>
                  <a:pt x="5291567" y="2645783"/>
                </a:moveTo>
                <a:cubicBezTo>
                  <a:pt x="5291567" y="4107009"/>
                  <a:pt x="4107009" y="5291567"/>
                  <a:pt x="2645783" y="5291567"/>
                </a:cubicBezTo>
                <a:cubicBezTo>
                  <a:pt x="1184557" y="5291567"/>
                  <a:pt x="0" y="4107009"/>
                  <a:pt x="0" y="2645783"/>
                </a:cubicBezTo>
                <a:cubicBezTo>
                  <a:pt x="0" y="1184557"/>
                  <a:pt x="1184557" y="0"/>
                  <a:pt x="2645783" y="0"/>
                </a:cubicBezTo>
                <a:cubicBezTo>
                  <a:pt x="4107009" y="0"/>
                  <a:pt x="5291567" y="1184557"/>
                  <a:pt x="5291567" y="2645783"/>
                </a:cubicBezTo>
                <a:close/>
              </a:path>
            </a:pathLst>
          </a:custGeom>
          <a:solidFill>
            <a:schemeClr val="tx1"/>
          </a:solidFill>
          <a:ln w="50800" cap="flat">
            <a:gradFill flip="none" rotWithShape="1">
              <a:gsLst>
                <a:gs pos="0">
                  <a:srgbClr val="3070E5"/>
                </a:gs>
                <a:gs pos="35000">
                  <a:srgbClr val="1ABBE9"/>
                </a:gs>
                <a:gs pos="43000">
                  <a:srgbClr val="1ABBE9"/>
                </a:gs>
                <a:gs pos="60000">
                  <a:srgbClr val="FD017F"/>
                </a:gs>
                <a:gs pos="100000">
                  <a:srgbClr val="FCA601"/>
                </a:gs>
              </a:gsLst>
              <a:lin ang="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81171" y="3181936"/>
            <a:ext cx="955675" cy="5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3850" y="952500"/>
            <a:ext cx="11544300" cy="5122863"/>
          </a:xfrm>
          <a:prstGeom prst="roundRect">
            <a:avLst>
              <a:gd name="adj" fmla="val 1503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18872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</p:spTree>
    <p:extLst>
      <p:ext uri="{BB962C8B-B14F-4D97-AF65-F5344CB8AC3E}">
        <p14:creationId xmlns:p14="http://schemas.microsoft.com/office/powerpoint/2010/main" val="13692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1154430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9D23610-D323-6271-753B-C40A3678BD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44600"/>
            <a:ext cx="11544300" cy="4830763"/>
          </a:xfrm>
          <a:prstGeom prst="roundRect">
            <a:avLst>
              <a:gd name="adj" fmla="val 1897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18872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Full Margin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B58A4-E099-9FBA-C32F-D0D994BC76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-2"/>
            <a:ext cx="5772150" cy="466344"/>
          </a:xfrm>
        </p:spPr>
        <p:txBody>
          <a:bodyPr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2300"/>
            <a:ext cx="115443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170B322-9DD5-07FB-D258-3DA95EF8E7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44600"/>
            <a:ext cx="11544300" cy="4830763"/>
          </a:xfrm>
          <a:prstGeom prst="roundRect">
            <a:avLst>
              <a:gd name="adj" fmla="val 1897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28016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8" y="952500"/>
            <a:ext cx="8794750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68980-BFE5-40AF-63BF-9DB031B379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B9760-CDAA-BC58-F236-F1837F40C2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,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4540250"/>
            <a:ext cx="10747375" cy="1071563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Section,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 tIns="2103120"/>
          <a:lstStyle>
            <a:lvl1pPr marL="0" indent="0" algn="ctr">
              <a:buNone/>
              <a:defRPr/>
            </a:lvl1pPr>
          </a:lstStyle>
          <a:p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7038" y="-7937"/>
            <a:ext cx="8794750" cy="466344"/>
          </a:xfrm>
        </p:spPr>
        <p:txBody>
          <a:bodyPr anchor="b" anchorCtr="0"/>
          <a:lstStyle>
            <a:lvl1pPr marL="0" indent="0" algn="ctr">
              <a:buNone/>
              <a:defRPr sz="1200"/>
            </a:lvl1pPr>
            <a:lvl2pPr algn="ctr">
              <a:defRPr sz="14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050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8" y="952500"/>
            <a:ext cx="8794750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bleed Photo, Section,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7038" y="-7937"/>
            <a:ext cx="8794750" cy="466344"/>
          </a:xfrm>
        </p:spPr>
        <p:txBody>
          <a:bodyPr anchor="b" anchorCtr="0"/>
          <a:lstStyle>
            <a:lvl1pPr marL="0" indent="0" algn="ctr">
              <a:buNone/>
              <a:defRPr sz="1200"/>
            </a:lvl1pPr>
            <a:lvl2pPr algn="ctr">
              <a:defRPr sz="14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050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038" y="952500"/>
            <a:ext cx="8794750" cy="9175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 2/3 Photo, Section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FD4AF9-7F36-FA7F-469A-A71DBA5AF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7937"/>
            <a:ext cx="12192000" cy="4675188"/>
          </a:xfrm>
          <a:prstGeom prst="roundRect">
            <a:avLst>
              <a:gd name="adj" fmla="val 0"/>
            </a:avLst>
          </a:prstGeom>
          <a:solidFill>
            <a:schemeClr val="bg1">
              <a:alpha val="10000"/>
            </a:schemeClr>
          </a:solidFill>
        </p:spPr>
        <p:txBody>
          <a:bodyPr vert="horz" lIns="0" tIns="1371600" rIns="0" bIns="0" rtlCol="0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To add your image, drag and drop it here </a:t>
            </a:r>
            <a:br>
              <a:rPr lang="en-US"/>
            </a:br>
            <a:r>
              <a:rPr lang="en-US"/>
              <a:t>or click the icon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21AB-8C85-5F58-60F8-E68917124A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-7937"/>
            <a:ext cx="8612188" cy="466344"/>
          </a:xfrm>
        </p:spPr>
        <p:txBody>
          <a:bodyPr anchor="b" anchorCtr="0"/>
          <a:lstStyle>
            <a:lvl1pPr marL="0" indent="0" algn="l">
              <a:buNone/>
              <a:defRPr sz="1200"/>
            </a:lvl1pPr>
            <a:lvl2pPr algn="ctr">
              <a:defRPr sz="14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050"/>
            </a:lvl5pPr>
          </a:lstStyle>
          <a:p>
            <a:pPr lvl="0"/>
            <a:r>
              <a:rPr lang="en-US"/>
              <a:t>Section title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49D14-3B3C-D0C6-6DFD-8321479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03800"/>
            <a:ext cx="8612188" cy="1071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C7D8B-10D2-2133-F08F-266FA09AD8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F3EDC-58FE-7AC5-F13A-6FDE8EDA83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 descr="Quotation Mark">
            <a:extLst>
              <a:ext uri="{FF2B5EF4-FFF2-40B4-BE49-F238E27FC236}">
                <a16:creationId xmlns:a16="http://schemas.microsoft.com/office/drawing/2014/main" id="{4B52BC46-48EA-B916-39B5-C5FF3FB612BC}"/>
              </a:ext>
            </a:extLst>
          </p:cNvPr>
          <p:cNvSpPr/>
          <p:nvPr/>
        </p:nvSpPr>
        <p:spPr>
          <a:xfrm>
            <a:off x="5731161" y="1132840"/>
            <a:ext cx="516694" cy="416701"/>
          </a:xfrm>
          <a:custGeom>
            <a:avLst/>
            <a:gdLst>
              <a:gd name="connsiteX0" fmla="*/ 418890 w 728197"/>
              <a:gd name="connsiteY0" fmla="*/ 587273 h 587273"/>
              <a:gd name="connsiteX1" fmla="*/ 383998 w 728197"/>
              <a:gd name="connsiteY1" fmla="*/ 552884 h 587273"/>
              <a:gd name="connsiteX2" fmla="*/ 383998 w 728197"/>
              <a:gd name="connsiteY2" fmla="*/ 552793 h 587273"/>
              <a:gd name="connsiteX3" fmla="*/ 383998 w 728197"/>
              <a:gd name="connsiteY3" fmla="*/ 367917 h 587273"/>
              <a:gd name="connsiteX4" fmla="*/ 513570 w 728197"/>
              <a:gd name="connsiteY4" fmla="*/ 79508 h 587273"/>
              <a:gd name="connsiteX5" fmla="*/ 728198 w 728197"/>
              <a:gd name="connsiteY5" fmla="*/ 0 h 587273"/>
              <a:gd name="connsiteX6" fmla="*/ 728198 w 728197"/>
              <a:gd name="connsiteY6" fmla="*/ 134713 h 587273"/>
              <a:gd name="connsiteX7" fmla="*/ 583354 w 728197"/>
              <a:gd name="connsiteY7" fmla="*/ 316104 h 587273"/>
              <a:gd name="connsiteX8" fmla="*/ 658414 w 728197"/>
              <a:gd name="connsiteY8" fmla="*/ 316104 h 587273"/>
              <a:gd name="connsiteX9" fmla="*/ 693398 w 728197"/>
              <a:gd name="connsiteY9" fmla="*/ 350585 h 587273"/>
              <a:gd name="connsiteX10" fmla="*/ 693398 w 728197"/>
              <a:gd name="connsiteY10" fmla="*/ 350677 h 587273"/>
              <a:gd name="connsiteX11" fmla="*/ 693398 w 728197"/>
              <a:gd name="connsiteY11" fmla="*/ 552426 h 587273"/>
              <a:gd name="connsiteX12" fmla="*/ 658599 w 728197"/>
              <a:gd name="connsiteY12" fmla="*/ 586907 h 587273"/>
              <a:gd name="connsiteX13" fmla="*/ 658506 w 728197"/>
              <a:gd name="connsiteY13" fmla="*/ 586907 h 587273"/>
              <a:gd name="connsiteX14" fmla="*/ 34892 w 728197"/>
              <a:gd name="connsiteY14" fmla="*/ 587273 h 587273"/>
              <a:gd name="connsiteX15" fmla="*/ 0 w 728197"/>
              <a:gd name="connsiteY15" fmla="*/ 552884 h 587273"/>
              <a:gd name="connsiteX16" fmla="*/ 0 w 728197"/>
              <a:gd name="connsiteY16" fmla="*/ 552793 h 587273"/>
              <a:gd name="connsiteX17" fmla="*/ 0 w 728197"/>
              <a:gd name="connsiteY17" fmla="*/ 367917 h 587273"/>
              <a:gd name="connsiteX18" fmla="*/ 129573 w 728197"/>
              <a:gd name="connsiteY18" fmla="*/ 79508 h 587273"/>
              <a:gd name="connsiteX19" fmla="*/ 344200 w 728197"/>
              <a:gd name="connsiteY19" fmla="*/ 0 h 587273"/>
              <a:gd name="connsiteX20" fmla="*/ 344200 w 728197"/>
              <a:gd name="connsiteY20" fmla="*/ 134713 h 587273"/>
              <a:gd name="connsiteX21" fmla="*/ 198986 w 728197"/>
              <a:gd name="connsiteY21" fmla="*/ 316104 h 587273"/>
              <a:gd name="connsiteX22" fmla="*/ 274046 w 728197"/>
              <a:gd name="connsiteY22" fmla="*/ 316104 h 587273"/>
              <a:gd name="connsiteX23" fmla="*/ 308938 w 728197"/>
              <a:gd name="connsiteY23" fmla="*/ 350677 h 587273"/>
              <a:gd name="connsiteX24" fmla="*/ 308938 w 728197"/>
              <a:gd name="connsiteY24" fmla="*/ 552426 h 587273"/>
              <a:gd name="connsiteX25" fmla="*/ 274138 w 728197"/>
              <a:gd name="connsiteY25" fmla="*/ 586907 h 587273"/>
              <a:gd name="connsiteX26" fmla="*/ 274046 w 728197"/>
              <a:gd name="connsiteY26" fmla="*/ 586907 h 5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8197" h="587273">
                <a:moveTo>
                  <a:pt x="418890" y="587273"/>
                </a:moveTo>
                <a:cubicBezTo>
                  <a:pt x="399670" y="587324"/>
                  <a:pt x="384048" y="571928"/>
                  <a:pt x="383998" y="552884"/>
                </a:cubicBezTo>
                <a:cubicBezTo>
                  <a:pt x="383998" y="552854"/>
                  <a:pt x="383998" y="552823"/>
                  <a:pt x="383998" y="552793"/>
                </a:cubicBezTo>
                <a:lnTo>
                  <a:pt x="383998" y="367917"/>
                </a:lnTo>
                <a:cubicBezTo>
                  <a:pt x="383998" y="240082"/>
                  <a:pt x="427189" y="143945"/>
                  <a:pt x="513570" y="79508"/>
                </a:cubicBezTo>
                <a:cubicBezTo>
                  <a:pt x="571693" y="35795"/>
                  <a:pt x="643235" y="9292"/>
                  <a:pt x="728198" y="0"/>
                </a:cubicBezTo>
                <a:lnTo>
                  <a:pt x="728198" y="134713"/>
                </a:lnTo>
                <a:cubicBezTo>
                  <a:pt x="631694" y="155439"/>
                  <a:pt x="583419" y="215902"/>
                  <a:pt x="583354" y="316104"/>
                </a:cubicBezTo>
                <a:lnTo>
                  <a:pt x="658414" y="316104"/>
                </a:lnTo>
                <a:cubicBezTo>
                  <a:pt x="677683" y="316054"/>
                  <a:pt x="693343" y="331491"/>
                  <a:pt x="693398" y="350585"/>
                </a:cubicBezTo>
                <a:cubicBezTo>
                  <a:pt x="693398" y="350615"/>
                  <a:pt x="693398" y="350646"/>
                  <a:pt x="693398" y="350677"/>
                </a:cubicBezTo>
                <a:lnTo>
                  <a:pt x="693398" y="552426"/>
                </a:lnTo>
                <a:cubicBezTo>
                  <a:pt x="693398" y="571469"/>
                  <a:pt x="677822" y="586907"/>
                  <a:pt x="658599" y="586907"/>
                </a:cubicBezTo>
                <a:cubicBezTo>
                  <a:pt x="658571" y="586907"/>
                  <a:pt x="658534" y="586907"/>
                  <a:pt x="658506" y="586907"/>
                </a:cubicBezTo>
                <a:close/>
                <a:moveTo>
                  <a:pt x="34892" y="587273"/>
                </a:moveTo>
                <a:cubicBezTo>
                  <a:pt x="15673" y="587324"/>
                  <a:pt x="51" y="571928"/>
                  <a:pt x="0" y="552884"/>
                </a:cubicBezTo>
                <a:cubicBezTo>
                  <a:pt x="0" y="552854"/>
                  <a:pt x="0" y="552823"/>
                  <a:pt x="0" y="552793"/>
                </a:cubicBezTo>
                <a:lnTo>
                  <a:pt x="0" y="367917"/>
                </a:lnTo>
                <a:cubicBezTo>
                  <a:pt x="0" y="240082"/>
                  <a:pt x="43191" y="143945"/>
                  <a:pt x="129573" y="79508"/>
                </a:cubicBezTo>
                <a:cubicBezTo>
                  <a:pt x="187695" y="35795"/>
                  <a:pt x="259238" y="9292"/>
                  <a:pt x="344200" y="0"/>
                </a:cubicBezTo>
                <a:lnTo>
                  <a:pt x="344200" y="134713"/>
                </a:lnTo>
                <a:cubicBezTo>
                  <a:pt x="247391" y="155439"/>
                  <a:pt x="198986" y="215902"/>
                  <a:pt x="198986" y="316104"/>
                </a:cubicBezTo>
                <a:lnTo>
                  <a:pt x="274046" y="316104"/>
                </a:lnTo>
                <a:cubicBezTo>
                  <a:pt x="293316" y="316104"/>
                  <a:pt x="308938" y="331583"/>
                  <a:pt x="308938" y="350677"/>
                </a:cubicBezTo>
                <a:lnTo>
                  <a:pt x="308938" y="552426"/>
                </a:lnTo>
                <a:cubicBezTo>
                  <a:pt x="308938" y="571469"/>
                  <a:pt x="293358" y="586907"/>
                  <a:pt x="274138" y="586907"/>
                </a:cubicBezTo>
                <a:cubicBezTo>
                  <a:pt x="274108" y="586907"/>
                  <a:pt x="274076" y="586907"/>
                  <a:pt x="274046" y="586907"/>
                </a:cubicBezTo>
                <a:close/>
              </a:path>
            </a:pathLst>
          </a:custGeom>
          <a:noFill/>
          <a:ln w="15875" cap="flat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7038" y="1876424"/>
            <a:ext cx="8794750" cy="21748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7038" y="4360863"/>
            <a:ext cx="8794750" cy="625475"/>
          </a:xfrm>
        </p:spPr>
        <p:txBody>
          <a:bodyPr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 descr="Quotation Mark">
            <a:extLst>
              <a:ext uri="{FF2B5EF4-FFF2-40B4-BE49-F238E27FC236}">
                <a16:creationId xmlns:a16="http://schemas.microsoft.com/office/drawing/2014/main" id="{4B52BC46-48EA-B916-39B5-C5FF3FB612BC}"/>
              </a:ext>
            </a:extLst>
          </p:cNvPr>
          <p:cNvSpPr/>
          <p:nvPr/>
        </p:nvSpPr>
        <p:spPr>
          <a:xfrm>
            <a:off x="5731161" y="963295"/>
            <a:ext cx="516694" cy="416701"/>
          </a:xfrm>
          <a:custGeom>
            <a:avLst/>
            <a:gdLst>
              <a:gd name="connsiteX0" fmla="*/ 418890 w 728197"/>
              <a:gd name="connsiteY0" fmla="*/ 587273 h 587273"/>
              <a:gd name="connsiteX1" fmla="*/ 383998 w 728197"/>
              <a:gd name="connsiteY1" fmla="*/ 552884 h 587273"/>
              <a:gd name="connsiteX2" fmla="*/ 383998 w 728197"/>
              <a:gd name="connsiteY2" fmla="*/ 552793 h 587273"/>
              <a:gd name="connsiteX3" fmla="*/ 383998 w 728197"/>
              <a:gd name="connsiteY3" fmla="*/ 367917 h 587273"/>
              <a:gd name="connsiteX4" fmla="*/ 513570 w 728197"/>
              <a:gd name="connsiteY4" fmla="*/ 79508 h 587273"/>
              <a:gd name="connsiteX5" fmla="*/ 728198 w 728197"/>
              <a:gd name="connsiteY5" fmla="*/ 0 h 587273"/>
              <a:gd name="connsiteX6" fmla="*/ 728198 w 728197"/>
              <a:gd name="connsiteY6" fmla="*/ 134713 h 587273"/>
              <a:gd name="connsiteX7" fmla="*/ 583354 w 728197"/>
              <a:gd name="connsiteY7" fmla="*/ 316104 h 587273"/>
              <a:gd name="connsiteX8" fmla="*/ 658414 w 728197"/>
              <a:gd name="connsiteY8" fmla="*/ 316104 h 587273"/>
              <a:gd name="connsiteX9" fmla="*/ 693398 w 728197"/>
              <a:gd name="connsiteY9" fmla="*/ 350585 h 587273"/>
              <a:gd name="connsiteX10" fmla="*/ 693398 w 728197"/>
              <a:gd name="connsiteY10" fmla="*/ 350677 h 587273"/>
              <a:gd name="connsiteX11" fmla="*/ 693398 w 728197"/>
              <a:gd name="connsiteY11" fmla="*/ 552426 h 587273"/>
              <a:gd name="connsiteX12" fmla="*/ 658599 w 728197"/>
              <a:gd name="connsiteY12" fmla="*/ 586907 h 587273"/>
              <a:gd name="connsiteX13" fmla="*/ 658506 w 728197"/>
              <a:gd name="connsiteY13" fmla="*/ 586907 h 587273"/>
              <a:gd name="connsiteX14" fmla="*/ 34892 w 728197"/>
              <a:gd name="connsiteY14" fmla="*/ 587273 h 587273"/>
              <a:gd name="connsiteX15" fmla="*/ 0 w 728197"/>
              <a:gd name="connsiteY15" fmla="*/ 552884 h 587273"/>
              <a:gd name="connsiteX16" fmla="*/ 0 w 728197"/>
              <a:gd name="connsiteY16" fmla="*/ 552793 h 587273"/>
              <a:gd name="connsiteX17" fmla="*/ 0 w 728197"/>
              <a:gd name="connsiteY17" fmla="*/ 367917 h 587273"/>
              <a:gd name="connsiteX18" fmla="*/ 129573 w 728197"/>
              <a:gd name="connsiteY18" fmla="*/ 79508 h 587273"/>
              <a:gd name="connsiteX19" fmla="*/ 344200 w 728197"/>
              <a:gd name="connsiteY19" fmla="*/ 0 h 587273"/>
              <a:gd name="connsiteX20" fmla="*/ 344200 w 728197"/>
              <a:gd name="connsiteY20" fmla="*/ 134713 h 587273"/>
              <a:gd name="connsiteX21" fmla="*/ 198986 w 728197"/>
              <a:gd name="connsiteY21" fmla="*/ 316104 h 587273"/>
              <a:gd name="connsiteX22" fmla="*/ 274046 w 728197"/>
              <a:gd name="connsiteY22" fmla="*/ 316104 h 587273"/>
              <a:gd name="connsiteX23" fmla="*/ 308938 w 728197"/>
              <a:gd name="connsiteY23" fmla="*/ 350677 h 587273"/>
              <a:gd name="connsiteX24" fmla="*/ 308938 w 728197"/>
              <a:gd name="connsiteY24" fmla="*/ 552426 h 587273"/>
              <a:gd name="connsiteX25" fmla="*/ 274138 w 728197"/>
              <a:gd name="connsiteY25" fmla="*/ 586907 h 587273"/>
              <a:gd name="connsiteX26" fmla="*/ 274046 w 728197"/>
              <a:gd name="connsiteY26" fmla="*/ 586907 h 58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8197" h="587273">
                <a:moveTo>
                  <a:pt x="418890" y="587273"/>
                </a:moveTo>
                <a:cubicBezTo>
                  <a:pt x="399670" y="587324"/>
                  <a:pt x="384048" y="571928"/>
                  <a:pt x="383998" y="552884"/>
                </a:cubicBezTo>
                <a:cubicBezTo>
                  <a:pt x="383998" y="552854"/>
                  <a:pt x="383998" y="552823"/>
                  <a:pt x="383998" y="552793"/>
                </a:cubicBezTo>
                <a:lnTo>
                  <a:pt x="383998" y="367917"/>
                </a:lnTo>
                <a:cubicBezTo>
                  <a:pt x="383998" y="240082"/>
                  <a:pt x="427189" y="143945"/>
                  <a:pt x="513570" y="79508"/>
                </a:cubicBezTo>
                <a:cubicBezTo>
                  <a:pt x="571693" y="35795"/>
                  <a:pt x="643235" y="9292"/>
                  <a:pt x="728198" y="0"/>
                </a:cubicBezTo>
                <a:lnTo>
                  <a:pt x="728198" y="134713"/>
                </a:lnTo>
                <a:cubicBezTo>
                  <a:pt x="631694" y="155439"/>
                  <a:pt x="583419" y="215902"/>
                  <a:pt x="583354" y="316104"/>
                </a:cubicBezTo>
                <a:lnTo>
                  <a:pt x="658414" y="316104"/>
                </a:lnTo>
                <a:cubicBezTo>
                  <a:pt x="677683" y="316054"/>
                  <a:pt x="693343" y="331491"/>
                  <a:pt x="693398" y="350585"/>
                </a:cubicBezTo>
                <a:cubicBezTo>
                  <a:pt x="693398" y="350615"/>
                  <a:pt x="693398" y="350646"/>
                  <a:pt x="693398" y="350677"/>
                </a:cubicBezTo>
                <a:lnTo>
                  <a:pt x="693398" y="552426"/>
                </a:lnTo>
                <a:cubicBezTo>
                  <a:pt x="693398" y="571469"/>
                  <a:pt x="677822" y="586907"/>
                  <a:pt x="658599" y="586907"/>
                </a:cubicBezTo>
                <a:cubicBezTo>
                  <a:pt x="658571" y="586907"/>
                  <a:pt x="658534" y="586907"/>
                  <a:pt x="658506" y="586907"/>
                </a:cubicBezTo>
                <a:close/>
                <a:moveTo>
                  <a:pt x="34892" y="587273"/>
                </a:moveTo>
                <a:cubicBezTo>
                  <a:pt x="15673" y="587324"/>
                  <a:pt x="51" y="571928"/>
                  <a:pt x="0" y="552884"/>
                </a:cubicBezTo>
                <a:cubicBezTo>
                  <a:pt x="0" y="552854"/>
                  <a:pt x="0" y="552823"/>
                  <a:pt x="0" y="552793"/>
                </a:cubicBezTo>
                <a:lnTo>
                  <a:pt x="0" y="367917"/>
                </a:lnTo>
                <a:cubicBezTo>
                  <a:pt x="0" y="240082"/>
                  <a:pt x="43191" y="143945"/>
                  <a:pt x="129573" y="79508"/>
                </a:cubicBezTo>
                <a:cubicBezTo>
                  <a:pt x="187695" y="35795"/>
                  <a:pt x="259238" y="9292"/>
                  <a:pt x="344200" y="0"/>
                </a:cubicBezTo>
                <a:lnTo>
                  <a:pt x="344200" y="134713"/>
                </a:lnTo>
                <a:cubicBezTo>
                  <a:pt x="247391" y="155439"/>
                  <a:pt x="198986" y="215902"/>
                  <a:pt x="198986" y="316104"/>
                </a:cubicBezTo>
                <a:lnTo>
                  <a:pt x="274046" y="316104"/>
                </a:lnTo>
                <a:cubicBezTo>
                  <a:pt x="293316" y="316104"/>
                  <a:pt x="308938" y="331583"/>
                  <a:pt x="308938" y="350677"/>
                </a:cubicBezTo>
                <a:lnTo>
                  <a:pt x="308938" y="552426"/>
                </a:lnTo>
                <a:cubicBezTo>
                  <a:pt x="308938" y="571469"/>
                  <a:pt x="293358" y="586907"/>
                  <a:pt x="274138" y="586907"/>
                </a:cubicBezTo>
                <a:cubicBezTo>
                  <a:pt x="274108" y="586907"/>
                  <a:pt x="274076" y="586907"/>
                  <a:pt x="274046" y="586907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7038" y="1706879"/>
            <a:ext cx="8794750" cy="21748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97038" y="4191318"/>
            <a:ext cx="8794750" cy="625475"/>
          </a:xfrm>
        </p:spPr>
        <p:txBody>
          <a:bodyPr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, Four 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FAB65E-774E-7C2F-9733-CE6410F86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260471"/>
            <a:ext cx="10888663" cy="435134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556884"/>
            <a:ext cx="6656388" cy="1554169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203123"/>
            <a:ext cx="665638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736526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3736526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58274" y="3188776"/>
            <a:ext cx="914400" cy="48044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4363133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687" y="4363133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34907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8BC5-9F97-A637-CA24-35B03B63A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44600"/>
            <a:ext cx="5373688" cy="316738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“Quote slide 1, </a:t>
            </a: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no </a:t>
            </a:r>
            <a:r>
              <a:rPr lang="en-GB" err="1"/>
              <a:t>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”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765B2C-5060-1909-C557-ADA0DD5D9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726305"/>
            <a:ext cx="5373688" cy="673417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Role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FFC5C-7657-95D9-3E3C-A05AC680C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9777-CA26-AFF0-62B3-9D957F6FD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, Title, Body Copy,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FB629D-1461-3E6E-194F-1E2781C5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8146"/>
            <a:ext cx="5683250" cy="946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2D1E1-C16C-597A-29F4-4F0B590395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555750"/>
            <a:ext cx="5683250" cy="923925"/>
          </a:xfrm>
        </p:spPr>
        <p:txBody>
          <a:bodyPr/>
          <a:lstStyle>
            <a:lvl1pPr marL="0" indent="0">
              <a:buNone/>
              <a:defRPr sz="1800" b="0"/>
            </a:lvl1pPr>
            <a:lvl2pPr marL="182880" indent="0">
              <a:buNone/>
              <a:defRPr sz="1600" b="0"/>
            </a:lvl2pPr>
            <a:lvl3pPr marL="365760" indent="0">
              <a:buNone/>
              <a:defRPr sz="1400" b="0"/>
            </a:lvl3pPr>
            <a:lvl4pPr marL="548640" indent="0">
              <a:buNone/>
              <a:defRPr sz="1200" b="0"/>
            </a:lvl4pPr>
            <a:lvl5pPr marL="731520" indent="0">
              <a:buNone/>
              <a:defRPr sz="1100" b="0"/>
            </a:lvl5pPr>
          </a:lstStyle>
          <a:p>
            <a:pPr lvl="0"/>
            <a:r>
              <a:rPr lang="en-US"/>
              <a:t>Body copy placeholder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99622-5FA2-FEEE-3C33-0A896ADDB1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50E13-06E5-F6BB-7667-EE8E9893D0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05315C-F3C4-4817-6DB5-825E9E8E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</p:spTree>
    <p:extLst>
      <p:ext uri="{BB962C8B-B14F-4D97-AF65-F5344CB8AC3E}">
        <p14:creationId xmlns:p14="http://schemas.microsoft.com/office/powerpoint/2010/main" val="23117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D67761C-12AC-06B4-1032-66C47B765FE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22313" y="1555750"/>
            <a:ext cx="10747375" cy="4519613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on icon below to add a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74D6FA-95EE-1CAF-BEA5-F32D06BA6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E918-878C-B6E2-7015-CE4BF7A0B7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806450"/>
            <a:ext cx="5772150" cy="292100"/>
          </a:xfrm>
        </p:spPr>
        <p:txBody>
          <a:bodyPr/>
          <a:lstStyle>
            <a:lvl1pPr marL="0" indent="0">
              <a:buNone/>
              <a:defRPr sz="1600" b="0"/>
            </a:lvl1pPr>
            <a:lvl2pPr marL="182880" indent="0">
              <a:buNone/>
              <a:defRPr sz="1400"/>
            </a:lvl2pPr>
            <a:lvl3pPr marL="365760" indent="0">
              <a:buNone/>
              <a:defRPr sz="1200"/>
            </a:lvl3pPr>
            <a:lvl4pPr marL="548640" indent="0">
              <a:buNone/>
              <a:defRPr sz="1100"/>
            </a:lvl4pPr>
            <a:lvl5pPr marL="731520" indent="0">
              <a:buNone/>
              <a:defRPr sz="1050"/>
            </a:lvl5pPr>
          </a:lstStyle>
          <a:p>
            <a:pPr lvl="0"/>
            <a:r>
              <a:rPr lang="en-US"/>
              <a:t>Subtitle placeholder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0E688F9-03DF-D354-A8AF-EF5349F39C6B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23850" y="1555750"/>
            <a:ext cx="11544300" cy="4519613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on icon below to add a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45BA0-AFF9-CA34-CF89-66A166DB40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Slide 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7114D6-E2A0-BB7F-D120-F920E817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339181"/>
            <a:ext cx="5281613" cy="2179638"/>
          </a:xfrm>
        </p:spPr>
        <p:txBody>
          <a:bodyPr wrap="square" anchor="ctr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9EC94CF-F758-4A7C-3B39-A1EFC1EA815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81775" y="952500"/>
            <a:ext cx="4887913" cy="4968875"/>
          </a:xfrm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below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1575F-C481-6715-1865-C24DCDB5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8B697-7FF8-033A-E0D2-4C2717BFD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, Title,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0C9451-8976-3C96-3C4E-F9624BB3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063" y="952500"/>
            <a:ext cx="7634288" cy="2476500"/>
          </a:xfrm>
        </p:spPr>
        <p:txBody>
          <a:bodyPr anchor="b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A8F9-F7CA-7BED-9594-D64F51EE9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8063" y="3738563"/>
            <a:ext cx="7634287" cy="936625"/>
          </a:xfrm>
        </p:spPr>
        <p:txBody>
          <a:bodyPr/>
          <a:lstStyle>
            <a:lvl1pPr marL="0" indent="0" algn="ctr">
              <a:buNone/>
              <a:defRPr/>
            </a:lvl1pPr>
            <a:lvl2pPr marL="182880" indent="0" algn="ctr">
              <a:buNone/>
              <a:defRPr/>
            </a:lvl2pPr>
            <a:lvl3pPr marL="365760" indent="0" algn="ctr">
              <a:buNone/>
              <a:defRPr/>
            </a:lvl3pPr>
            <a:lvl4pPr marL="548640" indent="0" algn="ctr">
              <a:buNone/>
              <a:defRPr/>
            </a:lvl4pPr>
            <a:lvl5pPr marL="73152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146B2-9533-23DF-7DA9-0EBFD96977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4EDA1-89C5-8341-7EDE-FCCAAA060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1, Title,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E3366F-F43E-6996-B128-0A001300FD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B6A35-8740-9D1E-A189-71BC5C74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063" y="952500"/>
            <a:ext cx="7634288" cy="1537465"/>
          </a:xfrm>
        </p:spPr>
        <p:txBody>
          <a:bodyPr anchor="b" anchorCtr="0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A8F9-F7CA-7BED-9594-D64F51EE92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8063" y="2492374"/>
            <a:ext cx="7634287" cy="311152"/>
          </a:xfrm>
        </p:spPr>
        <p:txBody>
          <a:bodyPr/>
          <a:lstStyle>
            <a:lvl1pPr marL="0" indent="0" algn="ctr">
              <a:buNone/>
              <a:defRPr/>
            </a:lvl1pPr>
            <a:lvl2pPr marL="182880" indent="0" algn="ctr">
              <a:buNone/>
              <a:defRPr/>
            </a:lvl2pPr>
            <a:lvl3pPr marL="365760" indent="0" algn="ctr">
              <a:buNone/>
              <a:defRPr/>
            </a:lvl3pPr>
            <a:lvl4pPr marL="548640" indent="0" algn="ctr">
              <a:buNone/>
              <a:defRPr/>
            </a:lvl4pPr>
            <a:lvl5pPr marL="73152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03969-9100-4398-1394-9B9B34222C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FB270-12CC-4B92-85FD-B7710644F2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85A1-2C43-8640-F232-FC541372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492231"/>
            <a:ext cx="7634288" cy="1870075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45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F17AB4-9E08-0A74-D302-44EB1D55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492375"/>
            <a:ext cx="7634288" cy="1868488"/>
          </a:xfrm>
        </p:spPr>
        <p:txBody>
          <a:bodyPr wrap="square" anchor="ctr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, Four Speak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Cisco logo">
            <a:extLst>
              <a:ext uri="{FF2B5EF4-FFF2-40B4-BE49-F238E27FC236}">
                <a16:creationId xmlns:a16="http://schemas.microsoft.com/office/drawing/2014/main" id="{60C68F8B-19C8-6CB4-297B-32D44AF9C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850" y="320675"/>
            <a:ext cx="792163" cy="4162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492374"/>
            <a:ext cx="10167938" cy="1243019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Slide Title Layout 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49" y="3827463"/>
            <a:ext cx="1016793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60863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2EFECA-80DB-74BA-813F-3952A15A5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0688" y="4360863"/>
            <a:ext cx="4886325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990779"/>
            <a:ext cx="3725863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BB47F0-F6D2-5FD5-1C2D-8963A9B280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688" y="4990779"/>
            <a:ext cx="4886325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829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EAE-269F-9001-82E1-E63AB48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492375"/>
            <a:ext cx="7634288" cy="1868487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2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CEAE-269F-9001-82E1-E63AB48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492375"/>
            <a:ext cx="7235825" cy="1868487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5412D7-A614-E163-F131-6847698E7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244601"/>
            <a:ext cx="10888663" cy="4367212"/>
          </a:xfrm>
          <a:prstGeom prst="rect">
            <a:avLst/>
          </a:prstGeom>
          <a:solidFill>
            <a:schemeClr val="tx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D99A5-A6E1-0514-02DB-84C6BD187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114676"/>
            <a:ext cx="2749550" cy="623888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8" name="Picture 7" descr="Cisco logo">
            <a:extLst>
              <a:ext uri="{FF2B5EF4-FFF2-40B4-BE49-F238E27FC236}">
                <a16:creationId xmlns:a16="http://schemas.microsoft.com/office/drawing/2014/main" id="{56775E76-582E-6CCC-1676-4F670B0BF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58274" y="3188776"/>
            <a:ext cx="914400" cy="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FD99A5-A6E1-0514-02DB-84C6BD187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114676"/>
            <a:ext cx="2749550" cy="623888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177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" descr="Cisco logo">
            <a:extLst>
              <a:ext uri="{FF2B5EF4-FFF2-40B4-BE49-F238E27FC236}">
                <a16:creationId xmlns:a16="http://schemas.microsoft.com/office/drawing/2014/main" id="{9A32CA38-C4CF-D4BC-78F1-F151F8F979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87122" y="2978332"/>
            <a:ext cx="1217756" cy="640080"/>
            <a:chOff x="7202835" y="2919593"/>
            <a:chExt cx="1014444" cy="533215"/>
          </a:xfrm>
          <a:solidFill>
            <a:schemeClr val="bg1"/>
          </a:solidFill>
        </p:grpSpPr>
        <p:sp>
          <p:nvSpPr>
            <p:cNvPr id="4" name="Freeform 24">
              <a:extLst>
                <a:ext uri="{FF2B5EF4-FFF2-40B4-BE49-F238E27FC236}">
                  <a16:creationId xmlns:a16="http://schemas.microsoft.com/office/drawing/2014/main" id="{0848F511-CD0C-4E21-1411-CA7D0F6E3A43}"/>
                </a:ext>
              </a:extLst>
            </p:cNvPr>
            <p:cNvSpPr/>
            <p:nvPr/>
          </p:nvSpPr>
          <p:spPr>
            <a:xfrm>
              <a:off x="7489875" y="3273956"/>
              <a:ext cx="44467" cy="175170"/>
            </a:xfrm>
            <a:custGeom>
              <a:avLst/>
              <a:gdLst>
                <a:gd name="connsiteX0" fmla="*/ 0 w 44467"/>
                <a:gd name="connsiteY0" fmla="*/ 0 h 175170"/>
                <a:gd name="connsiteX1" fmla="*/ 44467 w 44467"/>
                <a:gd name="connsiteY1" fmla="*/ 0 h 175170"/>
                <a:gd name="connsiteX2" fmla="*/ 44467 w 44467"/>
                <a:gd name="connsiteY2" fmla="*/ 175170 h 175170"/>
                <a:gd name="connsiteX3" fmla="*/ 0 w 44467"/>
                <a:gd name="connsiteY3" fmla="*/ 175170 h 1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7" h="175170">
                  <a:moveTo>
                    <a:pt x="0" y="0"/>
                  </a:moveTo>
                  <a:lnTo>
                    <a:pt x="44467" y="0"/>
                  </a:lnTo>
                  <a:lnTo>
                    <a:pt x="44467" y="175170"/>
                  </a:lnTo>
                  <a:lnTo>
                    <a:pt x="0" y="175170"/>
                  </a:lnTo>
                  <a:close/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5" name="Freeform 25">
              <a:extLst>
                <a:ext uri="{FF2B5EF4-FFF2-40B4-BE49-F238E27FC236}">
                  <a16:creationId xmlns:a16="http://schemas.microsoft.com/office/drawing/2014/main" id="{CE7BD058-D0FF-047D-F5E7-7A0A610E086D}"/>
                </a:ext>
              </a:extLst>
            </p:cNvPr>
            <p:cNvSpPr/>
            <p:nvPr/>
          </p:nvSpPr>
          <p:spPr>
            <a:xfrm>
              <a:off x="7758493" y="3270889"/>
              <a:ext cx="134399" cy="181394"/>
            </a:xfrm>
            <a:custGeom>
              <a:avLst/>
              <a:gdLst>
                <a:gd name="connsiteX0" fmla="*/ 0 w 134399"/>
                <a:gd name="connsiteY0" fmla="*/ 90652 h 181394"/>
                <a:gd name="connsiteX1" fmla="*/ 93835 w 134399"/>
                <a:gd name="connsiteY1" fmla="*/ 181394 h 181394"/>
                <a:gd name="connsiteX2" fmla="*/ 134400 w 134399"/>
                <a:gd name="connsiteY2" fmla="*/ 175170 h 181394"/>
                <a:gd name="connsiteX3" fmla="*/ 134400 w 134399"/>
                <a:gd name="connsiteY3" fmla="*/ 128176 h 181394"/>
                <a:gd name="connsiteX4" fmla="*/ 97011 w 134399"/>
                <a:gd name="connsiteY4" fmla="*/ 137196 h 181394"/>
                <a:gd name="connsiteX5" fmla="*/ 50003 w 134399"/>
                <a:gd name="connsiteY5" fmla="*/ 90472 h 181394"/>
                <a:gd name="connsiteX6" fmla="*/ 97011 w 134399"/>
                <a:gd name="connsiteY6" fmla="*/ 43747 h 181394"/>
                <a:gd name="connsiteX7" fmla="*/ 134400 w 134399"/>
                <a:gd name="connsiteY7" fmla="*/ 52768 h 181394"/>
                <a:gd name="connsiteX8" fmla="*/ 134400 w 134399"/>
                <a:gd name="connsiteY8" fmla="*/ 6314 h 181394"/>
                <a:gd name="connsiteX9" fmla="*/ 93835 w 134399"/>
                <a:gd name="connsiteY9" fmla="*/ 0 h 181394"/>
                <a:gd name="connsiteX10" fmla="*/ 0 w 134399"/>
                <a:gd name="connsiteY10" fmla="*/ 90652 h 1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399" h="181394">
                  <a:moveTo>
                    <a:pt x="0" y="90652"/>
                  </a:moveTo>
                  <a:cubicBezTo>
                    <a:pt x="0" y="147118"/>
                    <a:pt x="43832" y="181394"/>
                    <a:pt x="93835" y="181394"/>
                  </a:cubicBezTo>
                  <a:cubicBezTo>
                    <a:pt x="107583" y="181261"/>
                    <a:pt x="121250" y="179165"/>
                    <a:pt x="134400" y="175170"/>
                  </a:cubicBezTo>
                  <a:lnTo>
                    <a:pt x="134400" y="128176"/>
                  </a:lnTo>
                  <a:cubicBezTo>
                    <a:pt x="122893" y="134240"/>
                    <a:pt x="110034" y="137341"/>
                    <a:pt x="97011" y="137196"/>
                  </a:cubicBezTo>
                  <a:cubicBezTo>
                    <a:pt x="71048" y="137196"/>
                    <a:pt x="50003" y="116276"/>
                    <a:pt x="50003" y="90472"/>
                  </a:cubicBezTo>
                  <a:cubicBezTo>
                    <a:pt x="50003" y="64667"/>
                    <a:pt x="71048" y="43747"/>
                    <a:pt x="97011" y="43747"/>
                  </a:cubicBezTo>
                  <a:cubicBezTo>
                    <a:pt x="110034" y="43598"/>
                    <a:pt x="122893" y="46700"/>
                    <a:pt x="134400" y="52768"/>
                  </a:cubicBezTo>
                  <a:lnTo>
                    <a:pt x="134400" y="6314"/>
                  </a:lnTo>
                  <a:cubicBezTo>
                    <a:pt x="121287" y="2146"/>
                    <a:pt x="107602" y="15"/>
                    <a:pt x="93835" y="0"/>
                  </a:cubicBezTo>
                  <a:cubicBezTo>
                    <a:pt x="39385" y="0"/>
                    <a:pt x="0" y="38335"/>
                    <a:pt x="0" y="9065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83623A44-0F0F-1370-66F6-0846CAF90985}"/>
                </a:ext>
              </a:extLst>
            </p:cNvPr>
            <p:cNvSpPr/>
            <p:nvPr/>
          </p:nvSpPr>
          <p:spPr>
            <a:xfrm>
              <a:off x="7294401" y="3270889"/>
              <a:ext cx="134581" cy="181394"/>
            </a:xfrm>
            <a:custGeom>
              <a:avLst/>
              <a:gdLst>
                <a:gd name="connsiteX0" fmla="*/ 0 w 134581"/>
                <a:gd name="connsiteY0" fmla="*/ 90652 h 181394"/>
                <a:gd name="connsiteX1" fmla="*/ 93926 w 134581"/>
                <a:gd name="connsiteY1" fmla="*/ 181394 h 181394"/>
                <a:gd name="connsiteX2" fmla="*/ 134581 w 134581"/>
                <a:gd name="connsiteY2" fmla="*/ 175170 h 181394"/>
                <a:gd name="connsiteX3" fmla="*/ 134581 w 134581"/>
                <a:gd name="connsiteY3" fmla="*/ 128176 h 181394"/>
                <a:gd name="connsiteX4" fmla="*/ 97193 w 134581"/>
                <a:gd name="connsiteY4" fmla="*/ 137196 h 181394"/>
                <a:gd name="connsiteX5" fmla="*/ 50184 w 134581"/>
                <a:gd name="connsiteY5" fmla="*/ 90472 h 181394"/>
                <a:gd name="connsiteX6" fmla="*/ 97193 w 134581"/>
                <a:gd name="connsiteY6" fmla="*/ 43747 h 181394"/>
                <a:gd name="connsiteX7" fmla="*/ 134581 w 134581"/>
                <a:gd name="connsiteY7" fmla="*/ 52768 h 181394"/>
                <a:gd name="connsiteX8" fmla="*/ 134581 w 134581"/>
                <a:gd name="connsiteY8" fmla="*/ 6314 h 181394"/>
                <a:gd name="connsiteX9" fmla="*/ 93926 w 134581"/>
                <a:gd name="connsiteY9" fmla="*/ 0 h 181394"/>
                <a:gd name="connsiteX10" fmla="*/ 181 w 134581"/>
                <a:gd name="connsiteY10" fmla="*/ 90652 h 18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581" h="181394">
                  <a:moveTo>
                    <a:pt x="0" y="90652"/>
                  </a:moveTo>
                  <a:cubicBezTo>
                    <a:pt x="0" y="147118"/>
                    <a:pt x="43832" y="181394"/>
                    <a:pt x="93926" y="181394"/>
                  </a:cubicBezTo>
                  <a:cubicBezTo>
                    <a:pt x="107708" y="181268"/>
                    <a:pt x="121400" y="179172"/>
                    <a:pt x="134581" y="175170"/>
                  </a:cubicBezTo>
                  <a:lnTo>
                    <a:pt x="134581" y="128176"/>
                  </a:lnTo>
                  <a:cubicBezTo>
                    <a:pt x="123065" y="134222"/>
                    <a:pt x="110216" y="137322"/>
                    <a:pt x="97193" y="137196"/>
                  </a:cubicBezTo>
                  <a:cubicBezTo>
                    <a:pt x="71231" y="137196"/>
                    <a:pt x="50184" y="116276"/>
                    <a:pt x="50184" y="90472"/>
                  </a:cubicBezTo>
                  <a:cubicBezTo>
                    <a:pt x="50184" y="64667"/>
                    <a:pt x="71231" y="43747"/>
                    <a:pt x="97193" y="43747"/>
                  </a:cubicBezTo>
                  <a:cubicBezTo>
                    <a:pt x="110217" y="43613"/>
                    <a:pt x="123068" y="46714"/>
                    <a:pt x="134581" y="52768"/>
                  </a:cubicBezTo>
                  <a:lnTo>
                    <a:pt x="134581" y="6314"/>
                  </a:lnTo>
                  <a:cubicBezTo>
                    <a:pt x="121434" y="2159"/>
                    <a:pt x="107722" y="30"/>
                    <a:pt x="93926" y="0"/>
                  </a:cubicBezTo>
                  <a:cubicBezTo>
                    <a:pt x="39476" y="0"/>
                    <a:pt x="181" y="38335"/>
                    <a:pt x="181" y="9065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8ABAB402-379C-A6D8-AF39-B22717AC8652}"/>
                </a:ext>
              </a:extLst>
            </p:cNvPr>
            <p:cNvSpPr/>
            <p:nvPr/>
          </p:nvSpPr>
          <p:spPr>
            <a:xfrm>
              <a:off x="7943079" y="3270861"/>
              <a:ext cx="182591" cy="181947"/>
            </a:xfrm>
            <a:custGeom>
              <a:avLst/>
              <a:gdLst>
                <a:gd name="connsiteX0" fmla="*/ 89568 w 182591"/>
                <a:gd name="connsiteY0" fmla="*/ 137224 h 181947"/>
                <a:gd name="connsiteX1" fmla="*/ 42832 w 182591"/>
                <a:gd name="connsiteY1" fmla="*/ 91494 h 181947"/>
                <a:gd name="connsiteX2" fmla="*/ 88842 w 182591"/>
                <a:gd name="connsiteY2" fmla="*/ 45041 h 181947"/>
                <a:gd name="connsiteX3" fmla="*/ 135578 w 182591"/>
                <a:gd name="connsiteY3" fmla="*/ 90772 h 181947"/>
                <a:gd name="connsiteX4" fmla="*/ 135578 w 182591"/>
                <a:gd name="connsiteY4" fmla="*/ 91131 h 181947"/>
                <a:gd name="connsiteX5" fmla="*/ 91220 w 182591"/>
                <a:gd name="connsiteY5" fmla="*/ 137218 h 181947"/>
                <a:gd name="connsiteX6" fmla="*/ 89568 w 182591"/>
                <a:gd name="connsiteY6" fmla="*/ 137224 h 181947"/>
                <a:gd name="connsiteX7" fmla="*/ 89568 w 182591"/>
                <a:gd name="connsiteY7" fmla="*/ 479 h 181947"/>
                <a:gd name="connsiteX8" fmla="*/ 17 w 182591"/>
                <a:gd name="connsiteY8" fmla="*/ 92919 h 181947"/>
                <a:gd name="connsiteX9" fmla="*/ 93017 w 182591"/>
                <a:gd name="connsiteY9" fmla="*/ 181931 h 181947"/>
                <a:gd name="connsiteX10" fmla="*/ 182586 w 182591"/>
                <a:gd name="connsiteY10" fmla="*/ 91131 h 181947"/>
                <a:gd name="connsiteX11" fmla="*/ 92781 w 182591"/>
                <a:gd name="connsiteY11" fmla="*/ 5 h 181947"/>
                <a:gd name="connsiteX12" fmla="*/ 89568 w 182591"/>
                <a:gd name="connsiteY12" fmla="*/ 28 h 18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91" h="181947">
                  <a:moveTo>
                    <a:pt x="89568" y="137224"/>
                  </a:moveTo>
                  <a:cubicBezTo>
                    <a:pt x="63959" y="137423"/>
                    <a:pt x="43032" y="116949"/>
                    <a:pt x="42832" y="91494"/>
                  </a:cubicBezTo>
                  <a:cubicBezTo>
                    <a:pt x="42633" y="66038"/>
                    <a:pt x="63233" y="45241"/>
                    <a:pt x="88842" y="45041"/>
                  </a:cubicBezTo>
                  <a:cubicBezTo>
                    <a:pt x="114452" y="44842"/>
                    <a:pt x="135378" y="65317"/>
                    <a:pt x="135578" y="90772"/>
                  </a:cubicBezTo>
                  <a:cubicBezTo>
                    <a:pt x="135578" y="90891"/>
                    <a:pt x="135578" y="91011"/>
                    <a:pt x="135578" y="91131"/>
                  </a:cubicBezTo>
                  <a:cubicBezTo>
                    <a:pt x="136132" y="116033"/>
                    <a:pt x="116267" y="136667"/>
                    <a:pt x="91220" y="137218"/>
                  </a:cubicBezTo>
                  <a:cubicBezTo>
                    <a:pt x="90666" y="137229"/>
                    <a:pt x="90122" y="137232"/>
                    <a:pt x="89568" y="137224"/>
                  </a:cubicBezTo>
                  <a:moveTo>
                    <a:pt x="89568" y="479"/>
                  </a:moveTo>
                  <a:cubicBezTo>
                    <a:pt x="39157" y="1425"/>
                    <a:pt x="-936" y="42812"/>
                    <a:pt x="17" y="92919"/>
                  </a:cubicBezTo>
                  <a:cubicBezTo>
                    <a:pt x="969" y="143026"/>
                    <a:pt x="42605" y="182877"/>
                    <a:pt x="93017" y="181931"/>
                  </a:cubicBezTo>
                  <a:cubicBezTo>
                    <a:pt x="142784" y="180997"/>
                    <a:pt x="182623" y="140607"/>
                    <a:pt x="182586" y="91131"/>
                  </a:cubicBezTo>
                  <a:cubicBezTo>
                    <a:pt x="183104" y="41317"/>
                    <a:pt x="142893" y="519"/>
                    <a:pt x="92781" y="5"/>
                  </a:cubicBezTo>
                  <a:cubicBezTo>
                    <a:pt x="91710" y="-6"/>
                    <a:pt x="90639" y="1"/>
                    <a:pt x="89568" y="28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A0F49F63-D861-23D0-7A32-6898EA38AA9E}"/>
                </a:ext>
              </a:extLst>
            </p:cNvPr>
            <p:cNvSpPr/>
            <p:nvPr/>
          </p:nvSpPr>
          <p:spPr>
            <a:xfrm>
              <a:off x="7593692" y="3270799"/>
              <a:ext cx="121059" cy="181484"/>
            </a:xfrm>
            <a:custGeom>
              <a:avLst/>
              <a:gdLst>
                <a:gd name="connsiteX0" fmla="*/ 79678 w 121059"/>
                <a:gd name="connsiteY0" fmla="*/ 72612 h 181484"/>
                <a:gd name="connsiteX1" fmla="*/ 67427 w 121059"/>
                <a:gd name="connsiteY1" fmla="*/ 68733 h 181484"/>
                <a:gd name="connsiteX2" fmla="*/ 47099 w 121059"/>
                <a:gd name="connsiteY2" fmla="*/ 52046 h 181484"/>
                <a:gd name="connsiteX3" fmla="*/ 74324 w 121059"/>
                <a:gd name="connsiteY3" fmla="*/ 37614 h 181484"/>
                <a:gd name="connsiteX4" fmla="*/ 109081 w 121059"/>
                <a:gd name="connsiteY4" fmla="*/ 43026 h 181484"/>
                <a:gd name="connsiteX5" fmla="*/ 109081 w 121059"/>
                <a:gd name="connsiteY5" fmla="*/ 5592 h 181484"/>
                <a:gd name="connsiteX6" fmla="*/ 65703 w 121059"/>
                <a:gd name="connsiteY6" fmla="*/ 0 h 181484"/>
                <a:gd name="connsiteX7" fmla="*/ 0 w 121059"/>
                <a:gd name="connsiteY7" fmla="*/ 54752 h 181484"/>
                <a:gd name="connsiteX8" fmla="*/ 45375 w 121059"/>
                <a:gd name="connsiteY8" fmla="*/ 105986 h 181484"/>
                <a:gd name="connsiteX9" fmla="*/ 54994 w 121059"/>
                <a:gd name="connsiteY9" fmla="*/ 109143 h 181484"/>
                <a:gd name="connsiteX10" fmla="*/ 74778 w 121059"/>
                <a:gd name="connsiteY10" fmla="*/ 126462 h 181484"/>
                <a:gd name="connsiteX11" fmla="*/ 42471 w 121059"/>
                <a:gd name="connsiteY11" fmla="*/ 142878 h 181484"/>
                <a:gd name="connsiteX12" fmla="*/ 454 w 121059"/>
                <a:gd name="connsiteY12" fmla="*/ 136384 h 181484"/>
                <a:gd name="connsiteX13" fmla="*/ 454 w 121059"/>
                <a:gd name="connsiteY13" fmla="*/ 176704 h 181484"/>
                <a:gd name="connsiteX14" fmla="*/ 48460 w 121059"/>
                <a:gd name="connsiteY14" fmla="*/ 181484 h 181484"/>
                <a:gd name="connsiteX15" fmla="*/ 121060 w 121059"/>
                <a:gd name="connsiteY15" fmla="*/ 122673 h 181484"/>
                <a:gd name="connsiteX16" fmla="*/ 79043 w 121059"/>
                <a:gd name="connsiteY16" fmla="*/ 72612 h 18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059" h="181484">
                  <a:moveTo>
                    <a:pt x="79678" y="72612"/>
                  </a:moveTo>
                  <a:lnTo>
                    <a:pt x="67427" y="68733"/>
                  </a:lnTo>
                  <a:cubicBezTo>
                    <a:pt x="60167" y="66388"/>
                    <a:pt x="47099" y="62690"/>
                    <a:pt x="47099" y="52046"/>
                  </a:cubicBezTo>
                  <a:cubicBezTo>
                    <a:pt x="47099" y="43567"/>
                    <a:pt x="56718" y="37614"/>
                    <a:pt x="74324" y="37614"/>
                  </a:cubicBezTo>
                  <a:cubicBezTo>
                    <a:pt x="86085" y="38079"/>
                    <a:pt x="97746" y="39896"/>
                    <a:pt x="109081" y="43026"/>
                  </a:cubicBezTo>
                  <a:lnTo>
                    <a:pt x="109081" y="5592"/>
                  </a:lnTo>
                  <a:cubicBezTo>
                    <a:pt x="94888" y="2071"/>
                    <a:pt x="80331" y="194"/>
                    <a:pt x="65703" y="0"/>
                  </a:cubicBezTo>
                  <a:cubicBezTo>
                    <a:pt x="24684" y="0"/>
                    <a:pt x="0" y="22009"/>
                    <a:pt x="0" y="54752"/>
                  </a:cubicBezTo>
                  <a:cubicBezTo>
                    <a:pt x="0" y="83797"/>
                    <a:pt x="20691" y="98229"/>
                    <a:pt x="45375" y="105986"/>
                  </a:cubicBezTo>
                  <a:cubicBezTo>
                    <a:pt x="48188" y="106888"/>
                    <a:pt x="52272" y="108151"/>
                    <a:pt x="54994" y="109143"/>
                  </a:cubicBezTo>
                  <a:cubicBezTo>
                    <a:pt x="65975" y="112571"/>
                    <a:pt x="74778" y="117622"/>
                    <a:pt x="74778" y="126462"/>
                  </a:cubicBezTo>
                  <a:cubicBezTo>
                    <a:pt x="74778" y="135301"/>
                    <a:pt x="64614" y="142878"/>
                    <a:pt x="42471" y="142878"/>
                  </a:cubicBezTo>
                  <a:cubicBezTo>
                    <a:pt x="28250" y="142457"/>
                    <a:pt x="14130" y="140275"/>
                    <a:pt x="454" y="136384"/>
                  </a:cubicBezTo>
                  <a:lnTo>
                    <a:pt x="454" y="176704"/>
                  </a:lnTo>
                  <a:cubicBezTo>
                    <a:pt x="16281" y="179724"/>
                    <a:pt x="32343" y="181324"/>
                    <a:pt x="48460" y="181484"/>
                  </a:cubicBezTo>
                  <a:cubicBezTo>
                    <a:pt x="82491" y="181484"/>
                    <a:pt x="121060" y="166691"/>
                    <a:pt x="121060" y="122673"/>
                  </a:cubicBezTo>
                  <a:cubicBezTo>
                    <a:pt x="121060" y="101296"/>
                    <a:pt x="107901" y="81632"/>
                    <a:pt x="79043" y="7261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62CA1BBC-594E-0B3B-ACB5-5180E647EB68}"/>
                </a:ext>
              </a:extLst>
            </p:cNvPr>
            <p:cNvSpPr/>
            <p:nvPr/>
          </p:nvSpPr>
          <p:spPr>
            <a:xfrm>
              <a:off x="7202835" y="3063878"/>
              <a:ext cx="44194" cy="88432"/>
            </a:xfrm>
            <a:custGeom>
              <a:avLst/>
              <a:gdLst>
                <a:gd name="connsiteX0" fmla="*/ 22143 w 44194"/>
                <a:gd name="connsiteY0" fmla="*/ 0 h 88432"/>
                <a:gd name="connsiteX1" fmla="*/ 0 w 44194"/>
                <a:gd name="connsiteY1" fmla="*/ 21919 h 88432"/>
                <a:gd name="connsiteX2" fmla="*/ 0 w 44194"/>
                <a:gd name="connsiteY2" fmla="*/ 67831 h 88432"/>
                <a:gd name="connsiteX3" fmla="*/ 23514 w 44194"/>
                <a:gd name="connsiteY3" fmla="*/ 88387 h 88432"/>
                <a:gd name="connsiteX4" fmla="*/ 44195 w 44194"/>
                <a:gd name="connsiteY4" fmla="*/ 67831 h 88432"/>
                <a:gd name="connsiteX5" fmla="*/ 44195 w 44194"/>
                <a:gd name="connsiteY5" fmla="*/ 21919 h 88432"/>
                <a:gd name="connsiteX6" fmla="*/ 22143 w 44194"/>
                <a:gd name="connsiteY6" fmla="*/ 0 h 8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94" h="88432">
                  <a:moveTo>
                    <a:pt x="22143" y="0"/>
                  </a:moveTo>
                  <a:cubicBezTo>
                    <a:pt x="9949" y="0"/>
                    <a:pt x="50" y="9799"/>
                    <a:pt x="0" y="21919"/>
                  </a:cubicBezTo>
                  <a:lnTo>
                    <a:pt x="0" y="67831"/>
                  </a:lnTo>
                  <a:cubicBezTo>
                    <a:pt x="782" y="79961"/>
                    <a:pt x="11310" y="89165"/>
                    <a:pt x="23514" y="88387"/>
                  </a:cubicBezTo>
                  <a:cubicBezTo>
                    <a:pt x="34627" y="87679"/>
                    <a:pt x="43483" y="78877"/>
                    <a:pt x="44195" y="67831"/>
                  </a:cubicBezTo>
                  <a:lnTo>
                    <a:pt x="44195" y="21919"/>
                  </a:lnTo>
                  <a:cubicBezTo>
                    <a:pt x="44195" y="9813"/>
                    <a:pt x="34321" y="0"/>
                    <a:pt x="22143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51B57147-07A3-179D-3B44-669E31BA0779}"/>
                </a:ext>
              </a:extLst>
            </p:cNvPr>
            <p:cNvSpPr/>
            <p:nvPr/>
          </p:nvSpPr>
          <p:spPr>
            <a:xfrm>
              <a:off x="7324348" y="3003533"/>
              <a:ext cx="44104" cy="150094"/>
            </a:xfrm>
            <a:custGeom>
              <a:avLst/>
              <a:gdLst>
                <a:gd name="connsiteX0" fmla="*/ 22052 w 44104"/>
                <a:gd name="connsiteY0" fmla="*/ 150094 h 150094"/>
                <a:gd name="connsiteX1" fmla="*/ 44104 w 44104"/>
                <a:gd name="connsiteY1" fmla="*/ 128176 h 150094"/>
                <a:gd name="connsiteX2" fmla="*/ 44104 w 44104"/>
                <a:gd name="connsiteY2" fmla="*/ 21919 h 150094"/>
                <a:gd name="connsiteX3" fmla="*/ 22052 w 44104"/>
                <a:gd name="connsiteY3" fmla="*/ 0 h 150094"/>
                <a:gd name="connsiteX4" fmla="*/ 0 w 44104"/>
                <a:gd name="connsiteY4" fmla="*/ 21919 h 150094"/>
                <a:gd name="connsiteX5" fmla="*/ 0 w 44104"/>
                <a:gd name="connsiteY5" fmla="*/ 128176 h 150094"/>
                <a:gd name="connsiteX6" fmla="*/ 22052 w 44104"/>
                <a:gd name="connsiteY6" fmla="*/ 150094 h 1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150094">
                  <a:moveTo>
                    <a:pt x="22052" y="150094"/>
                  </a:moveTo>
                  <a:cubicBezTo>
                    <a:pt x="34231" y="150094"/>
                    <a:pt x="44104" y="140281"/>
                    <a:pt x="44104" y="128176"/>
                  </a:cubicBez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  <a:cubicBezTo>
                    <a:pt x="9873" y="0"/>
                    <a:pt x="0" y="9813"/>
                    <a:pt x="0" y="21919"/>
                  </a:cubicBezTo>
                  <a:lnTo>
                    <a:pt x="0" y="128176"/>
                  </a:lnTo>
                  <a:cubicBezTo>
                    <a:pt x="0" y="140281"/>
                    <a:pt x="9873" y="150094"/>
                    <a:pt x="22052" y="150094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D2F4977B-6C3A-1749-28D3-74067758D800}"/>
                </a:ext>
              </a:extLst>
            </p:cNvPr>
            <p:cNvSpPr/>
            <p:nvPr/>
          </p:nvSpPr>
          <p:spPr>
            <a:xfrm>
              <a:off x="7445589" y="2921000"/>
              <a:ext cx="44104" cy="276375"/>
            </a:xfrm>
            <a:custGeom>
              <a:avLst/>
              <a:gdLst>
                <a:gd name="connsiteX0" fmla="*/ 22052 w 44104"/>
                <a:gd name="connsiteY0" fmla="*/ 0 h 276375"/>
                <a:gd name="connsiteX1" fmla="*/ 0 w 44104"/>
                <a:gd name="connsiteY1" fmla="*/ 21919 h 276375"/>
                <a:gd name="connsiteX2" fmla="*/ 0 w 44104"/>
                <a:gd name="connsiteY2" fmla="*/ 254457 h 276375"/>
                <a:gd name="connsiteX3" fmla="*/ 22052 w 44104"/>
                <a:gd name="connsiteY3" fmla="*/ 276376 h 276375"/>
                <a:gd name="connsiteX4" fmla="*/ 44104 w 44104"/>
                <a:gd name="connsiteY4" fmla="*/ 254457 h 276375"/>
                <a:gd name="connsiteX5" fmla="*/ 44104 w 44104"/>
                <a:gd name="connsiteY5" fmla="*/ 21919 h 276375"/>
                <a:gd name="connsiteX6" fmla="*/ 22052 w 44104"/>
                <a:gd name="connsiteY6" fmla="*/ 0 h 2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276375">
                  <a:moveTo>
                    <a:pt x="22052" y="0"/>
                  </a:moveTo>
                  <a:cubicBezTo>
                    <a:pt x="9873" y="0"/>
                    <a:pt x="0" y="9813"/>
                    <a:pt x="0" y="21919"/>
                  </a:cubicBezTo>
                  <a:lnTo>
                    <a:pt x="0" y="254457"/>
                  </a:lnTo>
                  <a:cubicBezTo>
                    <a:pt x="0" y="266563"/>
                    <a:pt x="9873" y="276376"/>
                    <a:pt x="22052" y="276376"/>
                  </a:cubicBezTo>
                  <a:cubicBezTo>
                    <a:pt x="34231" y="276376"/>
                    <a:pt x="44104" y="266563"/>
                    <a:pt x="44104" y="254457"/>
                  </a:cubicBez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7539BE40-6861-0AFB-E72A-25B2630122C7}"/>
                </a:ext>
              </a:extLst>
            </p:cNvPr>
            <p:cNvSpPr/>
            <p:nvPr/>
          </p:nvSpPr>
          <p:spPr>
            <a:xfrm>
              <a:off x="7566921" y="3003533"/>
              <a:ext cx="44104" cy="150094"/>
            </a:xfrm>
            <a:custGeom>
              <a:avLst/>
              <a:gdLst>
                <a:gd name="connsiteX0" fmla="*/ 44104 w 44104"/>
                <a:gd name="connsiteY0" fmla="*/ 128176 h 150094"/>
                <a:gd name="connsiteX1" fmla="*/ 44104 w 44104"/>
                <a:gd name="connsiteY1" fmla="*/ 21919 h 150094"/>
                <a:gd name="connsiteX2" fmla="*/ 22052 w 44104"/>
                <a:gd name="connsiteY2" fmla="*/ 0 h 150094"/>
                <a:gd name="connsiteX3" fmla="*/ 0 w 44104"/>
                <a:gd name="connsiteY3" fmla="*/ 21919 h 150094"/>
                <a:gd name="connsiteX4" fmla="*/ 0 w 44104"/>
                <a:gd name="connsiteY4" fmla="*/ 128176 h 150094"/>
                <a:gd name="connsiteX5" fmla="*/ 22052 w 44104"/>
                <a:gd name="connsiteY5" fmla="*/ 150094 h 150094"/>
                <a:gd name="connsiteX6" fmla="*/ 44104 w 44104"/>
                <a:gd name="connsiteY6" fmla="*/ 128176 h 15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4" h="150094">
                  <a:moveTo>
                    <a:pt x="44104" y="128176"/>
                  </a:moveTo>
                  <a:lnTo>
                    <a:pt x="44104" y="21919"/>
                  </a:lnTo>
                  <a:cubicBezTo>
                    <a:pt x="44104" y="9813"/>
                    <a:pt x="34231" y="0"/>
                    <a:pt x="22052" y="0"/>
                  </a:cubicBezTo>
                  <a:cubicBezTo>
                    <a:pt x="9874" y="0"/>
                    <a:pt x="0" y="9813"/>
                    <a:pt x="0" y="21919"/>
                  </a:cubicBezTo>
                  <a:lnTo>
                    <a:pt x="0" y="128176"/>
                  </a:lnTo>
                  <a:cubicBezTo>
                    <a:pt x="0" y="140281"/>
                    <a:pt x="9874" y="150094"/>
                    <a:pt x="22052" y="150094"/>
                  </a:cubicBezTo>
                  <a:cubicBezTo>
                    <a:pt x="34231" y="150094"/>
                    <a:pt x="44104" y="140281"/>
                    <a:pt x="44104" y="128176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8726BE87-6F3D-1887-CD70-E89DF7FE7BFC}"/>
                </a:ext>
              </a:extLst>
            </p:cNvPr>
            <p:cNvSpPr/>
            <p:nvPr/>
          </p:nvSpPr>
          <p:spPr>
            <a:xfrm>
              <a:off x="7687800" y="3063876"/>
              <a:ext cx="44104" cy="89751"/>
            </a:xfrm>
            <a:custGeom>
              <a:avLst/>
              <a:gdLst>
                <a:gd name="connsiteX0" fmla="*/ 22415 w 44104"/>
                <a:gd name="connsiteY0" fmla="*/ 2 h 89751"/>
                <a:gd name="connsiteX1" fmla="*/ 0 w 44104"/>
                <a:gd name="connsiteY1" fmla="*/ 21738 h 89751"/>
                <a:gd name="connsiteX2" fmla="*/ 0 w 44104"/>
                <a:gd name="connsiteY2" fmla="*/ 21921 h 89751"/>
                <a:gd name="connsiteX3" fmla="*/ 0 w 44104"/>
                <a:gd name="connsiteY3" fmla="*/ 67833 h 89751"/>
                <a:gd name="connsiteX4" fmla="*/ 22052 w 44104"/>
                <a:gd name="connsiteY4" fmla="*/ 89752 h 89751"/>
                <a:gd name="connsiteX5" fmla="*/ 44104 w 44104"/>
                <a:gd name="connsiteY5" fmla="*/ 67833 h 89751"/>
                <a:gd name="connsiteX6" fmla="*/ 44104 w 44104"/>
                <a:gd name="connsiteY6" fmla="*/ 21921 h 89751"/>
                <a:gd name="connsiteX7" fmla="*/ 22143 w 44104"/>
                <a:gd name="connsiteY7" fmla="*/ 2 h 8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04" h="89751">
                  <a:moveTo>
                    <a:pt x="22415" y="2"/>
                  </a:moveTo>
                  <a:cubicBezTo>
                    <a:pt x="10191" y="-148"/>
                    <a:pt x="154" y="9584"/>
                    <a:pt x="0" y="21738"/>
                  </a:cubicBezTo>
                  <a:cubicBezTo>
                    <a:pt x="0" y="21799"/>
                    <a:pt x="0" y="21860"/>
                    <a:pt x="0" y="21921"/>
                  </a:cubicBezTo>
                  <a:lnTo>
                    <a:pt x="0" y="67833"/>
                  </a:lnTo>
                  <a:cubicBezTo>
                    <a:pt x="0" y="79939"/>
                    <a:pt x="9874" y="89752"/>
                    <a:pt x="22052" y="89752"/>
                  </a:cubicBezTo>
                  <a:cubicBezTo>
                    <a:pt x="34231" y="89752"/>
                    <a:pt x="44104" y="79939"/>
                    <a:pt x="44104" y="67833"/>
                  </a:cubicBezTo>
                  <a:lnTo>
                    <a:pt x="44104" y="21921"/>
                  </a:lnTo>
                  <a:cubicBezTo>
                    <a:pt x="44104" y="9850"/>
                    <a:pt x="34285" y="51"/>
                    <a:pt x="22143" y="2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B3564BA-B2F9-645B-AD4D-30EC3199A221}"/>
                </a:ext>
              </a:extLst>
            </p:cNvPr>
            <p:cNvSpPr/>
            <p:nvPr/>
          </p:nvSpPr>
          <p:spPr>
            <a:xfrm>
              <a:off x="7809447" y="3002127"/>
              <a:ext cx="44107" cy="151500"/>
            </a:xfrm>
            <a:custGeom>
              <a:avLst/>
              <a:gdLst>
                <a:gd name="connsiteX0" fmla="*/ 22009 w 44107"/>
                <a:gd name="connsiteY0" fmla="*/ 151500 h 151500"/>
                <a:gd name="connsiteX1" fmla="*/ 44061 w 44107"/>
                <a:gd name="connsiteY1" fmla="*/ 129582 h 151500"/>
                <a:gd name="connsiteX2" fmla="*/ 44061 w 44107"/>
                <a:gd name="connsiteY2" fmla="*/ 23325 h 151500"/>
                <a:gd name="connsiteX3" fmla="*/ 23470 w 44107"/>
                <a:gd name="connsiteY3" fmla="*/ 46 h 151500"/>
                <a:gd name="connsiteX4" fmla="*/ 48 w 44107"/>
                <a:gd name="connsiteY4" fmla="*/ 20514 h 151500"/>
                <a:gd name="connsiteX5" fmla="*/ 48 w 44107"/>
                <a:gd name="connsiteY5" fmla="*/ 23325 h 151500"/>
                <a:gd name="connsiteX6" fmla="*/ 48 w 44107"/>
                <a:gd name="connsiteY6" fmla="*/ 129582 h 151500"/>
                <a:gd name="connsiteX7" fmla="*/ 21918 w 44107"/>
                <a:gd name="connsiteY7" fmla="*/ 151500 h 151500"/>
                <a:gd name="connsiteX8" fmla="*/ 22009 w 44107"/>
                <a:gd name="connsiteY8" fmla="*/ 151500 h 1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7" h="151500">
                  <a:moveTo>
                    <a:pt x="22009" y="151500"/>
                  </a:moveTo>
                  <a:cubicBezTo>
                    <a:pt x="34188" y="151500"/>
                    <a:pt x="44061" y="141688"/>
                    <a:pt x="44061" y="129582"/>
                  </a:cubicBezTo>
                  <a:lnTo>
                    <a:pt x="44061" y="23325"/>
                  </a:lnTo>
                  <a:cubicBezTo>
                    <a:pt x="44841" y="11244"/>
                    <a:pt x="35621" y="822"/>
                    <a:pt x="23470" y="46"/>
                  </a:cubicBezTo>
                  <a:cubicBezTo>
                    <a:pt x="11319" y="-730"/>
                    <a:pt x="828" y="8434"/>
                    <a:pt x="48" y="20514"/>
                  </a:cubicBezTo>
                  <a:cubicBezTo>
                    <a:pt x="-16" y="21451"/>
                    <a:pt x="-16" y="22389"/>
                    <a:pt x="48" y="23325"/>
                  </a:cubicBezTo>
                  <a:lnTo>
                    <a:pt x="48" y="129582"/>
                  </a:lnTo>
                  <a:cubicBezTo>
                    <a:pt x="-7" y="141637"/>
                    <a:pt x="9785" y="151451"/>
                    <a:pt x="21918" y="151500"/>
                  </a:cubicBezTo>
                  <a:cubicBezTo>
                    <a:pt x="21945" y="151500"/>
                    <a:pt x="21982" y="151500"/>
                    <a:pt x="22009" y="15150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0B4EEF7D-1D1F-7611-2AD6-3168E2EE165C}"/>
                </a:ext>
              </a:extLst>
            </p:cNvPr>
            <p:cNvSpPr/>
            <p:nvPr/>
          </p:nvSpPr>
          <p:spPr>
            <a:xfrm>
              <a:off x="7930779" y="2919593"/>
              <a:ext cx="44108" cy="279187"/>
            </a:xfrm>
            <a:custGeom>
              <a:avLst/>
              <a:gdLst>
                <a:gd name="connsiteX0" fmla="*/ 44061 w 44108"/>
                <a:gd name="connsiteY0" fmla="*/ 255863 h 279187"/>
                <a:gd name="connsiteX1" fmla="*/ 44061 w 44108"/>
                <a:gd name="connsiteY1" fmla="*/ 23325 h 279187"/>
                <a:gd name="connsiteX2" fmla="*/ 23470 w 44108"/>
                <a:gd name="connsiteY2" fmla="*/ 46 h 279187"/>
                <a:gd name="connsiteX3" fmla="*/ 48 w 44108"/>
                <a:gd name="connsiteY3" fmla="*/ 20514 h 279187"/>
                <a:gd name="connsiteX4" fmla="*/ 48 w 44108"/>
                <a:gd name="connsiteY4" fmla="*/ 23325 h 279187"/>
                <a:gd name="connsiteX5" fmla="*/ 48 w 44108"/>
                <a:gd name="connsiteY5" fmla="*/ 255863 h 279187"/>
                <a:gd name="connsiteX6" fmla="*/ 20639 w 44108"/>
                <a:gd name="connsiteY6" fmla="*/ 279142 h 279187"/>
                <a:gd name="connsiteX7" fmla="*/ 44061 w 44108"/>
                <a:gd name="connsiteY7" fmla="*/ 258674 h 279187"/>
                <a:gd name="connsiteX8" fmla="*/ 44061 w 44108"/>
                <a:gd name="connsiteY8" fmla="*/ 255863 h 27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8" h="279187">
                  <a:moveTo>
                    <a:pt x="44061" y="255863"/>
                  </a:moveTo>
                  <a:lnTo>
                    <a:pt x="44061" y="23325"/>
                  </a:lnTo>
                  <a:cubicBezTo>
                    <a:pt x="44842" y="11244"/>
                    <a:pt x="35621" y="822"/>
                    <a:pt x="23470" y="46"/>
                  </a:cubicBezTo>
                  <a:cubicBezTo>
                    <a:pt x="11319" y="-730"/>
                    <a:pt x="828" y="8434"/>
                    <a:pt x="48" y="20514"/>
                  </a:cubicBezTo>
                  <a:cubicBezTo>
                    <a:pt x="-16" y="21450"/>
                    <a:pt x="-16" y="22389"/>
                    <a:pt x="48" y="23325"/>
                  </a:cubicBezTo>
                  <a:lnTo>
                    <a:pt x="48" y="255863"/>
                  </a:lnTo>
                  <a:cubicBezTo>
                    <a:pt x="-733" y="267944"/>
                    <a:pt x="8487" y="278366"/>
                    <a:pt x="20639" y="279142"/>
                  </a:cubicBezTo>
                  <a:cubicBezTo>
                    <a:pt x="32790" y="279919"/>
                    <a:pt x="43281" y="270754"/>
                    <a:pt x="44061" y="258674"/>
                  </a:cubicBezTo>
                  <a:cubicBezTo>
                    <a:pt x="44125" y="257737"/>
                    <a:pt x="44125" y="256799"/>
                    <a:pt x="44061" y="255863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9A55B643-50C9-ECA1-F047-7AF4A01DADB7}"/>
                </a:ext>
              </a:extLst>
            </p:cNvPr>
            <p:cNvSpPr/>
            <p:nvPr/>
          </p:nvSpPr>
          <p:spPr>
            <a:xfrm>
              <a:off x="8051886" y="3003443"/>
              <a:ext cx="44285" cy="150187"/>
            </a:xfrm>
            <a:custGeom>
              <a:avLst/>
              <a:gdLst>
                <a:gd name="connsiteX0" fmla="*/ 21961 w 44285"/>
                <a:gd name="connsiteY0" fmla="*/ 150185 h 150187"/>
                <a:gd name="connsiteX1" fmla="*/ 44286 w 44285"/>
                <a:gd name="connsiteY1" fmla="*/ 128720 h 150187"/>
                <a:gd name="connsiteX2" fmla="*/ 44286 w 44285"/>
                <a:gd name="connsiteY2" fmla="*/ 128266 h 150187"/>
                <a:gd name="connsiteX3" fmla="*/ 44286 w 44285"/>
                <a:gd name="connsiteY3" fmla="*/ 22009 h 150187"/>
                <a:gd name="connsiteX4" fmla="*/ 22143 w 44285"/>
                <a:gd name="connsiteY4" fmla="*/ 0 h 150187"/>
                <a:gd name="connsiteX5" fmla="*/ 0 w 44285"/>
                <a:gd name="connsiteY5" fmla="*/ 22009 h 150187"/>
                <a:gd name="connsiteX6" fmla="*/ 0 w 44285"/>
                <a:gd name="connsiteY6" fmla="*/ 128266 h 150187"/>
                <a:gd name="connsiteX7" fmla="*/ 22052 w 44285"/>
                <a:gd name="connsiteY7" fmla="*/ 150185 h 15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85" h="150187">
                  <a:moveTo>
                    <a:pt x="21961" y="150185"/>
                  </a:moveTo>
                  <a:cubicBezTo>
                    <a:pt x="34086" y="150384"/>
                    <a:pt x="44086" y="140774"/>
                    <a:pt x="44286" y="128720"/>
                  </a:cubicBezTo>
                  <a:cubicBezTo>
                    <a:pt x="44286" y="128569"/>
                    <a:pt x="44286" y="128417"/>
                    <a:pt x="44286" y="128266"/>
                  </a:cubicBezTo>
                  <a:lnTo>
                    <a:pt x="44286" y="22009"/>
                  </a:lnTo>
                  <a:cubicBezTo>
                    <a:pt x="44286" y="9854"/>
                    <a:pt x="34376" y="0"/>
                    <a:pt x="22143" y="0"/>
                  </a:cubicBezTo>
                  <a:cubicBezTo>
                    <a:pt x="9910" y="0"/>
                    <a:pt x="0" y="9854"/>
                    <a:pt x="0" y="22009"/>
                  </a:cubicBezTo>
                  <a:lnTo>
                    <a:pt x="0" y="128266"/>
                  </a:lnTo>
                  <a:cubicBezTo>
                    <a:pt x="0" y="140372"/>
                    <a:pt x="9874" y="150185"/>
                    <a:pt x="22052" y="150185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46A6ACD1-E596-9055-243C-B9CF5CFB813D}"/>
                </a:ext>
              </a:extLst>
            </p:cNvPr>
            <p:cNvSpPr/>
            <p:nvPr/>
          </p:nvSpPr>
          <p:spPr>
            <a:xfrm>
              <a:off x="8173172" y="3063878"/>
              <a:ext cx="44107" cy="91156"/>
            </a:xfrm>
            <a:custGeom>
              <a:avLst/>
              <a:gdLst>
                <a:gd name="connsiteX0" fmla="*/ 22007 w 44107"/>
                <a:gd name="connsiteY0" fmla="*/ 0 h 91156"/>
                <a:gd name="connsiteX1" fmla="*/ 46 w 44107"/>
                <a:gd name="connsiteY1" fmla="*/ 21829 h 91156"/>
                <a:gd name="connsiteX2" fmla="*/ 46 w 44107"/>
                <a:gd name="connsiteY2" fmla="*/ 21919 h 91156"/>
                <a:gd name="connsiteX3" fmla="*/ 46 w 44107"/>
                <a:gd name="connsiteY3" fmla="*/ 67831 h 91156"/>
                <a:gd name="connsiteX4" fmla="*/ 20637 w 44107"/>
                <a:gd name="connsiteY4" fmla="*/ 91110 h 91156"/>
                <a:gd name="connsiteX5" fmla="*/ 44059 w 44107"/>
                <a:gd name="connsiteY5" fmla="*/ 70642 h 91156"/>
                <a:gd name="connsiteX6" fmla="*/ 44059 w 44107"/>
                <a:gd name="connsiteY6" fmla="*/ 67831 h 91156"/>
                <a:gd name="connsiteX7" fmla="*/ 44059 w 44107"/>
                <a:gd name="connsiteY7" fmla="*/ 21919 h 91156"/>
                <a:gd name="connsiteX8" fmla="*/ 22007 w 44107"/>
                <a:gd name="connsiteY8" fmla="*/ 0 h 9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07" h="91156">
                  <a:moveTo>
                    <a:pt x="22007" y="0"/>
                  </a:moveTo>
                  <a:cubicBezTo>
                    <a:pt x="9874" y="0"/>
                    <a:pt x="46" y="9773"/>
                    <a:pt x="46" y="21829"/>
                  </a:cubicBezTo>
                  <a:cubicBezTo>
                    <a:pt x="46" y="21858"/>
                    <a:pt x="46" y="21889"/>
                    <a:pt x="46" y="21919"/>
                  </a:cubicBezTo>
                  <a:lnTo>
                    <a:pt x="46" y="67831"/>
                  </a:lnTo>
                  <a:cubicBezTo>
                    <a:pt x="-734" y="79912"/>
                    <a:pt x="8486" y="90334"/>
                    <a:pt x="20637" y="91110"/>
                  </a:cubicBezTo>
                  <a:cubicBezTo>
                    <a:pt x="32789" y="91887"/>
                    <a:pt x="43279" y="82722"/>
                    <a:pt x="44059" y="70642"/>
                  </a:cubicBezTo>
                  <a:cubicBezTo>
                    <a:pt x="44123" y="69705"/>
                    <a:pt x="44123" y="68767"/>
                    <a:pt x="44059" y="67831"/>
                  </a:cubicBezTo>
                  <a:lnTo>
                    <a:pt x="44059" y="21919"/>
                  </a:lnTo>
                  <a:cubicBezTo>
                    <a:pt x="44059" y="9813"/>
                    <a:pt x="34186" y="0"/>
                    <a:pt x="22007" y="0"/>
                  </a:cubicBezTo>
                </a:path>
              </a:pathLst>
            </a:custGeom>
            <a:grpFill/>
            <a:ln w="90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095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7182D"/>
                </a:solidFill>
                <a:effectLst/>
                <a:uLnTx/>
                <a:uFillTx/>
                <a:latin typeface="CiscoSansTT Medium" panose="020B0503020201020303" pitchFamily="34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8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1, 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181224"/>
            <a:ext cx="6656388" cy="1554169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827463"/>
            <a:ext cx="665638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60866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4360866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493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2, 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556884"/>
            <a:ext cx="6656388" cy="1554169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203123"/>
            <a:ext cx="665638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736526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3736526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4363133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687" y="4363133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27270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nt Only Title Slide 3, Six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BA1A5-BDA4-7FEA-3EC4-1DBB3AD00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556884"/>
            <a:ext cx="6656388" cy="1554169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BA1600-2171-A996-0ADC-8B8C7BC4D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3203123"/>
            <a:ext cx="6656388" cy="223837"/>
          </a:xfrm>
          <a:noFill/>
        </p:spPr>
        <p:txBody>
          <a:bodyPr/>
          <a:lstStyle>
            <a:lvl1pPr marL="0" indent="0">
              <a:buNone/>
              <a:defRPr lang="en-US" sz="1600" b="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</a:lstStyle>
          <a:p>
            <a:pPr marL="0" lvl="0" indent="0"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r>
              <a:rPr lang="en-US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6237E3-CDA3-4826-B416-A9C4ECE19D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3736526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EFF02C-63AA-C8DF-DF7B-EDA5A3CE61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0687" y="3736526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3234AB-A4AA-B257-D87A-A9AEED608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6364224"/>
            <a:ext cx="3906838" cy="493776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5F4503-6E14-DE87-30D2-13904F94B3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4363133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9DECD55-6AA1-8B80-F758-69B1E9337A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687" y="4363133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989D1F9-5949-EAFF-931D-8121D6A66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4986338"/>
            <a:ext cx="3725863" cy="457200"/>
          </a:xfrm>
          <a:noFill/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D1ACE7D-3D09-2D50-1C06-DBAD3893A9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0687" y="4986338"/>
            <a:ext cx="3727451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lang="en-US" sz="1400" kern="1200" dirty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Speaker Title placeholder, @social</a:t>
            </a:r>
          </a:p>
        </p:txBody>
      </p:sp>
    </p:spTree>
    <p:extLst>
      <p:ext uri="{BB962C8B-B14F-4D97-AF65-F5344CB8AC3E}">
        <p14:creationId xmlns:p14="http://schemas.microsoft.com/office/powerpoint/2010/main" val="28220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470DCA-01D3-75CC-4B81-AF6AC1F46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98146"/>
            <a:ext cx="274955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DE8E-18DA-4564-080D-AD4F9F492D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8588" y="296863"/>
            <a:ext cx="550862" cy="365125"/>
          </a:xfrm>
        </p:spPr>
        <p:txBody>
          <a:bodyPr vert="horz" lIns="0" tIns="0" rIns="0" bIns="0" rtlCol="0" anchor="t" anchorCtr="0"/>
          <a:lstStyle>
            <a:lvl1pPr marL="0" indent="0">
              <a:lnSpc>
                <a:spcPct val="90000"/>
              </a:lnSpc>
              <a:buNone/>
              <a:defRPr kumimoji="0" lang="en-US" sz="3200" b="0" i="0" u="none" strike="noStrike" cap="none" spc="27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cs typeface="CiscoSansTT Light" panose="020B0503020201020303" pitchFamily="34" charset="0"/>
              </a:defRPr>
            </a:lvl1pPr>
          </a:lstStyle>
          <a:p>
            <a:pPr marL="0" lvl="0" algn="r" defTabSz="914400" latinLnBrk="0"/>
            <a:r>
              <a:rPr lang="en-US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1C779-BAEC-654A-5E9A-684AEBA7E3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900" y="296863"/>
            <a:ext cx="5683250" cy="365125"/>
          </a:xfrm>
          <a:noFill/>
        </p:spPr>
        <p:txBody>
          <a:bodyPr anchor="t" anchorCtr="0"/>
          <a:lstStyle>
            <a:lvl1pPr marL="0" indent="0" algn="l" defTabSz="9122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Tx/>
              <a:buSzPct val="70000"/>
              <a:buFont typeface="Arial" panose="020B0604020202020204" pitchFamily="34" charset="0"/>
              <a:buNone/>
              <a:defRPr lang="en-US" sz="32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pPr lvl="0"/>
            <a:r>
              <a:rPr lang="en-US"/>
              <a:t>Agenda list placeholder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7F1A5-67B6-4A78-7FA7-0860E1B6F9B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200302-2202-F22C-D162-871BF904F46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21F2830-F0A3-2EAC-C709-5C928A8C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8146"/>
            <a:ext cx="11544300" cy="49244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5BE63C-8C0C-FC75-3DF2-F8F96A3C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754" y="1244599"/>
            <a:ext cx="11544396" cy="483532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B4362-70A2-3ADC-C4AA-ADA6E4E09C94}"/>
              </a:ext>
            </a:extLst>
          </p:cNvPr>
          <p:cNvSpPr>
            <a:spLocks/>
          </p:cNvSpPr>
          <p:nvPr userDrawn="1"/>
        </p:nvSpPr>
        <p:spPr bwMode="ltGray">
          <a:xfrm>
            <a:off x="323850" y="6448930"/>
            <a:ext cx="3285935" cy="40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defTabSz="814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rPr>
              <a:t>© 2025 Cisco and/or its affiliates.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B348-7CFA-9BD7-7FBA-A3E160A67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0688" y="6445885"/>
            <a:ext cx="3727450" cy="411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</a:lstStyle>
          <a:p>
            <a:pPr defTabSz="814318">
              <a:defRPr/>
            </a:pPr>
            <a:r>
              <a:rPr lang="en-US"/>
              <a:t>Session ID: BRKSEC-XXXX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CAE8E-F596-3416-3914-B7C065191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5425" y="6448929"/>
            <a:ext cx="1773238" cy="411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</a:lstStyle>
          <a:p>
            <a:fld id="{C3C42FAE-7A31-41D3-A712-51D9B15D0B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7" descr="Cisco Logo">
            <a:extLst>
              <a:ext uri="{FF2B5EF4-FFF2-40B4-BE49-F238E27FC236}">
                <a16:creationId xmlns:a16="http://schemas.microsoft.com/office/drawing/2014/main" id="{E912C7E4-465D-A60D-49E8-6866FAAE6559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11520088" y="6354445"/>
            <a:ext cx="348061" cy="182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AE3397-B7E0-F9B7-D1AC-C859F3CFC5A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1025" y="6642100"/>
            <a:ext cx="3984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105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  <p:sldLayoutId id="2147483863" r:id="rId51"/>
    <p:sldLayoutId id="2147483864" r:id="rId52"/>
    <p:sldLayoutId id="2147483865" r:id="rId53"/>
    <p:sldLayoutId id="214748386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2276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Tx/>
        <a:buSzPct val="70000"/>
        <a:buFont typeface="Arial" panose="020B0604020202020204" pitchFamily="34" charset="0"/>
        <a:buNone/>
        <a:defRPr lang="en-US" sz="3200" b="0" i="0" u="none" kern="1200" dirty="0">
          <a:solidFill>
            <a:schemeClr val="bg1"/>
          </a:solidFill>
          <a:latin typeface="+mj-lt"/>
          <a:ea typeface="CiscoSansTT Thin" charset="0"/>
          <a:cs typeface="CiscoSansTT Thin" charset="0"/>
        </a:defRPr>
      </a:lvl1pPr>
      <a:lvl2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95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90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85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79" algn="l" defTabSz="91227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82880" indent="-182880" algn="l" defTabSz="912276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1pPr>
      <a:lvl2pPr marL="365760" indent="-182880" algn="l" defTabSz="912276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2pPr>
      <a:lvl3pPr marL="548640" indent="-182880" algn="l" defTabSz="912276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3pPr>
      <a:lvl4pPr marL="731520" indent="-182880" algn="l" defTabSz="912276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4pPr>
      <a:lvl5pPr marL="914400" indent="-182880" algn="l" defTabSz="912276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bg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bg1"/>
          </a:solidFill>
          <a:latin typeface="+mn-lt"/>
          <a:ea typeface="ＭＳ Ｐゴシック" charset="0"/>
          <a:cs typeface="CiscoSans"/>
        </a:defRPr>
      </a:lvl5pPr>
      <a:lvl6pPr marL="1151798" indent="-228592" algn="l" defTabSz="914362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81" indent="-228561" algn="l" defTabSz="914362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67" indent="0" algn="l" defTabSz="91436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2" algn="l" defTabSz="9143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2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3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7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91436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 userDrawn="1">
          <p15:clr>
            <a:srgbClr val="F26B43"/>
          </p15:clr>
        </p15:guide>
        <p15:guide id="3" pos="7476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9" orient="horz" pos="3827" userDrawn="1">
          <p15:clr>
            <a:srgbClr val="9FCC3B"/>
          </p15:clr>
        </p15:guide>
        <p15:guide id="10" orient="horz" pos="202" userDrawn="1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392" userDrawn="1">
          <p15:clr>
            <a:srgbClr val="A4A3A4"/>
          </p15:clr>
        </p15:guide>
        <p15:guide id="13" orient="horz" pos="2552" userDrawn="1">
          <p15:clr>
            <a:srgbClr val="A4A3A4"/>
          </p15:clr>
        </p15:guide>
        <p15:guide id="14" orient="horz" pos="600" userDrawn="1">
          <p15:clr>
            <a:srgbClr val="A4A3A4"/>
          </p15:clr>
        </p15:guide>
        <p15:guide id="15" orient="horz" pos="1766" userDrawn="1">
          <p15:clr>
            <a:srgbClr val="A4A3A4"/>
          </p15:clr>
        </p15:guide>
        <p15:guide id="16" orient="horz" pos="2355" userDrawn="1">
          <p15:clr>
            <a:srgbClr val="A4A3A4"/>
          </p15:clr>
        </p15:guide>
        <p15:guide id="18" orient="horz" pos="4118" userDrawn="1">
          <p15:clr>
            <a:srgbClr val="F26B43"/>
          </p15:clr>
        </p15:guide>
        <p15:guide id="19" orient="horz" pos="1178" userDrawn="1">
          <p15:clr>
            <a:srgbClr val="A4A3A4"/>
          </p15:clr>
        </p15:guide>
        <p15:guide id="20" orient="horz" pos="1374" userDrawn="1">
          <p15:clr>
            <a:srgbClr val="A4A3A4"/>
          </p15:clr>
        </p15:guide>
        <p15:guide id="21" orient="horz" pos="1570" userDrawn="1">
          <p15:clr>
            <a:srgbClr val="A4A3A4"/>
          </p15:clr>
        </p15:guide>
        <p15:guide id="22" pos="703" userDrawn="1">
          <p15:clr>
            <a:srgbClr val="A4A3A4"/>
          </p15:clr>
        </p15:guide>
        <p15:guide id="23" pos="820" userDrawn="1">
          <p15:clr>
            <a:srgbClr val="A4A3A4"/>
          </p15:clr>
        </p15:guide>
        <p15:guide id="24" pos="1321" userDrawn="1">
          <p15:clr>
            <a:srgbClr val="A4A3A4"/>
          </p15:clr>
        </p15:guide>
        <p15:guide id="25" pos="1435" userDrawn="1">
          <p15:clr>
            <a:srgbClr val="A4A3A4"/>
          </p15:clr>
        </p15:guide>
        <p15:guide id="26" pos="1936" userDrawn="1">
          <p15:clr>
            <a:srgbClr val="A4A3A4"/>
          </p15:clr>
        </p15:guide>
        <p15:guide id="27" pos="2051" userDrawn="1">
          <p15:clr>
            <a:srgbClr val="A4A3A4"/>
          </p15:clr>
        </p15:guide>
        <p15:guide id="28" pos="2551" userDrawn="1">
          <p15:clr>
            <a:srgbClr val="A4A3A4"/>
          </p15:clr>
        </p15:guide>
        <p15:guide id="29" pos="2665" userDrawn="1">
          <p15:clr>
            <a:srgbClr val="A4A3A4"/>
          </p15:clr>
        </p15:guide>
        <p15:guide id="30" pos="3167" userDrawn="1">
          <p15:clr>
            <a:srgbClr val="A4A3A4"/>
          </p15:clr>
        </p15:guide>
        <p15:guide id="31" pos="3281" userDrawn="1">
          <p15:clr>
            <a:srgbClr val="A4A3A4"/>
          </p15:clr>
        </p15:guide>
        <p15:guide id="32" pos="3783" userDrawn="1">
          <p15:clr>
            <a:srgbClr val="A4A3A4"/>
          </p15:clr>
        </p15:guide>
        <p15:guide id="33" pos="3896" userDrawn="1">
          <p15:clr>
            <a:srgbClr val="A4A3A4"/>
          </p15:clr>
        </p15:guide>
        <p15:guide id="34" pos="4397" userDrawn="1">
          <p15:clr>
            <a:srgbClr val="A4A3A4"/>
          </p15:clr>
        </p15:guide>
        <p15:guide id="35" pos="4512" userDrawn="1">
          <p15:clr>
            <a:srgbClr val="A4A3A4"/>
          </p15:clr>
        </p15:guide>
        <p15:guide id="36" pos="5013" userDrawn="1">
          <p15:clr>
            <a:srgbClr val="A4A3A4"/>
          </p15:clr>
        </p15:guide>
        <p15:guide id="37" pos="5128" userDrawn="1">
          <p15:clr>
            <a:srgbClr val="A4A3A4"/>
          </p15:clr>
        </p15:guide>
        <p15:guide id="38" pos="5629" userDrawn="1">
          <p15:clr>
            <a:srgbClr val="A4A3A4"/>
          </p15:clr>
        </p15:guide>
        <p15:guide id="39" pos="5742" userDrawn="1">
          <p15:clr>
            <a:srgbClr val="A4A3A4"/>
          </p15:clr>
        </p15:guide>
        <p15:guide id="40" pos="6244" userDrawn="1">
          <p15:clr>
            <a:srgbClr val="A4A3A4"/>
          </p15:clr>
        </p15:guide>
        <p15:guide id="41" pos="6359" userDrawn="1">
          <p15:clr>
            <a:srgbClr val="A4A3A4"/>
          </p15:clr>
        </p15:guide>
        <p15:guide id="42" pos="6859" userDrawn="1">
          <p15:clr>
            <a:srgbClr val="A4A3A4"/>
          </p15:clr>
        </p15:guide>
        <p15:guide id="43" pos="6975" userDrawn="1">
          <p15:clr>
            <a:srgbClr val="A4A3A4"/>
          </p15:clr>
        </p15:guide>
        <p15:guide id="44" orient="horz" pos="784" userDrawn="1">
          <p15:clr>
            <a:srgbClr val="A4A3A4"/>
          </p15:clr>
        </p15:guide>
        <p15:guide id="45" orient="horz" pos="980" userDrawn="1">
          <p15:clr>
            <a:srgbClr val="A4A3A4"/>
          </p15:clr>
        </p15:guide>
        <p15:guide id="46" orient="horz" pos="1962" userDrawn="1">
          <p15:clr>
            <a:srgbClr val="A4A3A4"/>
          </p15:clr>
        </p15:guide>
        <p15:guide id="47" orient="horz" pos="2747" userDrawn="1">
          <p15:clr>
            <a:srgbClr val="A4A3A4"/>
          </p15:clr>
        </p15:guide>
        <p15:guide id="48" orient="horz" pos="2945" userDrawn="1">
          <p15:clr>
            <a:srgbClr val="A4A3A4"/>
          </p15:clr>
        </p15:guide>
        <p15:guide id="49" orient="horz" pos="3141" userDrawn="1">
          <p15:clr>
            <a:srgbClr val="A4A3A4"/>
          </p15:clr>
        </p15:guide>
        <p15:guide id="50" orient="horz" pos="3337" userDrawn="1">
          <p15:clr>
            <a:srgbClr val="A4A3A4"/>
          </p15:clr>
        </p15:guide>
        <p15:guide id="51" orient="horz" pos="3535" userDrawn="1">
          <p15:clr>
            <a:srgbClr val="A4A3A4"/>
          </p15:clr>
        </p15:guide>
        <p15:guide id="52" orient="horz" pos="3730" userDrawn="1">
          <p15:clr>
            <a:srgbClr val="A4A3A4"/>
          </p15:clr>
        </p15:guide>
        <p15:guide id="53" orient="horz" pos="3936" userDrawn="1">
          <p15:clr>
            <a:srgbClr val="A4A3A4"/>
          </p15:clr>
        </p15:guide>
        <p15:guide id="54" orient="horz" pos="187" userDrawn="1">
          <p15:clr>
            <a:srgbClr val="9FCC3B"/>
          </p15:clr>
        </p15:guide>
        <p15:guide id="55" pos="455" userDrawn="1">
          <p15:clr>
            <a:srgbClr val="9FCC3B"/>
          </p15:clr>
        </p15:guide>
        <p15:guide id="56" pos="1069" userDrawn="1">
          <p15:clr>
            <a:srgbClr val="9FCC3B"/>
          </p15:clr>
        </p15:guide>
        <p15:guide id="57" pos="1685" userDrawn="1">
          <p15:clr>
            <a:srgbClr val="9FCC3B"/>
          </p15:clr>
        </p15:guide>
        <p15:guide id="58" pos="2301" userDrawn="1">
          <p15:clr>
            <a:srgbClr val="9FCC3B"/>
          </p15:clr>
        </p15:guide>
        <p15:guide id="59" pos="2915" userDrawn="1">
          <p15:clr>
            <a:srgbClr val="9FCC3B"/>
          </p15:clr>
        </p15:guide>
        <p15:guide id="60" pos="3531" userDrawn="1">
          <p15:clr>
            <a:srgbClr val="9FCC3B"/>
          </p15:clr>
        </p15:guide>
        <p15:guide id="61" pos="4146" userDrawn="1">
          <p15:clr>
            <a:srgbClr val="9FCC3B"/>
          </p15:clr>
        </p15:guide>
        <p15:guide id="62" pos="4762" userDrawn="1">
          <p15:clr>
            <a:srgbClr val="9FCC3B"/>
          </p15:clr>
        </p15:guide>
        <p15:guide id="63" pos="5378" userDrawn="1">
          <p15:clr>
            <a:srgbClr val="9FCC3B"/>
          </p15:clr>
        </p15:guide>
        <p15:guide id="64" pos="5992" userDrawn="1">
          <p15:clr>
            <a:srgbClr val="9FCC3B"/>
          </p15:clr>
        </p15:guide>
        <p15:guide id="65" pos="6609" userDrawn="1">
          <p15:clr>
            <a:srgbClr val="9FCC3B"/>
          </p15:clr>
        </p15:guide>
        <p15:guide id="66" pos="7225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wwt.com/api-new/attachments/686ebe6696e3ba5ed87840ad/file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isco.webex.com/webappng/sites/cisco/webinar/webinarSeries/register/867e42c083094017ad5078ba614ea572" TargetMode="Externa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sco.com/c/en/us/support/docs/security/web-security-appliance/118223-qanda-csa-00.html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cisco.com/software/csws/ws/platform/ho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software.cisco.com/clc/devices/al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030F8-1CD4-FE75-FCD3-24E9F47F8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E202DE-F0C4-F38B-E5D9-3EDB7549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181225"/>
            <a:ext cx="5281613" cy="1554163"/>
          </a:xfrm>
        </p:spPr>
        <p:txBody>
          <a:bodyPr/>
          <a:lstStyle/>
          <a:p>
            <a:r>
              <a:rPr lang="en-US" dirty="0"/>
              <a:t>Cisco License Central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</a:t>
            </a:r>
            <a:r>
              <a:rPr lang="en-US" sz="2400" dirty="0"/>
              <a:t>Navigation and How-To</a:t>
            </a:r>
            <a:br>
              <a:rPr lang="en-US" sz="2400" dirty="0"/>
            </a:br>
            <a:r>
              <a:rPr lang="en-US" sz="2400" dirty="0"/>
              <a:t>	For GEMSS Accounts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24B78CB-A350-22C0-F50A-644022F70A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0" y="6364224"/>
            <a:ext cx="3906838" cy="493776"/>
          </a:xfrm>
        </p:spPr>
        <p:txBody>
          <a:bodyPr/>
          <a:lstStyle/>
          <a:p>
            <a:r>
              <a:rPr lang="en-US" dirty="0"/>
              <a:t>July 10, 2025</a:t>
            </a:r>
          </a:p>
        </p:txBody>
      </p:sp>
    </p:spTree>
    <p:extLst>
      <p:ext uri="{BB962C8B-B14F-4D97-AF65-F5344CB8AC3E}">
        <p14:creationId xmlns:p14="http://schemas.microsoft.com/office/powerpoint/2010/main" val="23662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FD2F-F0CD-C72B-D02C-2546930A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80F6BC-3CAF-57C3-853D-FFF07C8E2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11" y="3061994"/>
            <a:ext cx="7211431" cy="2429214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D89A18E-A368-6083-9F05-409BDDA5C4C8}"/>
              </a:ext>
            </a:extLst>
          </p:cNvPr>
          <p:cNvSpPr txBox="1">
            <a:spLocks/>
          </p:cNvSpPr>
          <p:nvPr/>
        </p:nvSpPr>
        <p:spPr>
          <a:xfrm>
            <a:off x="5945457" y="1538231"/>
            <a:ext cx="4880760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SEARCH BY CATEGORY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CEDD39-ADB2-9F74-8A5F-79AA9FD10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8" y="1577488"/>
            <a:ext cx="4011951" cy="47341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72AA0B-4DA4-76F7-A7A8-B8FA549536E6}"/>
              </a:ext>
            </a:extLst>
          </p:cNvPr>
          <p:cNvCxnSpPr>
            <a:cxnSpLocks/>
          </p:cNvCxnSpPr>
          <p:nvPr/>
        </p:nvCxnSpPr>
        <p:spPr>
          <a:xfrm flipV="1">
            <a:off x="2470974" y="3601759"/>
            <a:ext cx="3685521" cy="4257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4429-4E13-BD2E-1ECE-A1AB0BDDD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2A6A6EE-825C-F8B1-8CD1-0BBEF69538FF}"/>
              </a:ext>
            </a:extLst>
          </p:cNvPr>
          <p:cNvSpPr txBox="1">
            <a:spLocks/>
          </p:cNvSpPr>
          <p:nvPr/>
        </p:nvSpPr>
        <p:spPr>
          <a:xfrm>
            <a:off x="1698172" y="1334407"/>
            <a:ext cx="4688114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Filtering Search Results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F3E3438-1D0F-03FD-1FF0-E144ADC3F514}"/>
              </a:ext>
            </a:extLst>
          </p:cNvPr>
          <p:cNvSpPr txBox="1">
            <a:spLocks/>
          </p:cNvSpPr>
          <p:nvPr/>
        </p:nvSpPr>
        <p:spPr>
          <a:xfrm>
            <a:off x="456535" y="2454134"/>
            <a:ext cx="6901543" cy="14586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Results can be filtered by multiple parameters.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Click on “Filters” to the right of the Search Dialog box and select or modify any of the available parameters.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3" name="Picture 2" descr="A screenshot of a device&#10;&#10;AI-generated content may be incorrect.">
            <a:extLst>
              <a:ext uri="{FF2B5EF4-FFF2-40B4-BE49-F238E27FC236}">
                <a16:creationId xmlns:a16="http://schemas.microsoft.com/office/drawing/2014/main" id="{E0632A5C-0FD6-C340-170A-2E4989BE9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6" y="4291177"/>
            <a:ext cx="5679891" cy="923967"/>
          </a:xfrm>
          <a:prstGeom prst="rect">
            <a:avLst/>
          </a:prstGeom>
        </p:spPr>
      </p:pic>
      <p:pic>
        <p:nvPicPr>
          <p:cNvPr id="2" name="Picture 1" descr="A screenshot of a survey&#10;&#10;AI-generated content may be incorrect.">
            <a:extLst>
              <a:ext uri="{FF2B5EF4-FFF2-40B4-BE49-F238E27FC236}">
                <a16:creationId xmlns:a16="http://schemas.microsoft.com/office/drawing/2014/main" id="{BDB5B48B-D68D-A8EE-7EE4-7E0857114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03" y="760837"/>
            <a:ext cx="3025792" cy="55372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983B25-0BEE-66E5-CEAE-77C696CF2DD4}"/>
              </a:ext>
            </a:extLst>
          </p:cNvPr>
          <p:cNvCxnSpPr>
            <a:cxnSpLocks/>
          </p:cNvCxnSpPr>
          <p:nvPr/>
        </p:nvCxnSpPr>
        <p:spPr>
          <a:xfrm flipV="1">
            <a:off x="5297936" y="2868843"/>
            <a:ext cx="2889783" cy="16520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3AF93-B88E-EAB4-A4EC-679EECD45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AEF9EFC-C021-DA2D-D428-6E0E21EBAF2B}"/>
              </a:ext>
            </a:extLst>
          </p:cNvPr>
          <p:cNvSpPr txBox="1">
            <a:spLocks/>
          </p:cNvSpPr>
          <p:nvPr/>
        </p:nvSpPr>
        <p:spPr>
          <a:xfrm>
            <a:off x="860403" y="827321"/>
            <a:ext cx="4985657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Selecting Items for Export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39E695D-AF44-2414-83DE-851BE9456293}"/>
              </a:ext>
            </a:extLst>
          </p:cNvPr>
          <p:cNvSpPr txBox="1">
            <a:spLocks/>
          </p:cNvSpPr>
          <p:nvPr/>
        </p:nvSpPr>
        <p:spPr>
          <a:xfrm>
            <a:off x="421219" y="2295226"/>
            <a:ext cx="5944680" cy="26467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Items can be selected individually or in bulk.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The number of results on the screen can be adjusted up to 100.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If results are more than 100, All can still be selected as shown.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49F8622-F980-8DDD-A719-41F9C4F07DD4}"/>
              </a:ext>
            </a:extLst>
          </p:cNvPr>
          <p:cNvSpPr txBox="1">
            <a:spLocks/>
          </p:cNvSpPr>
          <p:nvPr/>
        </p:nvSpPr>
        <p:spPr>
          <a:xfrm>
            <a:off x="6806812" y="795383"/>
            <a:ext cx="3178631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Selecting In Bulk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F58CAA-B029-8304-EF9C-4DFD9407D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06" y="2011221"/>
            <a:ext cx="4185458" cy="1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F9BE6-1D57-CFE8-31A8-1F75787BE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CC500D8-E028-5CE5-5992-D2332E834A36}"/>
              </a:ext>
            </a:extLst>
          </p:cNvPr>
          <p:cNvSpPr txBox="1">
            <a:spLocks/>
          </p:cNvSpPr>
          <p:nvPr/>
        </p:nvSpPr>
        <p:spPr>
          <a:xfrm>
            <a:off x="4811484" y="674007"/>
            <a:ext cx="2569031" cy="11221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Selecting All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Click on “Select All”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97D2CE-F60A-7491-53A8-6596317D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03" y="1900077"/>
            <a:ext cx="4170993" cy="1658761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9D1DAE-FF1C-0733-8C08-07EA2A175D7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84" y="1932733"/>
            <a:ext cx="4170993" cy="1658761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B09E9C-C0DC-1EF3-5984-B0005EEAA17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31899"/>
            <a:ext cx="4277465" cy="18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28F9-EBA4-35CD-F024-F7D824BF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10BFE8-1075-A065-2547-AAD07CD9D180}"/>
              </a:ext>
            </a:extLst>
          </p:cNvPr>
          <p:cNvSpPr txBox="1">
            <a:spLocks/>
          </p:cNvSpPr>
          <p:nvPr/>
        </p:nvSpPr>
        <p:spPr>
          <a:xfrm>
            <a:off x="1384064" y="479394"/>
            <a:ext cx="4136571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Exporting From CLC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06835E-B9EA-BC8D-2D4B-BE2ABEEA163B}"/>
              </a:ext>
            </a:extLst>
          </p:cNvPr>
          <p:cNvSpPr txBox="1">
            <a:spLocks/>
          </p:cNvSpPr>
          <p:nvPr/>
        </p:nvSpPr>
        <p:spPr>
          <a:xfrm>
            <a:off x="955332" y="3264727"/>
            <a:ext cx="5290457" cy="24214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Select Devices to Export and click “Export Selected”.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There may be warnings to alert you to items for which export is delayed or incompatible. 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Options include exporting minors and file type.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8B5F50-3E27-B2CA-960C-F77568F80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33" y="1283509"/>
            <a:ext cx="8652929" cy="1519864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8BD439-F20A-EED5-4164-76D716FFD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41" y="2973544"/>
            <a:ext cx="3600560" cy="372871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2B3294-5095-D38B-6750-52105C8EFE88}"/>
              </a:ext>
            </a:extLst>
          </p:cNvPr>
          <p:cNvCxnSpPr>
            <a:cxnSpLocks/>
          </p:cNvCxnSpPr>
          <p:nvPr/>
        </p:nvCxnSpPr>
        <p:spPr>
          <a:xfrm flipH="1">
            <a:off x="10135182" y="1703157"/>
            <a:ext cx="684055" cy="16124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860A-FCA3-C628-C45B-A81FA8CD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AE9603-DB21-17F3-84E5-8FAE33E76A71}"/>
              </a:ext>
            </a:extLst>
          </p:cNvPr>
          <p:cNvSpPr txBox="1">
            <a:spLocks/>
          </p:cNvSpPr>
          <p:nvPr/>
        </p:nvSpPr>
        <p:spPr>
          <a:xfrm>
            <a:off x="527248" y="1675811"/>
            <a:ext cx="3215025" cy="31683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 dirty="0"/>
              <a:t>Once you click “Export”, you will be prompted to download through your browser.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53528-7C99-DB4B-C1FA-81DD8001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8" y="1920179"/>
            <a:ext cx="789007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5E1BC-C765-0442-447A-E21D23B4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EEF4F8-8843-A1DF-7CEA-413429A830DF}"/>
              </a:ext>
            </a:extLst>
          </p:cNvPr>
          <p:cNvSpPr txBox="1">
            <a:spLocks/>
          </p:cNvSpPr>
          <p:nvPr/>
        </p:nvSpPr>
        <p:spPr>
          <a:xfrm>
            <a:off x="805543" y="732915"/>
            <a:ext cx="9329639" cy="41601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 dirty="0"/>
              <a:t>INSTALL BASE (IB) MANAGEMENT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 dirty="0"/>
              <a:t>Please utilize the tool and reports to audit your Cisco Install Base.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 dirty="0"/>
              <a:t>If you identify any changes to be made, please fill out the Navy GEMSS Hardware Request Form and send to Cisco Asset Management Team: nvassetmgr@cisco.com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E06C2-2EF9-CF65-F671-0FF564180C7B}"/>
              </a:ext>
            </a:extLst>
          </p:cNvPr>
          <p:cNvSpPr txBox="1"/>
          <p:nvPr/>
        </p:nvSpPr>
        <p:spPr>
          <a:xfrm>
            <a:off x="989438" y="4616088"/>
            <a:ext cx="6097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Navy GEMSS Hardware Request Form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45990-F7C5-ADD3-5D00-EE102B48B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90" y="3568100"/>
            <a:ext cx="495400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5840-1669-2360-DCCA-9F3AF966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2DD4-F119-644F-ACB0-47EF04EE0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0" y="-685800"/>
            <a:ext cx="10972800" cy="685800"/>
          </a:xfrm>
          <a:noFill/>
        </p:spPr>
        <p:txBody>
          <a:bodyPr vert="horz" lIns="45720" tIns="0" rIns="45720" bIns="45720" rtlCol="0" anchor="b">
            <a:noAutofit/>
          </a:bodyPr>
          <a:lstStyle/>
          <a:p>
            <a:r>
              <a:rPr lang="en-US"/>
              <a:t>Cisco</a:t>
            </a:r>
          </a:p>
        </p:txBody>
      </p:sp>
    </p:spTree>
    <p:extLst>
      <p:ext uri="{BB962C8B-B14F-4D97-AF65-F5344CB8AC3E}">
        <p14:creationId xmlns:p14="http://schemas.microsoft.com/office/powerpoint/2010/main" val="21401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36014E-A57E-B37E-B207-0C1E3901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588" y="975601"/>
            <a:ext cx="7634288" cy="936625"/>
          </a:xfrm>
        </p:spPr>
        <p:txBody>
          <a:bodyPr/>
          <a:lstStyle/>
          <a:p>
            <a:r>
              <a:rPr lang="en-US"/>
              <a:t>CLC How-To Sections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F1C78D-9A28-2B65-0D39-B45A6D841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4044" y="2195088"/>
            <a:ext cx="4212771" cy="424542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CCOID and User Permissions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Login and Landing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Virtual Account Selection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Overview Summary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Filtering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Selecting Devices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Exporting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Tagging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DBE3B-922C-8021-880D-8760DF070817}"/>
              </a:ext>
            </a:extLst>
          </p:cNvPr>
          <p:cNvSpPr txBox="1"/>
          <p:nvPr/>
        </p:nvSpPr>
        <p:spPr>
          <a:xfrm>
            <a:off x="6484561" y="2195088"/>
            <a:ext cx="5283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 part of Cisco’s commitment to simplify the licensing experience, we are excited to announce the migration from My Cisco Entitlements (MCE) to Cisco License Central (CLC) — a more streamlined, efficient, and intuitive platform to manage licenses and assets. Participate in a “My Cisco Entitlements to Cisco License Central” training webinar, starting June 18</a:t>
            </a:r>
            <a:r>
              <a:rPr lang="en-US" sz="1400" b="0" i="0" baseline="300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Click 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to view date options and register today. My Cisco Entitlements will be decommissioned August 31, 2025.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E6F03-E7B5-8888-9894-862CF6DE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9AB09-91D7-1A99-75B5-099C3C97E55D}"/>
              </a:ext>
            </a:extLst>
          </p:cNvPr>
          <p:cNvSpPr txBox="1"/>
          <p:nvPr/>
        </p:nvSpPr>
        <p:spPr>
          <a:xfrm>
            <a:off x="577608" y="714160"/>
            <a:ext cx="72750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 view a Smart Account, one must have a valid Cisco Account/Profile: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TO CREATE CCO ID/ Cisco Profile - INSTRUCTIONS FOR CUSTOMER - https://www.cisco.com/c/dam/en_us/training-events/training/cx-cco-id-registration.pdf</a:t>
            </a:r>
          </a:p>
          <a:p>
            <a:r>
              <a:rPr lang="en-US" sz="1400" dirty="0">
                <a:solidFill>
                  <a:schemeClr val="bg1"/>
                </a:solidFill>
              </a:rPr>
              <a:t>1. In a web browser, navigate to www.cisco.com</a:t>
            </a:r>
          </a:p>
          <a:p>
            <a:r>
              <a:rPr lang="en-US" sz="1400" dirty="0">
                <a:solidFill>
                  <a:schemeClr val="bg1"/>
                </a:solidFill>
              </a:rPr>
              <a:t>2. Click on Create an Account at the right of the screen</a:t>
            </a:r>
          </a:p>
          <a:p>
            <a:r>
              <a:rPr lang="en-US" sz="1400" dirty="0">
                <a:solidFill>
                  <a:schemeClr val="bg1"/>
                </a:solidFill>
              </a:rPr>
              <a:t>3. Enter the required information. You are required to provide organization contact information.</a:t>
            </a:r>
          </a:p>
          <a:p>
            <a:r>
              <a:rPr lang="en-US" sz="1400" dirty="0">
                <a:solidFill>
                  <a:schemeClr val="bg1"/>
                </a:solidFill>
              </a:rPr>
              <a:t>4. Click on the Submit button at the bottom of screen.</a:t>
            </a:r>
          </a:p>
          <a:p>
            <a:r>
              <a:rPr lang="en-US" sz="1400" dirty="0">
                <a:solidFill>
                  <a:schemeClr val="bg1"/>
                </a:solidFill>
              </a:rPr>
              <a:t>5. The Complete Registration screen displays. Be sure to choose input your Navy Command in the “Organization/Company Name” Field. Please do not use “SELF” or “US Navy”</a:t>
            </a:r>
          </a:p>
          <a:p>
            <a:r>
              <a:rPr lang="en-US" sz="1400" dirty="0">
                <a:solidFill>
                  <a:schemeClr val="bg1"/>
                </a:solidFill>
              </a:rPr>
              <a:t>6. You will be directed to your email account to activate your registration.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7. Check the email account for email with subject “Cisco.com Registration: Action Required.”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8. Click on the cisco.com activation link in the email (or copy and paste into a browser window).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9. The Successful Registration screen displays.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10. You will receive a follow up email confirming your registration with your Email/Cisco User ID.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11. </a:t>
            </a:r>
            <a:r>
              <a:rPr lang="en-US" sz="1800" b="0" i="1" u="sng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  <a:hlinkClick r:id="rId2"/>
              </a:rPr>
              <a:t>Add Access/Associate to Your Contract Number - Cisco   </a:t>
            </a:r>
            <a:r>
              <a:rPr lang="en-US" sz="1800" b="0" i="1" u="sng" strike="noStrike" dirty="0">
                <a:solidFill>
                  <a:srgbClr val="0000FF"/>
                </a:solidFill>
                <a:effectLst/>
                <a:latin typeface="Aptos" panose="020B0004020202020204" pitchFamily="34" charset="0"/>
              </a:rPr>
              <a:t>204215489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bg1"/>
                </a:solidFill>
              </a:rPr>
              <a:t>Send an email from your .mil account to donhtom@cisco.com to complete contract association.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C9334-57C6-7B2D-D084-9B9CB045E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95" y="583958"/>
            <a:ext cx="3590626" cy="4745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D1EE3-9567-62EF-2BEF-11575B3F7ED6}"/>
              </a:ext>
            </a:extLst>
          </p:cNvPr>
          <p:cNvSpPr txBox="1"/>
          <p:nvPr/>
        </p:nvSpPr>
        <p:spPr>
          <a:xfrm>
            <a:off x="8501826" y="5535260"/>
            <a:ext cx="191256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ＭＳ Ｐゴシック" charset="0"/>
              </a:rPr>
              <a:t>Must have .mil email address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B7EF2D4-73EE-DB33-5E7E-98BB24258157}"/>
              </a:ext>
            </a:extLst>
          </p:cNvPr>
          <p:cNvSpPr txBox="1">
            <a:spLocks/>
          </p:cNvSpPr>
          <p:nvPr/>
        </p:nvSpPr>
        <p:spPr>
          <a:xfrm>
            <a:off x="339370" y="142951"/>
            <a:ext cx="7715725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 dirty="0"/>
              <a:t>Cisco Connection Online ID (CCOID) 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6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12BA6-9DD7-6988-9C73-30FB9A00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54" y="1535471"/>
            <a:ext cx="10899492" cy="420221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6ED24F4-48E4-1855-9D01-532FF77C8620}"/>
              </a:ext>
            </a:extLst>
          </p:cNvPr>
          <p:cNvSpPr txBox="1">
            <a:spLocks/>
          </p:cNvSpPr>
          <p:nvPr/>
        </p:nvSpPr>
        <p:spPr>
          <a:xfrm>
            <a:off x="2607920" y="526860"/>
            <a:ext cx="7715725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Smart Account Roles/Permissions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556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8A7D-F593-B676-5090-8E742061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28A5B1E-1C4A-21A0-7050-B4AF34168648}"/>
              </a:ext>
            </a:extLst>
          </p:cNvPr>
          <p:cNvSpPr txBox="1">
            <a:spLocks/>
          </p:cNvSpPr>
          <p:nvPr/>
        </p:nvSpPr>
        <p:spPr>
          <a:xfrm>
            <a:off x="1066800" y="562487"/>
            <a:ext cx="4136571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Login and Landing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ED9671-4E9C-93ED-72BA-D5565E80960D}"/>
              </a:ext>
            </a:extLst>
          </p:cNvPr>
          <p:cNvSpPr txBox="1">
            <a:spLocks/>
          </p:cNvSpPr>
          <p:nvPr/>
        </p:nvSpPr>
        <p:spPr>
          <a:xfrm>
            <a:off x="526669" y="1664517"/>
            <a:ext cx="6575879" cy="14586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Click link below to access Cisco Licensing Central.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Login as you would on any Cisco Tool.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You will land on the Overview page.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86D33-6308-3975-3C78-09F7FF9D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3474"/>
            <a:ext cx="4895413" cy="434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D3E926-9DAB-D44D-1BA1-A04E8229BA8B}"/>
              </a:ext>
            </a:extLst>
          </p:cNvPr>
          <p:cNvSpPr/>
          <p:nvPr/>
        </p:nvSpPr>
        <p:spPr>
          <a:xfrm>
            <a:off x="6261196" y="4146212"/>
            <a:ext cx="1354150" cy="8864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BA6F7-46A9-70DB-E241-5945F939DDEA}"/>
              </a:ext>
            </a:extLst>
          </p:cNvPr>
          <p:cNvSpPr txBox="1"/>
          <p:nvPr/>
        </p:nvSpPr>
        <p:spPr>
          <a:xfrm>
            <a:off x="1384813" y="3732386"/>
            <a:ext cx="362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Cisco Software Central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556F2-0642-1EBE-B22E-14A7A7F27233}"/>
              </a:ext>
            </a:extLst>
          </p:cNvPr>
          <p:cNvSpPr txBox="1"/>
          <p:nvPr/>
        </p:nvSpPr>
        <p:spPr>
          <a:xfrm>
            <a:off x="1492590" y="4541931"/>
            <a:ext cx="27501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22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>
                <a:hlinkClick r:id="rId4"/>
              </a:rPr>
              <a:t>Cisco License Central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(DIRECT LINK)</a:t>
            </a:r>
            <a:endParaRPr lang="en-US" kern="120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D733-78C5-3483-138A-FAD31A3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514765-AC22-DC59-DD1C-B76D3D14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67" y="1107135"/>
            <a:ext cx="8909466" cy="5143479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06D1BCB-3F5B-DFBF-17E2-1A4E50A72790}"/>
              </a:ext>
            </a:extLst>
          </p:cNvPr>
          <p:cNvSpPr txBox="1">
            <a:spLocks/>
          </p:cNvSpPr>
          <p:nvPr/>
        </p:nvSpPr>
        <p:spPr>
          <a:xfrm>
            <a:off x="2972382" y="304222"/>
            <a:ext cx="6632308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Cisco Licensing Central (CLC)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975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6995A-4F92-550E-313A-EBA46432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9392558-D470-1F5B-FA3C-B3FEC6383E32}"/>
              </a:ext>
            </a:extLst>
          </p:cNvPr>
          <p:cNvSpPr txBox="1">
            <a:spLocks/>
          </p:cNvSpPr>
          <p:nvPr/>
        </p:nvSpPr>
        <p:spPr>
          <a:xfrm>
            <a:off x="4027714" y="313033"/>
            <a:ext cx="4136571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Select Smart Account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&amp; Virtual Account(s)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7713FA7-9A7E-5D24-EFB4-B568BDD07E7A}"/>
              </a:ext>
            </a:extLst>
          </p:cNvPr>
          <p:cNvSpPr txBox="1">
            <a:spLocks/>
          </p:cNvSpPr>
          <p:nvPr/>
        </p:nvSpPr>
        <p:spPr>
          <a:xfrm>
            <a:off x="474650" y="1619395"/>
            <a:ext cx="3671561" cy="44812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Hover over the Smart Account tile and search for desired Smart Account and click on your selection.  It should be pre-selected according to your access.</a:t>
            </a:r>
            <a:r>
              <a:rPr lang="en-US" sz="800"/>
              <a:t> 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2000"/>
              <a:t>Once Smart Account is chosen, hover over Virtual Account and repeat to select desired Virtual Account(s)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524622-0A4E-B101-9FC7-8E09B2CC7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15" y="1619395"/>
            <a:ext cx="7686098" cy="43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77E6E-426D-A089-0AC0-FB626181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C7D9743-75E4-9760-2C2C-ED239ABD17B6}"/>
              </a:ext>
            </a:extLst>
          </p:cNvPr>
          <p:cNvSpPr txBox="1">
            <a:spLocks/>
          </p:cNvSpPr>
          <p:nvPr/>
        </p:nvSpPr>
        <p:spPr>
          <a:xfrm>
            <a:off x="1143000" y="1496787"/>
            <a:ext cx="6226628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Accessing Device Overview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03E8B8-5E63-8650-2CD4-1033B0F122C9}"/>
              </a:ext>
            </a:extLst>
          </p:cNvPr>
          <p:cNvSpPr txBox="1">
            <a:spLocks/>
          </p:cNvSpPr>
          <p:nvPr/>
        </p:nvSpPr>
        <p:spPr>
          <a:xfrm>
            <a:off x="805543" y="2307772"/>
            <a:ext cx="6901543" cy="14586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5AD58CCA-B46C-C362-A157-8534F754EA3A}"/>
              </a:ext>
            </a:extLst>
          </p:cNvPr>
          <p:cNvSpPr txBox="1">
            <a:spLocks/>
          </p:cNvSpPr>
          <p:nvPr/>
        </p:nvSpPr>
        <p:spPr>
          <a:xfrm>
            <a:off x="651980" y="2394857"/>
            <a:ext cx="6425895" cy="35173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Hover over Devices on the main menu on the left and select “Device Inventory”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/>
              <a:t> 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You will see four categories pertaining to your selected account(s). You can filter this data by selecting “Covered”, “Not Covered”, “Approaching LDOS”, “Past LDOS”, etc. 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18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1800"/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1800"/>
          </a:p>
        </p:txBody>
      </p:sp>
      <p:pic>
        <p:nvPicPr>
          <p:cNvPr id="3" name="Picture 2" descr="A screenshot of a device inventory&#10;&#10;AI-generated content may be incorrect.">
            <a:extLst>
              <a:ext uri="{FF2B5EF4-FFF2-40B4-BE49-F238E27FC236}">
                <a16:creationId xmlns:a16="http://schemas.microsoft.com/office/drawing/2014/main" id="{FD27C20F-96F4-48A8-8F43-A637EBE11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38" y="992021"/>
            <a:ext cx="4568185" cy="43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0CB09-40AF-A59A-83A3-5BBB03E2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5FA5D6B-C64E-A84C-E0CA-D97E54233D7A}"/>
              </a:ext>
            </a:extLst>
          </p:cNvPr>
          <p:cNvSpPr txBox="1">
            <a:spLocks/>
          </p:cNvSpPr>
          <p:nvPr/>
        </p:nvSpPr>
        <p:spPr>
          <a:xfrm>
            <a:off x="1384397" y="1616078"/>
            <a:ext cx="4136571" cy="5116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3200"/>
              <a:t>Selecting Inventory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200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A5F6445-512E-B446-36D4-D28C77E28B2C}"/>
              </a:ext>
            </a:extLst>
          </p:cNvPr>
          <p:cNvSpPr txBox="1">
            <a:spLocks/>
          </p:cNvSpPr>
          <p:nvPr/>
        </p:nvSpPr>
        <p:spPr>
          <a:xfrm>
            <a:off x="722113" y="2699657"/>
            <a:ext cx="6575879" cy="14586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kumimoji="0" lang="en-US" sz="700" b="0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CiscoSansTT Light" panose="020B05030202010203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Click on the “All” button below the Summary categories and choose the parameter you wish to search… Device Identifier (Which is the Serial Number), Sales Order number, etc.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r>
              <a:rPr lang="en-US" sz="1800"/>
              <a:t>You can search up to 100 with comma separated entries.</a:t>
            </a:r>
          </a:p>
          <a:p>
            <a:pPr algn="l" defTabSz="912276" fontAlgn="base">
              <a:spcAft>
                <a:spcPts val="1000"/>
              </a:spcAft>
              <a:buClr>
                <a:schemeClr val="bg1"/>
              </a:buClr>
              <a:buSzPct val="100000"/>
            </a:pPr>
            <a:endParaRPr lang="en-US" sz="18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3FA90D-80E1-FE54-D390-D671A5478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60" y="376658"/>
            <a:ext cx="3947885" cy="58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sco Dark 05-12-2025">
  <a:themeElements>
    <a:clrScheme name="Cisco Dark 4-16-2025">
      <a:dk1>
        <a:srgbClr val="FFFFFF"/>
      </a:dk1>
      <a:lt1>
        <a:srgbClr val="07182D"/>
      </a:lt1>
      <a:dk2>
        <a:srgbClr val="B4B9C0"/>
      </a:dk2>
      <a:lt2>
        <a:srgbClr val="525E6C"/>
      </a:lt2>
      <a:accent1>
        <a:srgbClr val="02C8FF"/>
      </a:accent1>
      <a:accent2>
        <a:srgbClr val="0A60FF"/>
      </a:accent2>
      <a:accent3>
        <a:srgbClr val="FF007F"/>
      </a:accent3>
      <a:accent4>
        <a:srgbClr val="FF9000"/>
      </a:accent4>
      <a:accent5>
        <a:srgbClr val="D6D6D6"/>
      </a:accent5>
      <a:accent6>
        <a:srgbClr val="6B6B6B"/>
      </a:accent6>
      <a:hlink>
        <a:srgbClr val="FFFFFF"/>
      </a:hlink>
      <a:folHlink>
        <a:srgbClr val="C0C0C0"/>
      </a:folHlink>
    </a:clrScheme>
    <a:fontScheme name="Cisco PowerPoint 02-26-2025">
      <a:majorFont>
        <a:latin typeface="CiscoSansTT Medium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chemeClr val="bg2"/>
          </a:solidFill>
        </a:ln>
        <a:effectLst/>
      </a:spPr>
      <a:bodyPr lIns="182880" tIns="182880" rIns="182880" bIns="182880"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 defTabSz="912276" rtl="0" eaLnBrk="1" fontAlgn="base" hangingPunct="1">
          <a:lnSpc>
            <a:spcPct val="100000"/>
          </a:lnSpc>
          <a:spcBef>
            <a:spcPts val="0"/>
          </a:spcBef>
          <a:spcAft>
            <a:spcPts val="1000"/>
          </a:spcAft>
          <a:buClr>
            <a:schemeClr val="bg1"/>
          </a:buClr>
          <a:buSzPct val="100000"/>
          <a:defRPr sz="1600" kern="1200" dirty="0" err="1" smtClean="0">
            <a:solidFill>
              <a:schemeClr val="bg1"/>
            </a:solidFill>
            <a:latin typeface="+mn-lt"/>
            <a:ea typeface="ＭＳ Ｐゴシック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_PowerPoint_Template_DARK_05-12-2025.pptx" id="{B5CD15A8-F3D9-453F-8655-939EEB2411D6}" vid="{73D3AE95-1A6A-440D-9A7A-62C19D683A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isco PowerPoint 02-26-2025">
      <a:majorFont>
        <a:latin typeface="CiscoSansTT Medium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ca7725-92ae-445a-bbe9-5f999f9936de">
      <Terms xmlns="http://schemas.microsoft.com/office/infopath/2007/PartnerControls"/>
    </lcf76f155ced4ddcb4097134ff3c332f>
    <TaxCatchAll xmlns="396ceccd-ee2b-4f9b-a102-d3d259635f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43E196DF9B24482802C37B136E6F5" ma:contentTypeVersion="18" ma:contentTypeDescription="Create a new document." ma:contentTypeScope="" ma:versionID="155f379ffc06e95434a0c545c502073f">
  <xsd:schema xmlns:xsd="http://www.w3.org/2001/XMLSchema" xmlns:xs="http://www.w3.org/2001/XMLSchema" xmlns:p="http://schemas.microsoft.com/office/2006/metadata/properties" xmlns:ns2="0fca7725-92ae-445a-bbe9-5f999f9936de" xmlns:ns3="396ceccd-ee2b-4f9b-a102-d3d259635f9b" targetNamespace="http://schemas.microsoft.com/office/2006/metadata/properties" ma:root="true" ma:fieldsID="649261b3b51419a7f376707d95fb2395" ns2:_="" ns3:_="">
    <xsd:import namespace="0fca7725-92ae-445a-bbe9-5f999f9936de"/>
    <xsd:import namespace="396ceccd-ee2b-4f9b-a102-d3d259635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a7725-92ae-445a-bbe9-5f999f9936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c3abd82-5fc2-4d9c-9548-5153d2824f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ceccd-ee2b-4f9b-a102-d3d259635f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ea9deb1-7e42-48ff-8396-6119f2f834c3}" ma:internalName="TaxCatchAll" ma:showField="CatchAllData" ma:web="396ceccd-ee2b-4f9b-a102-d3d259635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B9B201-30FA-46BE-B2F6-C28283C347A6}">
  <ds:schemaRefs>
    <ds:schemaRef ds:uri="14cf28a8-af9b-4925-a2a8-6db29eafd605"/>
    <ds:schemaRef ds:uri="8f442d85-6cf6-49de-a4e8-8218b65e358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68DB32-7720-405D-B934-E284B2492B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85353-BF8C-4A85-88E5-2A45C2AF4AC1}"/>
</file>

<file path=docMetadata/LabelInfo.xml><?xml version="1.0" encoding="utf-8"?>
<clbl:labelList xmlns:clbl="http://schemas.microsoft.com/office/2020/mipLabelMetadata">
  <clbl:label id="{7f152f6a-2b78-4fa2-ae00-a99519405dce}" enabled="1" method="Privileged" siteId="{a2d8e6b4-e26e-4421-8f3d-ec288c827c7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Cisco_PowerPoint_Template_DARK_05-12-2025</Template>
  <TotalTime>8</TotalTime>
  <Words>813</Words>
  <Application>Microsoft Office PowerPoint</Application>
  <PresentationFormat>Widescreen</PresentationFormat>
  <Paragraphs>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CiscoSansTT Medium</vt:lpstr>
      <vt:lpstr>Calibri</vt:lpstr>
      <vt:lpstr>Aptos</vt:lpstr>
      <vt:lpstr>CiscoSansTT</vt:lpstr>
      <vt:lpstr>Cisco Dark 05-12-2025</vt:lpstr>
      <vt:lpstr>Cisco License Central        Navigation and How-To  For GEMSS Accounts</vt:lpstr>
      <vt:lpstr>CLC How-To 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Cisco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Scott Anderson (scottan2)</dc:creator>
  <cp:keywords/>
  <dc:description/>
  <cp:lastModifiedBy>Cusumano JR, Jeff</cp:lastModifiedBy>
  <cp:revision>1</cp:revision>
  <dcterms:created xsi:type="dcterms:W3CDTF">2025-05-21T13:40:35Z</dcterms:created>
  <dcterms:modified xsi:type="dcterms:W3CDTF">2025-08-01T15:08:38Z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f49a32-fde3-48a5-9266-b5b0972a22dc_Enabled">
    <vt:lpwstr>true</vt:lpwstr>
  </property>
  <property fmtid="{D5CDD505-2E9C-101B-9397-08002B2CF9AE}" pid="3" name="MSIP_Label_c8f49a32-fde3-48a5-9266-b5b0972a22dc_SetDate">
    <vt:lpwstr>2025-05-12T20:17:12Z</vt:lpwstr>
  </property>
  <property fmtid="{D5CDD505-2E9C-101B-9397-08002B2CF9AE}" pid="4" name="MSIP_Label_c8f49a32-fde3-48a5-9266-b5b0972a22dc_Method">
    <vt:lpwstr>Standard</vt:lpwstr>
  </property>
  <property fmtid="{D5CDD505-2E9C-101B-9397-08002B2CF9AE}" pid="5" name="MSIP_Label_c8f49a32-fde3-48a5-9266-b5b0972a22dc_Name">
    <vt:lpwstr>Cisco Confidential</vt:lpwstr>
  </property>
  <property fmtid="{D5CDD505-2E9C-101B-9397-08002B2CF9AE}" pid="6" name="MSIP_Label_c8f49a32-fde3-48a5-9266-b5b0972a22dc_SiteId">
    <vt:lpwstr>5ae1af62-9505-4097-a69a-c1553ef7840e</vt:lpwstr>
  </property>
  <property fmtid="{D5CDD505-2E9C-101B-9397-08002B2CF9AE}" pid="7" name="MSIP_Label_c8f49a32-fde3-48a5-9266-b5b0972a22dc_ActionId">
    <vt:lpwstr>c210d706-0385-476d-97fe-10f81f1423ea</vt:lpwstr>
  </property>
  <property fmtid="{D5CDD505-2E9C-101B-9397-08002B2CF9AE}" pid="8" name="MSIP_Label_c8f49a32-fde3-48a5-9266-b5b0972a22dc_ContentBits">
    <vt:lpwstr>2</vt:lpwstr>
  </property>
  <property fmtid="{D5CDD505-2E9C-101B-9397-08002B2CF9AE}" pid="9" name="MSIP_Label_c8f49a32-fde3-48a5-9266-b5b0972a22dc_Tag">
    <vt:lpwstr>10, 3, 0, 1</vt:lpwstr>
  </property>
  <property fmtid="{D5CDD505-2E9C-101B-9397-08002B2CF9AE}" pid="10" name="ClassificationContentMarkingFooterLocations">
    <vt:lpwstr>Cisco Dark 05-12-2025:8</vt:lpwstr>
  </property>
  <property fmtid="{D5CDD505-2E9C-101B-9397-08002B2CF9AE}" pid="11" name="ContentTypeId">
    <vt:lpwstr>0x01010054E43E196DF9B24482802C37B136E6F5</vt:lpwstr>
  </property>
  <property fmtid="{D5CDD505-2E9C-101B-9397-08002B2CF9AE}" pid="12" name="ClassificationContentMarkingFooterText">
    <vt:lpwstr>PUBLIC</vt:lpwstr>
  </property>
  <property fmtid="{D5CDD505-2E9C-101B-9397-08002B2CF9AE}" pid="13" name="MediaServiceImageTags">
    <vt:lpwstr/>
  </property>
</Properties>
</file>